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8288000" cy="10287000"/>
  <p:notesSz cx="6858000" cy="9144000"/>
  <p:embeddedFontLst>
    <p:embeddedFont>
      <p:font typeface="Bebas Neue Bold" panose="020B0604020202020204" charset="0"/>
      <p:regular r:id="rId25"/>
      <p:bold r:id="rId26"/>
    </p:embeddedFont>
    <p:embeddedFont>
      <p:font typeface="EightiesComeback Bold" panose="020B0604020202020204" charset="0"/>
      <p:regular r:id="rId27"/>
      <p:bold r:id="rId28"/>
    </p:embeddedFont>
    <p:embeddedFont>
      <p:font typeface="IBM Plex Sans" panose="020B0503050203000203" pitchFamily="34" charset="0"/>
      <p:regular r:id="rId29"/>
      <p:bold r:id="rId30"/>
      <p:italic r:id="rId31"/>
      <p:boldItalic r:id="rId32"/>
    </p:embeddedFont>
    <p:embeddedFont>
      <p:font typeface="IBM Plex Sans Bold" panose="020B0803050203000203" pitchFamily="34" charset="0"/>
      <p:regular r:id="rId33"/>
      <p:bold r:id="rId34"/>
    </p:embeddedFont>
    <p:embeddedFont>
      <p:font typeface="Soleil-Bold" panose="02000803000000020004" charset="0"/>
      <p:regular r:id="rId35"/>
    </p:embeddedFont>
    <p:embeddedFont>
      <p:font typeface="SoleilLt" panose="02000503000000020003" charset="0"/>
      <p:regular r:id="rId36"/>
    </p:embeddedFont>
    <p:embeddedFont>
      <p:font typeface="SoleilSb" panose="02000503000000020004"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58"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D422D"/>
        </a:solidFill>
        <a:effectLst/>
      </p:bgPr>
    </p:bg>
    <p:spTree>
      <p:nvGrpSpPr>
        <p:cNvPr id="1" name=""/>
        <p:cNvGrpSpPr/>
        <p:nvPr/>
      </p:nvGrpSpPr>
      <p:grpSpPr>
        <a:xfrm>
          <a:off x="0" y="0"/>
          <a:ext cx="0" cy="0"/>
          <a:chOff x="0" y="0"/>
          <a:chExt cx="0" cy="0"/>
        </a:xfrm>
      </p:grpSpPr>
      <p:sp>
        <p:nvSpPr>
          <p:cNvPr id="2" name="Freeform 2"/>
          <p:cNvSpPr/>
          <p:nvPr/>
        </p:nvSpPr>
        <p:spPr>
          <a:xfrm>
            <a:off x="15126286" y="8384789"/>
            <a:ext cx="1816374" cy="1747021"/>
          </a:xfrm>
          <a:custGeom>
            <a:avLst/>
            <a:gdLst/>
            <a:ahLst/>
            <a:cxnLst/>
            <a:rect l="l" t="t" r="r" b="b"/>
            <a:pathLst>
              <a:path w="1816374" h="1747021">
                <a:moveTo>
                  <a:pt x="0" y="0"/>
                </a:moveTo>
                <a:lnTo>
                  <a:pt x="1816374" y="0"/>
                </a:lnTo>
                <a:lnTo>
                  <a:pt x="1816374" y="1747022"/>
                </a:lnTo>
                <a:lnTo>
                  <a:pt x="0" y="174702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6446648" y="7199417"/>
            <a:ext cx="4281230" cy="4117765"/>
          </a:xfrm>
          <a:custGeom>
            <a:avLst/>
            <a:gdLst/>
            <a:ahLst/>
            <a:cxnLst/>
            <a:rect l="l" t="t" r="r" b="b"/>
            <a:pathLst>
              <a:path w="4281230" h="4117765">
                <a:moveTo>
                  <a:pt x="0" y="0"/>
                </a:moveTo>
                <a:lnTo>
                  <a:pt x="4281230" y="0"/>
                </a:lnTo>
                <a:lnTo>
                  <a:pt x="4281230" y="4117766"/>
                </a:lnTo>
                <a:lnTo>
                  <a:pt x="0" y="411776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4" name="Group 4"/>
          <p:cNvGrpSpPr>
            <a:grpSpLocks noChangeAspect="1"/>
          </p:cNvGrpSpPr>
          <p:nvPr/>
        </p:nvGrpSpPr>
        <p:grpSpPr>
          <a:xfrm>
            <a:off x="487726" y="8825694"/>
            <a:ext cx="1460180" cy="350019"/>
            <a:chOff x="0" y="0"/>
            <a:chExt cx="765264" cy="183439"/>
          </a:xfrm>
        </p:grpSpPr>
        <p:sp>
          <p:nvSpPr>
            <p:cNvPr id="5" name="Freeform 5"/>
            <p:cNvSpPr/>
            <p:nvPr/>
          </p:nvSpPr>
          <p:spPr>
            <a:xfrm>
              <a:off x="63500" y="64389"/>
              <a:ext cx="46101" cy="54610"/>
            </a:xfrm>
            <a:custGeom>
              <a:avLst/>
              <a:gdLst/>
              <a:ahLst/>
              <a:cxnLst/>
              <a:rect l="l" t="t" r="r" b="b"/>
              <a:pathLst>
                <a:path w="46101" h="54610">
                  <a:moveTo>
                    <a:pt x="20320" y="0"/>
                  </a:moveTo>
                  <a:lnTo>
                    <a:pt x="0" y="54610"/>
                  </a:lnTo>
                  <a:lnTo>
                    <a:pt x="6223" y="54610"/>
                  </a:lnTo>
                  <a:lnTo>
                    <a:pt x="11938" y="38862"/>
                  </a:lnTo>
                  <a:lnTo>
                    <a:pt x="34036" y="38862"/>
                  </a:lnTo>
                  <a:lnTo>
                    <a:pt x="39624" y="54610"/>
                  </a:lnTo>
                  <a:lnTo>
                    <a:pt x="46101" y="54610"/>
                  </a:lnTo>
                  <a:lnTo>
                    <a:pt x="26035" y="0"/>
                  </a:lnTo>
                  <a:close/>
                  <a:moveTo>
                    <a:pt x="22987" y="7366"/>
                  </a:moveTo>
                  <a:lnTo>
                    <a:pt x="23114" y="7366"/>
                  </a:lnTo>
                  <a:lnTo>
                    <a:pt x="32385" y="33528"/>
                  </a:lnTo>
                  <a:lnTo>
                    <a:pt x="13716" y="33528"/>
                  </a:lnTo>
                  <a:close/>
                </a:path>
              </a:pathLst>
            </a:custGeom>
            <a:solidFill>
              <a:srgbClr val="FFFFFF"/>
            </a:solidFill>
          </p:spPr>
          <p:txBody>
            <a:bodyPr/>
            <a:lstStyle/>
            <a:p>
              <a:endParaRPr lang="en-US"/>
            </a:p>
          </p:txBody>
        </p:sp>
        <p:sp>
          <p:nvSpPr>
            <p:cNvPr id="6" name="Freeform 6"/>
            <p:cNvSpPr/>
            <p:nvPr/>
          </p:nvSpPr>
          <p:spPr>
            <a:xfrm>
              <a:off x="121285" y="64516"/>
              <a:ext cx="40259" cy="54483"/>
            </a:xfrm>
            <a:custGeom>
              <a:avLst/>
              <a:gdLst/>
              <a:ahLst/>
              <a:cxnLst/>
              <a:rect l="l" t="t" r="r" b="b"/>
              <a:pathLst>
                <a:path w="40259" h="54483">
                  <a:moveTo>
                    <a:pt x="0" y="0"/>
                  </a:moveTo>
                  <a:lnTo>
                    <a:pt x="6223" y="0"/>
                  </a:lnTo>
                  <a:lnTo>
                    <a:pt x="34290" y="43815"/>
                  </a:lnTo>
                  <a:lnTo>
                    <a:pt x="34417" y="43815"/>
                  </a:lnTo>
                  <a:lnTo>
                    <a:pt x="34417" y="0"/>
                  </a:lnTo>
                  <a:lnTo>
                    <a:pt x="40259" y="0"/>
                  </a:lnTo>
                  <a:lnTo>
                    <a:pt x="40259" y="54483"/>
                  </a:lnTo>
                  <a:lnTo>
                    <a:pt x="34290" y="54483"/>
                  </a:lnTo>
                  <a:lnTo>
                    <a:pt x="5969" y="10033"/>
                  </a:lnTo>
                  <a:lnTo>
                    <a:pt x="5715" y="10033"/>
                  </a:lnTo>
                  <a:lnTo>
                    <a:pt x="5715" y="54483"/>
                  </a:lnTo>
                  <a:lnTo>
                    <a:pt x="0" y="54483"/>
                  </a:lnTo>
                  <a:close/>
                </a:path>
              </a:pathLst>
            </a:custGeom>
            <a:solidFill>
              <a:srgbClr val="FFFFFF"/>
            </a:solidFill>
          </p:spPr>
          <p:txBody>
            <a:bodyPr/>
            <a:lstStyle/>
            <a:p>
              <a:endParaRPr lang="en-US"/>
            </a:p>
          </p:txBody>
        </p:sp>
        <p:sp>
          <p:nvSpPr>
            <p:cNvPr id="7" name="Freeform 7"/>
            <p:cNvSpPr/>
            <p:nvPr/>
          </p:nvSpPr>
          <p:spPr>
            <a:xfrm>
              <a:off x="199009" y="64643"/>
              <a:ext cx="6223" cy="54356"/>
            </a:xfrm>
            <a:custGeom>
              <a:avLst/>
              <a:gdLst/>
              <a:ahLst/>
              <a:cxnLst/>
              <a:rect l="l" t="t" r="r" b="b"/>
              <a:pathLst>
                <a:path w="6223" h="54356">
                  <a:moveTo>
                    <a:pt x="0" y="54356"/>
                  </a:moveTo>
                  <a:lnTo>
                    <a:pt x="6223" y="54356"/>
                  </a:lnTo>
                  <a:lnTo>
                    <a:pt x="6223" y="0"/>
                  </a:lnTo>
                  <a:lnTo>
                    <a:pt x="0" y="0"/>
                  </a:lnTo>
                  <a:close/>
                </a:path>
              </a:pathLst>
            </a:custGeom>
            <a:solidFill>
              <a:srgbClr val="FFFFFF"/>
            </a:solidFill>
          </p:spPr>
          <p:txBody>
            <a:bodyPr/>
            <a:lstStyle/>
            <a:p>
              <a:endParaRPr lang="en-US"/>
            </a:p>
          </p:txBody>
        </p:sp>
        <p:sp>
          <p:nvSpPr>
            <p:cNvPr id="8" name="Freeform 8"/>
            <p:cNvSpPr/>
            <p:nvPr/>
          </p:nvSpPr>
          <p:spPr>
            <a:xfrm>
              <a:off x="220853" y="64516"/>
              <a:ext cx="40259" cy="54483"/>
            </a:xfrm>
            <a:custGeom>
              <a:avLst/>
              <a:gdLst/>
              <a:ahLst/>
              <a:cxnLst/>
              <a:rect l="l" t="t" r="r" b="b"/>
              <a:pathLst>
                <a:path w="40259" h="54483">
                  <a:moveTo>
                    <a:pt x="0" y="0"/>
                  </a:moveTo>
                  <a:lnTo>
                    <a:pt x="6223" y="0"/>
                  </a:lnTo>
                  <a:lnTo>
                    <a:pt x="34290" y="43815"/>
                  </a:lnTo>
                  <a:lnTo>
                    <a:pt x="34417" y="43815"/>
                  </a:lnTo>
                  <a:lnTo>
                    <a:pt x="34417" y="0"/>
                  </a:lnTo>
                  <a:lnTo>
                    <a:pt x="40259" y="0"/>
                  </a:lnTo>
                  <a:lnTo>
                    <a:pt x="40259" y="54483"/>
                  </a:lnTo>
                  <a:lnTo>
                    <a:pt x="34290" y="54483"/>
                  </a:lnTo>
                  <a:lnTo>
                    <a:pt x="5969" y="10033"/>
                  </a:lnTo>
                  <a:lnTo>
                    <a:pt x="5842" y="10033"/>
                  </a:lnTo>
                  <a:lnTo>
                    <a:pt x="5842" y="54483"/>
                  </a:lnTo>
                  <a:lnTo>
                    <a:pt x="0" y="54483"/>
                  </a:lnTo>
                  <a:close/>
                </a:path>
              </a:pathLst>
            </a:custGeom>
            <a:solidFill>
              <a:srgbClr val="FFFFFF"/>
            </a:solidFill>
          </p:spPr>
          <p:txBody>
            <a:bodyPr/>
            <a:lstStyle/>
            <a:p>
              <a:endParaRPr lang="en-US"/>
            </a:p>
          </p:txBody>
        </p:sp>
        <p:sp>
          <p:nvSpPr>
            <p:cNvPr id="9" name="Freeform 9"/>
            <p:cNvSpPr/>
            <p:nvPr/>
          </p:nvSpPr>
          <p:spPr>
            <a:xfrm>
              <a:off x="276733" y="64643"/>
              <a:ext cx="6223" cy="54356"/>
            </a:xfrm>
            <a:custGeom>
              <a:avLst/>
              <a:gdLst/>
              <a:ahLst/>
              <a:cxnLst/>
              <a:rect l="l" t="t" r="r" b="b"/>
              <a:pathLst>
                <a:path w="6223" h="54356">
                  <a:moveTo>
                    <a:pt x="0" y="54356"/>
                  </a:moveTo>
                  <a:lnTo>
                    <a:pt x="6223" y="54356"/>
                  </a:lnTo>
                  <a:lnTo>
                    <a:pt x="6223" y="0"/>
                  </a:lnTo>
                  <a:lnTo>
                    <a:pt x="0" y="0"/>
                  </a:lnTo>
                  <a:close/>
                </a:path>
              </a:pathLst>
            </a:custGeom>
            <a:solidFill>
              <a:srgbClr val="FFFFFF"/>
            </a:solidFill>
          </p:spPr>
          <p:txBody>
            <a:bodyPr/>
            <a:lstStyle/>
            <a:p>
              <a:endParaRPr lang="en-US"/>
            </a:p>
          </p:txBody>
        </p:sp>
        <p:sp>
          <p:nvSpPr>
            <p:cNvPr id="10" name="Freeform 10"/>
            <p:cNvSpPr/>
            <p:nvPr/>
          </p:nvSpPr>
          <p:spPr>
            <a:xfrm>
              <a:off x="294513" y="64516"/>
              <a:ext cx="41402" cy="54483"/>
            </a:xfrm>
            <a:custGeom>
              <a:avLst/>
              <a:gdLst/>
              <a:ahLst/>
              <a:cxnLst/>
              <a:rect l="l" t="t" r="r" b="b"/>
              <a:pathLst>
                <a:path w="41402" h="54483">
                  <a:moveTo>
                    <a:pt x="17653" y="5334"/>
                  </a:moveTo>
                  <a:lnTo>
                    <a:pt x="0" y="5334"/>
                  </a:lnTo>
                  <a:lnTo>
                    <a:pt x="0" y="0"/>
                  </a:lnTo>
                  <a:lnTo>
                    <a:pt x="41402" y="0"/>
                  </a:lnTo>
                  <a:lnTo>
                    <a:pt x="41402" y="5334"/>
                  </a:lnTo>
                  <a:lnTo>
                    <a:pt x="23749" y="5334"/>
                  </a:lnTo>
                  <a:lnTo>
                    <a:pt x="23749" y="54483"/>
                  </a:lnTo>
                  <a:lnTo>
                    <a:pt x="17653" y="54483"/>
                  </a:lnTo>
                  <a:close/>
                </a:path>
              </a:pathLst>
            </a:custGeom>
            <a:solidFill>
              <a:srgbClr val="FFFFFF"/>
            </a:solidFill>
          </p:spPr>
          <p:txBody>
            <a:bodyPr/>
            <a:lstStyle/>
            <a:p>
              <a:endParaRPr lang="en-US"/>
            </a:p>
          </p:txBody>
        </p:sp>
        <p:sp>
          <p:nvSpPr>
            <p:cNvPr id="11" name="Freeform 11"/>
            <p:cNvSpPr/>
            <p:nvPr/>
          </p:nvSpPr>
          <p:spPr>
            <a:xfrm>
              <a:off x="347599" y="64643"/>
              <a:ext cx="6223" cy="54356"/>
            </a:xfrm>
            <a:custGeom>
              <a:avLst/>
              <a:gdLst/>
              <a:ahLst/>
              <a:cxnLst/>
              <a:rect l="l" t="t" r="r" b="b"/>
              <a:pathLst>
                <a:path w="6223" h="54356">
                  <a:moveTo>
                    <a:pt x="0" y="54356"/>
                  </a:moveTo>
                  <a:lnTo>
                    <a:pt x="6223" y="54356"/>
                  </a:lnTo>
                  <a:lnTo>
                    <a:pt x="6223" y="0"/>
                  </a:lnTo>
                  <a:lnTo>
                    <a:pt x="0" y="0"/>
                  </a:lnTo>
                  <a:close/>
                </a:path>
              </a:pathLst>
            </a:custGeom>
            <a:solidFill>
              <a:srgbClr val="FFFFFF"/>
            </a:solidFill>
          </p:spPr>
          <p:txBody>
            <a:bodyPr/>
            <a:lstStyle/>
            <a:p>
              <a:endParaRPr lang="en-US"/>
            </a:p>
          </p:txBody>
        </p:sp>
        <p:sp>
          <p:nvSpPr>
            <p:cNvPr id="12" name="Freeform 12"/>
            <p:cNvSpPr/>
            <p:nvPr/>
          </p:nvSpPr>
          <p:spPr>
            <a:xfrm>
              <a:off x="365252" y="64389"/>
              <a:ext cx="46228" cy="54610"/>
            </a:xfrm>
            <a:custGeom>
              <a:avLst/>
              <a:gdLst/>
              <a:ahLst/>
              <a:cxnLst/>
              <a:rect l="l" t="t" r="r" b="b"/>
              <a:pathLst>
                <a:path w="46228" h="54610">
                  <a:moveTo>
                    <a:pt x="32385" y="33528"/>
                  </a:moveTo>
                  <a:lnTo>
                    <a:pt x="23114" y="7366"/>
                  </a:lnTo>
                  <a:lnTo>
                    <a:pt x="22987" y="7366"/>
                  </a:lnTo>
                  <a:lnTo>
                    <a:pt x="13589" y="33528"/>
                  </a:lnTo>
                  <a:close/>
                  <a:moveTo>
                    <a:pt x="20447" y="0"/>
                  </a:moveTo>
                  <a:lnTo>
                    <a:pt x="26162" y="0"/>
                  </a:lnTo>
                  <a:lnTo>
                    <a:pt x="46228" y="54610"/>
                  </a:lnTo>
                  <a:lnTo>
                    <a:pt x="39751" y="54610"/>
                  </a:lnTo>
                  <a:lnTo>
                    <a:pt x="34163" y="38862"/>
                  </a:lnTo>
                  <a:lnTo>
                    <a:pt x="11938" y="38862"/>
                  </a:lnTo>
                  <a:lnTo>
                    <a:pt x="6223" y="54610"/>
                  </a:lnTo>
                  <a:lnTo>
                    <a:pt x="0" y="54610"/>
                  </a:lnTo>
                  <a:close/>
                </a:path>
              </a:pathLst>
            </a:custGeom>
            <a:solidFill>
              <a:srgbClr val="FFFFFF"/>
            </a:solidFill>
          </p:spPr>
          <p:txBody>
            <a:bodyPr/>
            <a:lstStyle/>
            <a:p>
              <a:endParaRPr lang="en-US"/>
            </a:p>
          </p:txBody>
        </p:sp>
        <p:sp>
          <p:nvSpPr>
            <p:cNvPr id="13" name="Freeform 13"/>
            <p:cNvSpPr/>
            <p:nvPr/>
          </p:nvSpPr>
          <p:spPr>
            <a:xfrm>
              <a:off x="419100" y="64516"/>
              <a:ext cx="41402" cy="54483"/>
            </a:xfrm>
            <a:custGeom>
              <a:avLst/>
              <a:gdLst/>
              <a:ahLst/>
              <a:cxnLst/>
              <a:rect l="l" t="t" r="r" b="b"/>
              <a:pathLst>
                <a:path w="41402" h="54483">
                  <a:moveTo>
                    <a:pt x="17653" y="5334"/>
                  </a:moveTo>
                  <a:lnTo>
                    <a:pt x="0" y="5334"/>
                  </a:lnTo>
                  <a:lnTo>
                    <a:pt x="0" y="0"/>
                  </a:lnTo>
                  <a:lnTo>
                    <a:pt x="41402" y="0"/>
                  </a:lnTo>
                  <a:lnTo>
                    <a:pt x="41402" y="5334"/>
                  </a:lnTo>
                  <a:lnTo>
                    <a:pt x="23749" y="5334"/>
                  </a:lnTo>
                  <a:lnTo>
                    <a:pt x="23749" y="54483"/>
                  </a:lnTo>
                  <a:lnTo>
                    <a:pt x="17653" y="54483"/>
                  </a:lnTo>
                  <a:close/>
                </a:path>
              </a:pathLst>
            </a:custGeom>
            <a:solidFill>
              <a:srgbClr val="FFFFFF"/>
            </a:solidFill>
          </p:spPr>
          <p:txBody>
            <a:bodyPr/>
            <a:lstStyle/>
            <a:p>
              <a:endParaRPr lang="en-US"/>
            </a:p>
          </p:txBody>
        </p:sp>
        <p:sp>
          <p:nvSpPr>
            <p:cNvPr id="14" name="Freeform 14"/>
            <p:cNvSpPr/>
            <p:nvPr/>
          </p:nvSpPr>
          <p:spPr>
            <a:xfrm>
              <a:off x="472059" y="64643"/>
              <a:ext cx="6223" cy="54356"/>
            </a:xfrm>
            <a:custGeom>
              <a:avLst/>
              <a:gdLst/>
              <a:ahLst/>
              <a:cxnLst/>
              <a:rect l="l" t="t" r="r" b="b"/>
              <a:pathLst>
                <a:path w="6223" h="54356">
                  <a:moveTo>
                    <a:pt x="0" y="54356"/>
                  </a:moveTo>
                  <a:lnTo>
                    <a:pt x="6223" y="54356"/>
                  </a:lnTo>
                  <a:lnTo>
                    <a:pt x="6223" y="0"/>
                  </a:lnTo>
                  <a:lnTo>
                    <a:pt x="0" y="0"/>
                  </a:lnTo>
                  <a:close/>
                </a:path>
              </a:pathLst>
            </a:custGeom>
            <a:solidFill>
              <a:srgbClr val="FFFFFF"/>
            </a:solidFill>
          </p:spPr>
          <p:txBody>
            <a:bodyPr/>
            <a:lstStyle/>
            <a:p>
              <a:endParaRPr lang="en-US"/>
            </a:p>
          </p:txBody>
        </p:sp>
        <p:sp>
          <p:nvSpPr>
            <p:cNvPr id="15" name="Freeform 15"/>
            <p:cNvSpPr/>
            <p:nvPr/>
          </p:nvSpPr>
          <p:spPr>
            <a:xfrm>
              <a:off x="488823" y="64516"/>
              <a:ext cx="42799" cy="54737"/>
            </a:xfrm>
            <a:custGeom>
              <a:avLst/>
              <a:gdLst/>
              <a:ahLst/>
              <a:cxnLst/>
              <a:rect l="l" t="t" r="r" b="b"/>
              <a:pathLst>
                <a:path w="42799" h="54737">
                  <a:moveTo>
                    <a:pt x="0" y="0"/>
                  </a:moveTo>
                  <a:lnTo>
                    <a:pt x="6350" y="0"/>
                  </a:lnTo>
                  <a:lnTo>
                    <a:pt x="21336" y="46101"/>
                  </a:lnTo>
                  <a:lnTo>
                    <a:pt x="36449" y="0"/>
                  </a:lnTo>
                  <a:lnTo>
                    <a:pt x="42799" y="0"/>
                  </a:lnTo>
                  <a:lnTo>
                    <a:pt x="24257" y="54737"/>
                  </a:lnTo>
                  <a:lnTo>
                    <a:pt x="18161" y="54737"/>
                  </a:lnTo>
                  <a:close/>
                </a:path>
              </a:pathLst>
            </a:custGeom>
            <a:solidFill>
              <a:srgbClr val="FFFFFF"/>
            </a:solidFill>
          </p:spPr>
          <p:txBody>
            <a:bodyPr/>
            <a:lstStyle/>
            <a:p>
              <a:endParaRPr lang="en-US"/>
            </a:p>
          </p:txBody>
        </p:sp>
        <p:sp>
          <p:nvSpPr>
            <p:cNvPr id="16" name="Freeform 16"/>
            <p:cNvSpPr/>
            <p:nvPr/>
          </p:nvSpPr>
          <p:spPr>
            <a:xfrm>
              <a:off x="542163" y="64516"/>
              <a:ext cx="35052" cy="54356"/>
            </a:xfrm>
            <a:custGeom>
              <a:avLst/>
              <a:gdLst/>
              <a:ahLst/>
              <a:cxnLst/>
              <a:rect l="l" t="t" r="r" b="b"/>
              <a:pathLst>
                <a:path w="35052" h="54356">
                  <a:moveTo>
                    <a:pt x="0" y="0"/>
                  </a:moveTo>
                  <a:lnTo>
                    <a:pt x="34925" y="0"/>
                  </a:lnTo>
                  <a:lnTo>
                    <a:pt x="34925" y="5461"/>
                  </a:lnTo>
                  <a:lnTo>
                    <a:pt x="6096" y="5461"/>
                  </a:lnTo>
                  <a:lnTo>
                    <a:pt x="6096" y="23622"/>
                  </a:lnTo>
                  <a:lnTo>
                    <a:pt x="30226" y="23622"/>
                  </a:lnTo>
                  <a:lnTo>
                    <a:pt x="30226" y="29083"/>
                  </a:lnTo>
                  <a:lnTo>
                    <a:pt x="6096" y="29083"/>
                  </a:lnTo>
                  <a:lnTo>
                    <a:pt x="6096" y="48895"/>
                  </a:lnTo>
                  <a:lnTo>
                    <a:pt x="35052" y="48895"/>
                  </a:lnTo>
                  <a:lnTo>
                    <a:pt x="35052" y="54356"/>
                  </a:lnTo>
                  <a:lnTo>
                    <a:pt x="0" y="54356"/>
                  </a:lnTo>
                  <a:close/>
                </a:path>
              </a:pathLst>
            </a:custGeom>
            <a:solidFill>
              <a:srgbClr val="FFFFFF"/>
            </a:solidFill>
          </p:spPr>
          <p:txBody>
            <a:bodyPr/>
            <a:lstStyle/>
            <a:p>
              <a:endParaRPr lang="en-US"/>
            </a:p>
          </p:txBody>
        </p:sp>
        <p:sp>
          <p:nvSpPr>
            <p:cNvPr id="17" name="Freeform 17"/>
            <p:cNvSpPr/>
            <p:nvPr/>
          </p:nvSpPr>
          <p:spPr>
            <a:xfrm>
              <a:off x="611759" y="63500"/>
              <a:ext cx="41402" cy="56388"/>
            </a:xfrm>
            <a:custGeom>
              <a:avLst/>
              <a:gdLst/>
              <a:ahLst/>
              <a:cxnLst/>
              <a:rect l="l" t="t" r="r" b="b"/>
              <a:pathLst>
                <a:path w="41402" h="56388">
                  <a:moveTo>
                    <a:pt x="35306" y="37211"/>
                  </a:moveTo>
                  <a:lnTo>
                    <a:pt x="35306" y="18669"/>
                  </a:lnTo>
                  <a:cubicBezTo>
                    <a:pt x="35306" y="10414"/>
                    <a:pt x="29210" y="5588"/>
                    <a:pt x="20447" y="5588"/>
                  </a:cubicBezTo>
                  <a:lnTo>
                    <a:pt x="6096" y="10668"/>
                  </a:lnTo>
                  <a:lnTo>
                    <a:pt x="6096" y="37465"/>
                  </a:lnTo>
                  <a:cubicBezTo>
                    <a:pt x="6096" y="45720"/>
                    <a:pt x="12319" y="50927"/>
                    <a:pt x="20828" y="50927"/>
                  </a:cubicBezTo>
                  <a:lnTo>
                    <a:pt x="35306" y="46101"/>
                  </a:lnTo>
                  <a:moveTo>
                    <a:pt x="0" y="38227"/>
                  </a:moveTo>
                  <a:lnTo>
                    <a:pt x="0" y="19685"/>
                  </a:lnTo>
                  <a:cubicBezTo>
                    <a:pt x="0" y="7366"/>
                    <a:pt x="9398" y="0"/>
                    <a:pt x="20701" y="0"/>
                  </a:cubicBezTo>
                  <a:cubicBezTo>
                    <a:pt x="32258" y="0"/>
                    <a:pt x="41402" y="6985"/>
                    <a:pt x="41402" y="18796"/>
                  </a:cubicBezTo>
                  <a:lnTo>
                    <a:pt x="41402" y="36703"/>
                  </a:lnTo>
                  <a:cubicBezTo>
                    <a:pt x="41402" y="49022"/>
                    <a:pt x="32004" y="56388"/>
                    <a:pt x="20828" y="56388"/>
                  </a:cubicBezTo>
                  <a:cubicBezTo>
                    <a:pt x="9398" y="56388"/>
                    <a:pt x="0" y="50038"/>
                    <a:pt x="0" y="38100"/>
                  </a:cubicBezTo>
                </a:path>
              </a:pathLst>
            </a:custGeom>
            <a:solidFill>
              <a:srgbClr val="FFFFFF"/>
            </a:solidFill>
          </p:spPr>
          <p:txBody>
            <a:bodyPr/>
            <a:lstStyle/>
            <a:p>
              <a:endParaRPr lang="en-US"/>
            </a:p>
          </p:txBody>
        </p:sp>
        <p:sp>
          <p:nvSpPr>
            <p:cNvPr id="18" name="Freeform 18"/>
            <p:cNvSpPr/>
            <p:nvPr/>
          </p:nvSpPr>
          <p:spPr>
            <a:xfrm>
              <a:off x="667512" y="64516"/>
              <a:ext cx="34290" cy="54483"/>
            </a:xfrm>
            <a:custGeom>
              <a:avLst/>
              <a:gdLst/>
              <a:ahLst/>
              <a:cxnLst/>
              <a:rect l="l" t="t" r="r" b="b"/>
              <a:pathLst>
                <a:path w="34290" h="54483">
                  <a:moveTo>
                    <a:pt x="0" y="0"/>
                  </a:moveTo>
                  <a:lnTo>
                    <a:pt x="34290" y="0"/>
                  </a:lnTo>
                  <a:lnTo>
                    <a:pt x="34290" y="5461"/>
                  </a:lnTo>
                  <a:lnTo>
                    <a:pt x="6223" y="5461"/>
                  </a:lnTo>
                  <a:lnTo>
                    <a:pt x="6223" y="23876"/>
                  </a:lnTo>
                  <a:lnTo>
                    <a:pt x="29337" y="23876"/>
                  </a:lnTo>
                  <a:lnTo>
                    <a:pt x="29337" y="29337"/>
                  </a:lnTo>
                  <a:lnTo>
                    <a:pt x="6223" y="29337"/>
                  </a:lnTo>
                  <a:lnTo>
                    <a:pt x="6223" y="54483"/>
                  </a:lnTo>
                  <a:lnTo>
                    <a:pt x="0" y="54483"/>
                  </a:lnTo>
                  <a:close/>
                </a:path>
              </a:pathLst>
            </a:custGeom>
            <a:solidFill>
              <a:srgbClr val="FFFFFF"/>
            </a:solidFill>
          </p:spPr>
          <p:txBody>
            <a:bodyPr/>
            <a:lstStyle/>
            <a:p>
              <a:endParaRPr lang="en-US"/>
            </a:p>
          </p:txBody>
        </p:sp>
      </p:grpSp>
      <p:sp>
        <p:nvSpPr>
          <p:cNvPr id="19" name="Freeform 19"/>
          <p:cNvSpPr/>
          <p:nvPr/>
        </p:nvSpPr>
        <p:spPr>
          <a:xfrm>
            <a:off x="397883" y="9175714"/>
            <a:ext cx="2481814" cy="768435"/>
          </a:xfrm>
          <a:custGeom>
            <a:avLst/>
            <a:gdLst/>
            <a:ahLst/>
            <a:cxnLst/>
            <a:rect l="l" t="t" r="r" b="b"/>
            <a:pathLst>
              <a:path w="2481814" h="768435">
                <a:moveTo>
                  <a:pt x="0" y="0"/>
                </a:moveTo>
                <a:lnTo>
                  <a:pt x="2481814" y="0"/>
                </a:lnTo>
                <a:lnTo>
                  <a:pt x="2481814" y="768434"/>
                </a:lnTo>
                <a:lnTo>
                  <a:pt x="0" y="768434"/>
                </a:lnTo>
                <a:lnTo>
                  <a:pt x="0" y="0"/>
                </a:lnTo>
                <a:close/>
              </a:path>
            </a:pathLst>
          </a:custGeom>
          <a:blipFill>
            <a:blip r:embed="rId3"/>
            <a:stretch>
              <a:fillRect/>
            </a:stretch>
          </a:blipFill>
        </p:spPr>
        <p:txBody>
          <a:bodyPr/>
          <a:lstStyle/>
          <a:p>
            <a:endParaRPr lang="en-US"/>
          </a:p>
        </p:txBody>
      </p:sp>
      <p:sp>
        <p:nvSpPr>
          <p:cNvPr id="20" name="Freeform 20"/>
          <p:cNvSpPr/>
          <p:nvPr/>
        </p:nvSpPr>
        <p:spPr>
          <a:xfrm>
            <a:off x="9144000" y="310908"/>
            <a:ext cx="6340890" cy="4989553"/>
          </a:xfrm>
          <a:custGeom>
            <a:avLst/>
            <a:gdLst/>
            <a:ahLst/>
            <a:cxnLst/>
            <a:rect l="l" t="t" r="r" b="b"/>
            <a:pathLst>
              <a:path w="6340890" h="4989553">
                <a:moveTo>
                  <a:pt x="0" y="0"/>
                </a:moveTo>
                <a:lnTo>
                  <a:pt x="6340890" y="0"/>
                </a:lnTo>
                <a:lnTo>
                  <a:pt x="6340890" y="4989553"/>
                </a:lnTo>
                <a:lnTo>
                  <a:pt x="0" y="4989553"/>
                </a:lnTo>
                <a:lnTo>
                  <a:pt x="0" y="0"/>
                </a:lnTo>
                <a:close/>
              </a:path>
            </a:pathLst>
          </a:custGeom>
          <a:blipFill>
            <a:blip r:embed="rId4"/>
            <a:stretch>
              <a:fillRect/>
            </a:stretch>
          </a:blipFill>
        </p:spPr>
        <p:txBody>
          <a:bodyPr/>
          <a:lstStyle/>
          <a:p>
            <a:endParaRPr lang="en-US"/>
          </a:p>
        </p:txBody>
      </p:sp>
      <p:sp>
        <p:nvSpPr>
          <p:cNvPr id="21" name="TextBox 21"/>
          <p:cNvSpPr txBox="1"/>
          <p:nvPr/>
        </p:nvSpPr>
        <p:spPr>
          <a:xfrm>
            <a:off x="3566952" y="5195686"/>
            <a:ext cx="12404606" cy="2571195"/>
          </a:xfrm>
          <a:prstGeom prst="rect">
            <a:avLst/>
          </a:prstGeom>
        </p:spPr>
        <p:txBody>
          <a:bodyPr lIns="0" tIns="0" rIns="0" bIns="0" rtlCol="0" anchor="t">
            <a:spAutoFit/>
          </a:bodyPr>
          <a:lstStyle/>
          <a:p>
            <a:pPr algn="ctr">
              <a:lnSpc>
                <a:spcPts val="9837"/>
              </a:lnSpc>
            </a:pPr>
            <a:r>
              <a:rPr lang="en-US" sz="8103" b="1" spc="-40">
                <a:solidFill>
                  <a:srgbClr val="FFFFFF"/>
                </a:solidFill>
                <a:latin typeface="EightiesComeback Bold"/>
                <a:ea typeface="EightiesComeback Bold"/>
                <a:cs typeface="EightiesComeback Bold"/>
                <a:sym typeface="EightiesComeback Bold"/>
              </a:rPr>
              <a:t>Rally your friends to reduce waste.</a:t>
            </a:r>
          </a:p>
        </p:txBody>
      </p:sp>
      <p:sp>
        <p:nvSpPr>
          <p:cNvPr id="22" name="TextBox 22"/>
          <p:cNvSpPr txBox="1"/>
          <p:nvPr/>
        </p:nvSpPr>
        <p:spPr>
          <a:xfrm>
            <a:off x="2969540" y="770971"/>
            <a:ext cx="6799715" cy="4875156"/>
          </a:xfrm>
          <a:prstGeom prst="rect">
            <a:avLst/>
          </a:prstGeom>
        </p:spPr>
        <p:txBody>
          <a:bodyPr lIns="0" tIns="0" rIns="0" bIns="0" rtlCol="0" anchor="t">
            <a:spAutoFit/>
          </a:bodyPr>
          <a:lstStyle/>
          <a:p>
            <a:pPr algn="l">
              <a:lnSpc>
                <a:spcPts val="39694"/>
              </a:lnSpc>
            </a:pPr>
            <a:r>
              <a:rPr lang="en-US" sz="28353" b="1">
                <a:solidFill>
                  <a:srgbClr val="FFFFFF"/>
                </a:solidFill>
                <a:latin typeface="Bebas Neue Bold"/>
                <a:ea typeface="Bebas Neue Bold"/>
                <a:cs typeface="Bebas Neue Bold"/>
                <a:sym typeface="Bebas Neue Bold"/>
              </a:rPr>
              <a:t>LET’S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343047"/>
            <a:ext cx="18288000" cy="0"/>
          </a:xfrm>
          <a:prstGeom prst="line">
            <a:avLst/>
          </a:prstGeom>
          <a:ln w="38100" cap="flat">
            <a:solidFill>
              <a:srgbClr val="9DB79C"/>
            </a:solidFill>
            <a:prstDash val="solid"/>
            <a:headEnd type="none" w="sm" len="sm"/>
            <a:tailEnd type="none" w="sm" len="sm"/>
          </a:ln>
        </p:spPr>
        <p:txBody>
          <a:bodyPr/>
          <a:lstStyle/>
          <a:p>
            <a:endParaRPr lang="en-US"/>
          </a:p>
        </p:txBody>
      </p:sp>
      <p:sp>
        <p:nvSpPr>
          <p:cNvPr id="3" name="Freeform 3"/>
          <p:cNvSpPr/>
          <p:nvPr/>
        </p:nvSpPr>
        <p:spPr>
          <a:xfrm>
            <a:off x="1462570" y="3482560"/>
            <a:ext cx="15362859" cy="5127354"/>
          </a:xfrm>
          <a:custGeom>
            <a:avLst/>
            <a:gdLst/>
            <a:ahLst/>
            <a:cxnLst/>
            <a:rect l="l" t="t" r="r" b="b"/>
            <a:pathLst>
              <a:path w="15362859" h="5127354">
                <a:moveTo>
                  <a:pt x="0" y="0"/>
                </a:moveTo>
                <a:lnTo>
                  <a:pt x="15362860" y="0"/>
                </a:lnTo>
                <a:lnTo>
                  <a:pt x="15362860" y="5127354"/>
                </a:lnTo>
                <a:lnTo>
                  <a:pt x="0" y="5127354"/>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237608" y="197748"/>
            <a:ext cx="17551609" cy="802400"/>
          </a:xfrm>
          <a:prstGeom prst="rect">
            <a:avLst/>
          </a:prstGeom>
        </p:spPr>
        <p:txBody>
          <a:bodyPr lIns="0" tIns="0" rIns="0" bIns="0" rtlCol="0" anchor="t">
            <a:spAutoFit/>
          </a:bodyPr>
          <a:lstStyle/>
          <a:p>
            <a:pPr algn="l">
              <a:lnSpc>
                <a:spcPts val="6173"/>
              </a:lnSpc>
            </a:pPr>
            <a:r>
              <a:rPr lang="en-US" sz="4409" b="1" spc="8">
                <a:solidFill>
                  <a:srgbClr val="0D422D"/>
                </a:solidFill>
                <a:latin typeface="EightiesComeback Bold"/>
                <a:ea typeface="EightiesComeback Bold"/>
                <a:cs typeface="EightiesComeback Bold"/>
                <a:sym typeface="EightiesComeback Bold"/>
              </a:rPr>
              <a:t>Community Mapping</a:t>
            </a:r>
          </a:p>
        </p:txBody>
      </p:sp>
      <p:sp>
        <p:nvSpPr>
          <p:cNvPr id="5" name="TextBox 5"/>
          <p:cNvSpPr txBox="1"/>
          <p:nvPr/>
        </p:nvSpPr>
        <p:spPr>
          <a:xfrm>
            <a:off x="351223" y="1685557"/>
            <a:ext cx="17437994" cy="977853"/>
          </a:xfrm>
          <a:prstGeom prst="rect">
            <a:avLst/>
          </a:prstGeom>
        </p:spPr>
        <p:txBody>
          <a:bodyPr lIns="0" tIns="0" rIns="0" bIns="0" rtlCol="0" anchor="t">
            <a:spAutoFit/>
          </a:bodyPr>
          <a:lstStyle/>
          <a:p>
            <a:pPr algn="l">
              <a:lnSpc>
                <a:spcPts val="3540"/>
              </a:lnSpc>
            </a:pPr>
            <a:r>
              <a:rPr lang="en-US" sz="2616">
                <a:solidFill>
                  <a:srgbClr val="58595B"/>
                </a:solidFill>
                <a:latin typeface="SoleilLt"/>
                <a:ea typeface="SoleilLt"/>
                <a:cs typeface="SoleilLt"/>
                <a:sym typeface="SoleilLt"/>
              </a:rPr>
              <a:t>Use the chart below as you take a walk. Look for signs of issues that have negative impacts (e.g., lack of recycling bins or overuse of electricity). Do you notice any obvious improvements you can make to your school or community?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29395" y="276865"/>
            <a:ext cx="11165125" cy="795655"/>
          </a:xfrm>
          <a:prstGeom prst="rect">
            <a:avLst/>
          </a:prstGeom>
        </p:spPr>
        <p:txBody>
          <a:bodyPr lIns="0" tIns="0" rIns="0" bIns="0" rtlCol="0" anchor="t">
            <a:spAutoFit/>
          </a:bodyPr>
          <a:lstStyle/>
          <a:p>
            <a:pPr algn="l">
              <a:lnSpc>
                <a:spcPts val="6019"/>
              </a:lnSpc>
            </a:pPr>
            <a:r>
              <a:rPr lang="en-US" sz="4299" b="1">
                <a:solidFill>
                  <a:srgbClr val="0D422D"/>
                </a:solidFill>
                <a:latin typeface="EightiesComeback Bold"/>
                <a:ea typeface="EightiesComeback Bold"/>
                <a:cs typeface="EightiesComeback Bold"/>
                <a:sym typeface="EightiesComeback Bold"/>
              </a:rPr>
              <a:t>As you Investigate, Record what you Learn:</a:t>
            </a:r>
          </a:p>
        </p:txBody>
      </p:sp>
      <p:sp>
        <p:nvSpPr>
          <p:cNvPr id="3" name="TextBox 3"/>
          <p:cNvSpPr txBox="1"/>
          <p:nvPr/>
        </p:nvSpPr>
        <p:spPr>
          <a:xfrm>
            <a:off x="429395" y="4428888"/>
            <a:ext cx="11077153" cy="1448435"/>
          </a:xfrm>
          <a:prstGeom prst="rect">
            <a:avLst/>
          </a:prstGeom>
        </p:spPr>
        <p:txBody>
          <a:bodyPr lIns="0" tIns="0" rIns="0" bIns="0" rtlCol="0" anchor="t">
            <a:spAutoFit/>
          </a:bodyPr>
          <a:lstStyle/>
          <a:p>
            <a:pPr marL="561341" lvl="1" indent="-280670" algn="l">
              <a:lnSpc>
                <a:spcPts val="3640"/>
              </a:lnSpc>
              <a:buFont typeface="Arial"/>
              <a:buChar char="•"/>
            </a:pPr>
            <a:r>
              <a:rPr lang="en-US" sz="2600">
                <a:solidFill>
                  <a:srgbClr val="58595B"/>
                </a:solidFill>
                <a:latin typeface="SoleilLt"/>
                <a:ea typeface="SoleilLt"/>
                <a:cs typeface="SoleilLt"/>
                <a:sym typeface="SoleilLt"/>
              </a:rPr>
              <a:t>What issues exist in your school or community (local or globally) concerning this topic? </a:t>
            </a:r>
          </a:p>
          <a:p>
            <a:pPr algn="l">
              <a:lnSpc>
                <a:spcPts val="3640"/>
              </a:lnSpc>
            </a:pPr>
            <a:endParaRPr lang="en-US" sz="2600">
              <a:solidFill>
                <a:srgbClr val="58595B"/>
              </a:solidFill>
              <a:latin typeface="SoleilLt"/>
              <a:ea typeface="SoleilLt"/>
              <a:cs typeface="SoleilLt"/>
              <a:sym typeface="SoleilLt"/>
            </a:endParaRPr>
          </a:p>
        </p:txBody>
      </p:sp>
      <p:sp>
        <p:nvSpPr>
          <p:cNvPr id="4" name="AutoShape 4"/>
          <p:cNvSpPr/>
          <p:nvPr/>
        </p:nvSpPr>
        <p:spPr>
          <a:xfrm>
            <a:off x="0" y="1343047"/>
            <a:ext cx="18288000" cy="0"/>
          </a:xfrm>
          <a:prstGeom prst="line">
            <a:avLst/>
          </a:prstGeom>
          <a:ln w="38100" cap="flat">
            <a:solidFill>
              <a:srgbClr val="9DB79C"/>
            </a:solidFill>
            <a:prstDash val="solid"/>
            <a:headEnd type="none" w="sm" len="sm"/>
            <a:tailEnd type="none" w="sm" len="sm"/>
          </a:ln>
        </p:spPr>
        <p:txBody>
          <a:bodyPr/>
          <a:lstStyle/>
          <a:p>
            <a:endParaRPr lang="en-US"/>
          </a:p>
        </p:txBody>
      </p:sp>
      <p:sp>
        <p:nvSpPr>
          <p:cNvPr id="5" name="TextBox 5"/>
          <p:cNvSpPr txBox="1"/>
          <p:nvPr/>
        </p:nvSpPr>
        <p:spPr>
          <a:xfrm>
            <a:off x="429395" y="3245812"/>
            <a:ext cx="17464595" cy="520827"/>
          </a:xfrm>
          <a:prstGeom prst="rect">
            <a:avLst/>
          </a:prstGeom>
        </p:spPr>
        <p:txBody>
          <a:bodyPr lIns="0" tIns="0" rIns="0" bIns="0" rtlCol="0" anchor="t">
            <a:spAutoFit/>
          </a:bodyPr>
          <a:lstStyle/>
          <a:p>
            <a:pPr marL="574295" lvl="1" indent="-287147" algn="l">
              <a:lnSpc>
                <a:spcPts val="3591"/>
              </a:lnSpc>
              <a:buFont typeface="Arial"/>
              <a:buChar char="•"/>
            </a:pPr>
            <a:r>
              <a:rPr lang="en-US" sz="2660">
                <a:solidFill>
                  <a:srgbClr val="58595B"/>
                </a:solidFill>
                <a:latin typeface="SoleilLt"/>
                <a:ea typeface="SoleilLt"/>
                <a:cs typeface="SoleilLt"/>
                <a:sym typeface="SoleilLt"/>
              </a:rPr>
              <a:t>Why is addressing this topic important? </a:t>
            </a:r>
          </a:p>
        </p:txBody>
      </p:sp>
      <p:sp>
        <p:nvSpPr>
          <p:cNvPr id="6" name="TextBox 6"/>
          <p:cNvSpPr txBox="1"/>
          <p:nvPr/>
        </p:nvSpPr>
        <p:spPr>
          <a:xfrm>
            <a:off x="429395" y="6158660"/>
            <a:ext cx="12111989" cy="1070333"/>
          </a:xfrm>
          <a:prstGeom prst="rect">
            <a:avLst/>
          </a:prstGeom>
        </p:spPr>
        <p:txBody>
          <a:bodyPr lIns="0" tIns="0" rIns="0" bIns="0" rtlCol="0" anchor="t">
            <a:spAutoFit/>
          </a:bodyPr>
          <a:lstStyle/>
          <a:p>
            <a:pPr marL="573707" lvl="1" indent="-286853" algn="l">
              <a:lnSpc>
                <a:spcPts val="3985"/>
              </a:lnSpc>
              <a:buFont typeface="Arial"/>
              <a:buChar char="•"/>
            </a:pPr>
            <a:r>
              <a:rPr lang="en-US" sz="2657">
                <a:solidFill>
                  <a:srgbClr val="58585A"/>
                </a:solidFill>
                <a:latin typeface="SoleilLt"/>
                <a:ea typeface="SoleilLt"/>
                <a:cs typeface="SoleilLt"/>
                <a:sym typeface="SoleilLt"/>
              </a:rPr>
              <a:t>What actions have organizations or people taken to address these issues? </a:t>
            </a:r>
          </a:p>
          <a:p>
            <a:pPr algn="l">
              <a:lnSpc>
                <a:spcPts val="3985"/>
              </a:lnSpc>
            </a:pPr>
            <a:endParaRPr lang="en-US" sz="2657">
              <a:solidFill>
                <a:srgbClr val="58585A"/>
              </a:solidFill>
              <a:latin typeface="SoleilLt"/>
              <a:ea typeface="SoleilLt"/>
              <a:cs typeface="SoleilLt"/>
              <a:sym typeface="SoleilLt"/>
            </a:endParaRPr>
          </a:p>
        </p:txBody>
      </p:sp>
      <p:sp>
        <p:nvSpPr>
          <p:cNvPr id="7" name="TextBox 7"/>
          <p:cNvSpPr txBox="1"/>
          <p:nvPr/>
        </p:nvSpPr>
        <p:spPr>
          <a:xfrm>
            <a:off x="429395" y="7510329"/>
            <a:ext cx="12111989" cy="1070333"/>
          </a:xfrm>
          <a:prstGeom prst="rect">
            <a:avLst/>
          </a:prstGeom>
        </p:spPr>
        <p:txBody>
          <a:bodyPr lIns="0" tIns="0" rIns="0" bIns="0" rtlCol="0" anchor="t">
            <a:spAutoFit/>
          </a:bodyPr>
          <a:lstStyle/>
          <a:p>
            <a:pPr marL="573707" lvl="1" indent="-286853" algn="l">
              <a:lnSpc>
                <a:spcPts val="3985"/>
              </a:lnSpc>
              <a:buFont typeface="Arial"/>
              <a:buChar char="•"/>
            </a:pPr>
            <a:r>
              <a:rPr lang="en-US" sz="2657">
                <a:solidFill>
                  <a:srgbClr val="58585A"/>
                </a:solidFill>
                <a:latin typeface="SoleilLt"/>
                <a:ea typeface="SoleilLt"/>
                <a:cs typeface="SoleilLt"/>
                <a:sym typeface="SoleilLt"/>
              </a:rPr>
              <a:t>What can you do as an individual or group to tackle this issue? </a:t>
            </a:r>
          </a:p>
          <a:p>
            <a:pPr algn="l">
              <a:lnSpc>
                <a:spcPts val="3985"/>
              </a:lnSpc>
            </a:pPr>
            <a:endParaRPr lang="en-US" sz="2657">
              <a:solidFill>
                <a:srgbClr val="58585A"/>
              </a:solidFill>
              <a:latin typeface="SoleilLt"/>
              <a:ea typeface="SoleilLt"/>
              <a:cs typeface="SoleilLt"/>
              <a:sym typeface="SoleilLt"/>
            </a:endParaRPr>
          </a:p>
        </p:txBody>
      </p:sp>
      <p:sp>
        <p:nvSpPr>
          <p:cNvPr id="8" name="TextBox 8"/>
          <p:cNvSpPr txBox="1"/>
          <p:nvPr/>
        </p:nvSpPr>
        <p:spPr>
          <a:xfrm>
            <a:off x="429395" y="1953460"/>
            <a:ext cx="17464595" cy="1416177"/>
          </a:xfrm>
          <a:prstGeom prst="rect">
            <a:avLst/>
          </a:prstGeom>
        </p:spPr>
        <p:txBody>
          <a:bodyPr lIns="0" tIns="0" rIns="0" bIns="0" rtlCol="0" anchor="t">
            <a:spAutoFit/>
          </a:bodyPr>
          <a:lstStyle/>
          <a:p>
            <a:pPr marL="574295" lvl="1" indent="-287147" algn="l">
              <a:lnSpc>
                <a:spcPts val="3591"/>
              </a:lnSpc>
              <a:buFont typeface="Arial"/>
              <a:buChar char="•"/>
            </a:pPr>
            <a:r>
              <a:rPr lang="en-US" sz="2660">
                <a:solidFill>
                  <a:srgbClr val="58595B"/>
                </a:solidFill>
                <a:latin typeface="SoleilLt"/>
                <a:ea typeface="SoleilLt"/>
                <a:cs typeface="SoleilLt"/>
                <a:sym typeface="SoleilLt"/>
              </a:rPr>
              <a:t>Which environmental issue would you like to focus on? Why?</a:t>
            </a:r>
          </a:p>
          <a:p>
            <a:pPr algn="l">
              <a:lnSpc>
                <a:spcPts val="3591"/>
              </a:lnSpc>
            </a:pPr>
            <a:endParaRPr lang="en-US" sz="2660">
              <a:solidFill>
                <a:srgbClr val="58595B"/>
              </a:solidFill>
              <a:latin typeface="SoleilLt"/>
              <a:ea typeface="SoleilLt"/>
              <a:cs typeface="SoleilLt"/>
              <a:sym typeface="SoleilLt"/>
            </a:endParaRPr>
          </a:p>
          <a:p>
            <a:pPr algn="l">
              <a:lnSpc>
                <a:spcPts val="3591"/>
              </a:lnSpc>
            </a:pPr>
            <a:endParaRPr lang="en-US" sz="2660">
              <a:solidFill>
                <a:srgbClr val="58595B"/>
              </a:solidFill>
              <a:latin typeface="SoleilLt"/>
              <a:ea typeface="SoleilLt"/>
              <a:cs typeface="SoleilLt"/>
              <a:sym typeface="Soleil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422D"/>
        </a:solidFill>
        <a:effectLst/>
      </p:bgPr>
    </p:bg>
    <p:spTree>
      <p:nvGrpSpPr>
        <p:cNvPr id="1" name=""/>
        <p:cNvGrpSpPr/>
        <p:nvPr/>
      </p:nvGrpSpPr>
      <p:grpSpPr>
        <a:xfrm>
          <a:off x="0" y="0"/>
          <a:ext cx="0" cy="0"/>
          <a:chOff x="0" y="0"/>
          <a:chExt cx="0" cy="0"/>
        </a:xfrm>
      </p:grpSpPr>
      <p:sp>
        <p:nvSpPr>
          <p:cNvPr id="2" name="TextBox 2"/>
          <p:cNvSpPr txBox="1"/>
          <p:nvPr/>
        </p:nvSpPr>
        <p:spPr>
          <a:xfrm>
            <a:off x="1733291" y="3114637"/>
            <a:ext cx="4915344" cy="2292731"/>
          </a:xfrm>
          <a:prstGeom prst="rect">
            <a:avLst/>
          </a:prstGeom>
        </p:spPr>
        <p:txBody>
          <a:bodyPr lIns="0" tIns="0" rIns="0" bIns="0" rtlCol="0" anchor="t">
            <a:spAutoFit/>
          </a:bodyPr>
          <a:lstStyle/>
          <a:p>
            <a:pPr algn="l">
              <a:lnSpc>
                <a:spcPts val="15165"/>
              </a:lnSpc>
            </a:pPr>
            <a:r>
              <a:rPr lang="en-US" sz="10832" spc="194">
                <a:solidFill>
                  <a:srgbClr val="E1F4FD"/>
                </a:solidFill>
                <a:latin typeface="Soleil-Bold"/>
                <a:ea typeface="Soleil-Bold"/>
                <a:cs typeface="Soleil-Bold"/>
                <a:sym typeface="Soleil-Bold"/>
              </a:rPr>
              <a:t>STEP 2: </a:t>
            </a:r>
          </a:p>
        </p:txBody>
      </p:sp>
      <p:sp>
        <p:nvSpPr>
          <p:cNvPr id="3" name="TextBox 3"/>
          <p:cNvSpPr txBox="1"/>
          <p:nvPr/>
        </p:nvSpPr>
        <p:spPr>
          <a:xfrm>
            <a:off x="6648634" y="3160864"/>
            <a:ext cx="14937255" cy="2077762"/>
          </a:xfrm>
          <a:prstGeom prst="rect">
            <a:avLst/>
          </a:prstGeom>
        </p:spPr>
        <p:txBody>
          <a:bodyPr lIns="0" tIns="0" rIns="0" bIns="0" rtlCol="0" anchor="t">
            <a:spAutoFit/>
          </a:bodyPr>
          <a:lstStyle/>
          <a:p>
            <a:pPr algn="l">
              <a:lnSpc>
                <a:spcPts val="16007"/>
              </a:lnSpc>
            </a:pPr>
            <a:r>
              <a:rPr lang="en-US" sz="11434" b="1" spc="-57">
                <a:solidFill>
                  <a:srgbClr val="FFFFFF"/>
                </a:solidFill>
                <a:latin typeface="EightiesComeback Bold"/>
                <a:ea typeface="EightiesComeback Bold"/>
                <a:cs typeface="EightiesComeback Bold"/>
                <a:sym typeface="EightiesComeback Bold"/>
              </a:rPr>
              <a:t>Action Plan</a:t>
            </a:r>
          </a:p>
        </p:txBody>
      </p:sp>
      <p:sp>
        <p:nvSpPr>
          <p:cNvPr id="4" name="Freeform 4"/>
          <p:cNvSpPr/>
          <p:nvPr/>
        </p:nvSpPr>
        <p:spPr>
          <a:xfrm>
            <a:off x="14134931" y="7583268"/>
            <a:ext cx="1816374" cy="1747021"/>
          </a:xfrm>
          <a:custGeom>
            <a:avLst/>
            <a:gdLst/>
            <a:ahLst/>
            <a:cxnLst/>
            <a:rect l="l" t="t" r="r" b="b"/>
            <a:pathLst>
              <a:path w="1816374" h="1747021">
                <a:moveTo>
                  <a:pt x="0" y="0"/>
                </a:moveTo>
                <a:lnTo>
                  <a:pt x="1816374" y="0"/>
                </a:lnTo>
                <a:lnTo>
                  <a:pt x="1816374" y="1747021"/>
                </a:lnTo>
                <a:lnTo>
                  <a:pt x="0" y="17470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455292" y="6397896"/>
            <a:ext cx="4281230" cy="4117765"/>
          </a:xfrm>
          <a:custGeom>
            <a:avLst/>
            <a:gdLst/>
            <a:ahLst/>
            <a:cxnLst/>
            <a:rect l="l" t="t" r="r" b="b"/>
            <a:pathLst>
              <a:path w="4281230" h="4117765">
                <a:moveTo>
                  <a:pt x="0" y="0"/>
                </a:moveTo>
                <a:lnTo>
                  <a:pt x="4281231" y="0"/>
                </a:lnTo>
                <a:lnTo>
                  <a:pt x="4281231" y="4117765"/>
                </a:lnTo>
                <a:lnTo>
                  <a:pt x="0" y="41177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1733291" y="5076702"/>
            <a:ext cx="12539811" cy="1070333"/>
          </a:xfrm>
          <a:prstGeom prst="rect">
            <a:avLst/>
          </a:prstGeom>
        </p:spPr>
        <p:txBody>
          <a:bodyPr lIns="0" tIns="0" rIns="0" bIns="0" rtlCol="0" anchor="t">
            <a:spAutoFit/>
          </a:bodyPr>
          <a:lstStyle/>
          <a:p>
            <a:pPr algn="ctr">
              <a:lnSpc>
                <a:spcPts val="3985"/>
              </a:lnSpc>
              <a:spcBef>
                <a:spcPct val="0"/>
              </a:spcBef>
            </a:pPr>
            <a:r>
              <a:rPr lang="en-US" sz="2657">
                <a:solidFill>
                  <a:srgbClr val="FFFFFF"/>
                </a:solidFill>
                <a:latin typeface="SoleilLt"/>
                <a:ea typeface="SoleilLt"/>
                <a:cs typeface="SoleilLt"/>
                <a:sym typeface="SoleilLt"/>
              </a:rPr>
              <a:t>Step 2 will walk you through the planning process of your service-learning project. </a:t>
            </a:r>
          </a:p>
          <a:p>
            <a:pPr algn="l">
              <a:lnSpc>
                <a:spcPts val="3985"/>
              </a:lnSpc>
              <a:spcBef>
                <a:spcPct val="0"/>
              </a:spcBef>
            </a:pPr>
            <a:r>
              <a:rPr lang="en-US" sz="2657">
                <a:solidFill>
                  <a:srgbClr val="FFFFFF"/>
                </a:solidFill>
                <a:latin typeface="SoleilLt"/>
                <a:ea typeface="SoleilLt"/>
                <a:cs typeface="SoleilLt"/>
                <a:sym typeface="SoleilLt"/>
              </a:rPr>
              <a:t>Be sure to work together - allow for everyone to have a voice at the table!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0029" y="0"/>
            <a:ext cx="15257587" cy="10375159"/>
          </a:xfrm>
          <a:custGeom>
            <a:avLst/>
            <a:gdLst/>
            <a:ahLst/>
            <a:cxnLst/>
            <a:rect l="l" t="t" r="r" b="b"/>
            <a:pathLst>
              <a:path w="15257587" h="10375159">
                <a:moveTo>
                  <a:pt x="0" y="0"/>
                </a:moveTo>
                <a:lnTo>
                  <a:pt x="15257588" y="0"/>
                </a:lnTo>
                <a:lnTo>
                  <a:pt x="15257588" y="10375159"/>
                </a:lnTo>
                <a:lnTo>
                  <a:pt x="0" y="10375159"/>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38688" y="3437942"/>
            <a:ext cx="7762245" cy="69006"/>
            <a:chOff x="0" y="0"/>
            <a:chExt cx="2857500" cy="25400"/>
          </a:xfrm>
        </p:grpSpPr>
        <p:sp>
          <p:nvSpPr>
            <p:cNvPr id="3" name="Freeform 3"/>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4" name="Group 4"/>
          <p:cNvGrpSpPr>
            <a:grpSpLocks noChangeAspect="1"/>
          </p:cNvGrpSpPr>
          <p:nvPr/>
        </p:nvGrpSpPr>
        <p:grpSpPr>
          <a:xfrm>
            <a:off x="1038688" y="4679901"/>
            <a:ext cx="7762245" cy="69006"/>
            <a:chOff x="0" y="0"/>
            <a:chExt cx="2857500" cy="25400"/>
          </a:xfrm>
        </p:grpSpPr>
        <p:sp>
          <p:nvSpPr>
            <p:cNvPr id="5" name="Freeform 5"/>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6" name="Group 6"/>
          <p:cNvGrpSpPr>
            <a:grpSpLocks noChangeAspect="1"/>
          </p:cNvGrpSpPr>
          <p:nvPr/>
        </p:nvGrpSpPr>
        <p:grpSpPr>
          <a:xfrm>
            <a:off x="1038688" y="5921860"/>
            <a:ext cx="7762245" cy="69006"/>
            <a:chOff x="0" y="0"/>
            <a:chExt cx="2857500" cy="25400"/>
          </a:xfrm>
        </p:grpSpPr>
        <p:sp>
          <p:nvSpPr>
            <p:cNvPr id="7" name="Freeform 7"/>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8" name="Group 8"/>
          <p:cNvGrpSpPr>
            <a:grpSpLocks noChangeAspect="1"/>
          </p:cNvGrpSpPr>
          <p:nvPr/>
        </p:nvGrpSpPr>
        <p:grpSpPr>
          <a:xfrm>
            <a:off x="1038688" y="7163820"/>
            <a:ext cx="7762245" cy="69006"/>
            <a:chOff x="0" y="0"/>
            <a:chExt cx="2857500" cy="25400"/>
          </a:xfrm>
        </p:grpSpPr>
        <p:sp>
          <p:nvSpPr>
            <p:cNvPr id="9" name="Freeform 9"/>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10" name="Group 10"/>
          <p:cNvGrpSpPr>
            <a:grpSpLocks noChangeAspect="1"/>
          </p:cNvGrpSpPr>
          <p:nvPr/>
        </p:nvGrpSpPr>
        <p:grpSpPr>
          <a:xfrm>
            <a:off x="1038688" y="8405779"/>
            <a:ext cx="7762245" cy="69006"/>
            <a:chOff x="0" y="0"/>
            <a:chExt cx="2857500" cy="25400"/>
          </a:xfrm>
        </p:grpSpPr>
        <p:sp>
          <p:nvSpPr>
            <p:cNvPr id="11" name="Freeform 11"/>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12" name="Group 12"/>
          <p:cNvGrpSpPr>
            <a:grpSpLocks noChangeAspect="1"/>
          </p:cNvGrpSpPr>
          <p:nvPr/>
        </p:nvGrpSpPr>
        <p:grpSpPr>
          <a:xfrm>
            <a:off x="10142455" y="3437942"/>
            <a:ext cx="7762245" cy="69006"/>
            <a:chOff x="0" y="0"/>
            <a:chExt cx="2857500" cy="25400"/>
          </a:xfrm>
        </p:grpSpPr>
        <p:sp>
          <p:nvSpPr>
            <p:cNvPr id="13" name="Freeform 13"/>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14" name="Group 14"/>
          <p:cNvGrpSpPr>
            <a:grpSpLocks noChangeAspect="1"/>
          </p:cNvGrpSpPr>
          <p:nvPr/>
        </p:nvGrpSpPr>
        <p:grpSpPr>
          <a:xfrm>
            <a:off x="10142455" y="4679901"/>
            <a:ext cx="7762245" cy="69006"/>
            <a:chOff x="0" y="0"/>
            <a:chExt cx="2857500" cy="25400"/>
          </a:xfrm>
        </p:grpSpPr>
        <p:sp>
          <p:nvSpPr>
            <p:cNvPr id="15" name="Freeform 15"/>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16" name="Group 16"/>
          <p:cNvGrpSpPr>
            <a:grpSpLocks noChangeAspect="1"/>
          </p:cNvGrpSpPr>
          <p:nvPr/>
        </p:nvGrpSpPr>
        <p:grpSpPr>
          <a:xfrm>
            <a:off x="10142455" y="5921860"/>
            <a:ext cx="7762245" cy="69006"/>
            <a:chOff x="0" y="0"/>
            <a:chExt cx="2857500" cy="25400"/>
          </a:xfrm>
        </p:grpSpPr>
        <p:sp>
          <p:nvSpPr>
            <p:cNvPr id="17" name="Freeform 17"/>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18" name="Group 18"/>
          <p:cNvGrpSpPr>
            <a:grpSpLocks noChangeAspect="1"/>
          </p:cNvGrpSpPr>
          <p:nvPr/>
        </p:nvGrpSpPr>
        <p:grpSpPr>
          <a:xfrm>
            <a:off x="10142455" y="7163820"/>
            <a:ext cx="7762245" cy="69006"/>
            <a:chOff x="0" y="0"/>
            <a:chExt cx="2857500" cy="25400"/>
          </a:xfrm>
        </p:grpSpPr>
        <p:sp>
          <p:nvSpPr>
            <p:cNvPr id="19" name="Freeform 19"/>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20" name="Group 20"/>
          <p:cNvGrpSpPr>
            <a:grpSpLocks noChangeAspect="1"/>
          </p:cNvGrpSpPr>
          <p:nvPr/>
        </p:nvGrpSpPr>
        <p:grpSpPr>
          <a:xfrm>
            <a:off x="10142455" y="8405779"/>
            <a:ext cx="7762245" cy="69006"/>
            <a:chOff x="0" y="0"/>
            <a:chExt cx="2857500" cy="25400"/>
          </a:xfrm>
        </p:grpSpPr>
        <p:sp>
          <p:nvSpPr>
            <p:cNvPr id="21" name="Freeform 21"/>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sp>
        <p:nvSpPr>
          <p:cNvPr id="22" name="TextBox 22"/>
          <p:cNvSpPr txBox="1"/>
          <p:nvPr/>
        </p:nvSpPr>
        <p:spPr>
          <a:xfrm>
            <a:off x="417709" y="3080955"/>
            <a:ext cx="302236" cy="549128"/>
          </a:xfrm>
          <a:prstGeom prst="rect">
            <a:avLst/>
          </a:prstGeom>
        </p:spPr>
        <p:txBody>
          <a:bodyPr lIns="0" tIns="0" rIns="0" bIns="0" rtlCol="0" anchor="t">
            <a:spAutoFit/>
          </a:bodyPr>
          <a:lstStyle/>
          <a:p>
            <a:pPr algn="l">
              <a:lnSpc>
                <a:spcPts val="3803"/>
              </a:lnSpc>
            </a:pPr>
            <a:r>
              <a:rPr lang="en-US" sz="2716" spc="27">
                <a:solidFill>
                  <a:srgbClr val="58595B"/>
                </a:solidFill>
                <a:latin typeface="SoleilLt"/>
                <a:ea typeface="SoleilLt"/>
                <a:cs typeface="SoleilLt"/>
                <a:sym typeface="SoleilLt"/>
              </a:rPr>
              <a:t>1. </a:t>
            </a:r>
          </a:p>
        </p:txBody>
      </p:sp>
      <p:sp>
        <p:nvSpPr>
          <p:cNvPr id="23" name="TextBox 23"/>
          <p:cNvSpPr txBox="1"/>
          <p:nvPr/>
        </p:nvSpPr>
        <p:spPr>
          <a:xfrm>
            <a:off x="417709" y="8048792"/>
            <a:ext cx="349068" cy="549128"/>
          </a:xfrm>
          <a:prstGeom prst="rect">
            <a:avLst/>
          </a:prstGeom>
        </p:spPr>
        <p:txBody>
          <a:bodyPr lIns="0" tIns="0" rIns="0" bIns="0" rtlCol="0" anchor="t">
            <a:spAutoFit/>
          </a:bodyPr>
          <a:lstStyle/>
          <a:p>
            <a:pPr algn="l">
              <a:lnSpc>
                <a:spcPts val="3803"/>
              </a:lnSpc>
            </a:pPr>
            <a:r>
              <a:rPr lang="en-US" sz="2716">
                <a:solidFill>
                  <a:srgbClr val="58595B"/>
                </a:solidFill>
                <a:latin typeface="SoleilLt"/>
                <a:ea typeface="SoleilLt"/>
                <a:cs typeface="SoleilLt"/>
                <a:sym typeface="SoleilLt"/>
              </a:rPr>
              <a:t>5. </a:t>
            </a:r>
          </a:p>
        </p:txBody>
      </p:sp>
      <p:sp>
        <p:nvSpPr>
          <p:cNvPr id="24" name="TextBox 24"/>
          <p:cNvSpPr txBox="1"/>
          <p:nvPr/>
        </p:nvSpPr>
        <p:spPr>
          <a:xfrm>
            <a:off x="417709" y="4322914"/>
            <a:ext cx="360686" cy="549128"/>
          </a:xfrm>
          <a:prstGeom prst="rect">
            <a:avLst/>
          </a:prstGeom>
        </p:spPr>
        <p:txBody>
          <a:bodyPr lIns="0" tIns="0" rIns="0" bIns="0" rtlCol="0" anchor="t">
            <a:spAutoFit/>
          </a:bodyPr>
          <a:lstStyle/>
          <a:p>
            <a:pPr algn="l">
              <a:lnSpc>
                <a:spcPts val="3803"/>
              </a:lnSpc>
            </a:pPr>
            <a:r>
              <a:rPr lang="en-US" sz="2716" spc="32">
                <a:solidFill>
                  <a:srgbClr val="58595B"/>
                </a:solidFill>
                <a:latin typeface="SoleilLt"/>
                <a:ea typeface="SoleilLt"/>
                <a:cs typeface="SoleilLt"/>
                <a:sym typeface="SoleilLt"/>
              </a:rPr>
              <a:t>2. </a:t>
            </a:r>
          </a:p>
        </p:txBody>
      </p:sp>
      <p:sp>
        <p:nvSpPr>
          <p:cNvPr id="25" name="TextBox 25"/>
          <p:cNvSpPr txBox="1"/>
          <p:nvPr/>
        </p:nvSpPr>
        <p:spPr>
          <a:xfrm>
            <a:off x="417709" y="5564874"/>
            <a:ext cx="365602" cy="549128"/>
          </a:xfrm>
          <a:prstGeom prst="rect">
            <a:avLst/>
          </a:prstGeom>
        </p:spPr>
        <p:txBody>
          <a:bodyPr lIns="0" tIns="0" rIns="0" bIns="0" rtlCol="0" anchor="t">
            <a:spAutoFit/>
          </a:bodyPr>
          <a:lstStyle/>
          <a:p>
            <a:pPr algn="l">
              <a:lnSpc>
                <a:spcPts val="3803"/>
              </a:lnSpc>
            </a:pPr>
            <a:r>
              <a:rPr lang="en-US" sz="2716" spc="38">
                <a:solidFill>
                  <a:srgbClr val="58595B"/>
                </a:solidFill>
                <a:latin typeface="SoleilLt"/>
                <a:ea typeface="SoleilLt"/>
                <a:cs typeface="SoleilLt"/>
                <a:sym typeface="SoleilLt"/>
              </a:rPr>
              <a:t>3. </a:t>
            </a:r>
          </a:p>
        </p:txBody>
      </p:sp>
      <p:sp>
        <p:nvSpPr>
          <p:cNvPr id="26" name="TextBox 26"/>
          <p:cNvSpPr txBox="1"/>
          <p:nvPr/>
        </p:nvSpPr>
        <p:spPr>
          <a:xfrm>
            <a:off x="417709" y="6806833"/>
            <a:ext cx="371242" cy="549128"/>
          </a:xfrm>
          <a:prstGeom prst="rect">
            <a:avLst/>
          </a:prstGeom>
        </p:spPr>
        <p:txBody>
          <a:bodyPr lIns="0" tIns="0" rIns="0" bIns="0" rtlCol="0" anchor="t">
            <a:spAutoFit/>
          </a:bodyPr>
          <a:lstStyle/>
          <a:p>
            <a:pPr algn="l">
              <a:lnSpc>
                <a:spcPts val="3803"/>
              </a:lnSpc>
            </a:pPr>
            <a:r>
              <a:rPr lang="en-US" sz="2716" spc="32">
                <a:solidFill>
                  <a:srgbClr val="58595B"/>
                </a:solidFill>
                <a:latin typeface="SoleilLt"/>
                <a:ea typeface="SoleilLt"/>
                <a:cs typeface="SoleilLt"/>
                <a:sym typeface="SoleilLt"/>
              </a:rPr>
              <a:t>4. </a:t>
            </a:r>
          </a:p>
        </p:txBody>
      </p:sp>
      <p:sp>
        <p:nvSpPr>
          <p:cNvPr id="27" name="TextBox 27"/>
          <p:cNvSpPr txBox="1"/>
          <p:nvPr/>
        </p:nvSpPr>
        <p:spPr>
          <a:xfrm>
            <a:off x="9521476" y="4322914"/>
            <a:ext cx="313543" cy="549128"/>
          </a:xfrm>
          <a:prstGeom prst="rect">
            <a:avLst/>
          </a:prstGeom>
        </p:spPr>
        <p:txBody>
          <a:bodyPr lIns="0" tIns="0" rIns="0" bIns="0" rtlCol="0" anchor="t">
            <a:spAutoFit/>
          </a:bodyPr>
          <a:lstStyle/>
          <a:p>
            <a:pPr algn="l">
              <a:lnSpc>
                <a:spcPts val="3803"/>
              </a:lnSpc>
            </a:pPr>
            <a:r>
              <a:rPr lang="en-US" sz="2716">
                <a:solidFill>
                  <a:srgbClr val="58595B"/>
                </a:solidFill>
                <a:latin typeface="SoleilLt"/>
                <a:ea typeface="SoleilLt"/>
                <a:cs typeface="SoleilLt"/>
                <a:sym typeface="SoleilLt"/>
              </a:rPr>
              <a:t>7. </a:t>
            </a:r>
          </a:p>
        </p:txBody>
      </p:sp>
      <p:sp>
        <p:nvSpPr>
          <p:cNvPr id="28" name="TextBox 28"/>
          <p:cNvSpPr txBox="1"/>
          <p:nvPr/>
        </p:nvSpPr>
        <p:spPr>
          <a:xfrm>
            <a:off x="9521476" y="6806833"/>
            <a:ext cx="356805" cy="549128"/>
          </a:xfrm>
          <a:prstGeom prst="rect">
            <a:avLst/>
          </a:prstGeom>
        </p:spPr>
        <p:txBody>
          <a:bodyPr lIns="0" tIns="0" rIns="0" bIns="0" rtlCol="0" anchor="t">
            <a:spAutoFit/>
          </a:bodyPr>
          <a:lstStyle/>
          <a:p>
            <a:pPr algn="l">
              <a:lnSpc>
                <a:spcPts val="3803"/>
              </a:lnSpc>
            </a:pPr>
            <a:r>
              <a:rPr lang="en-US" sz="2716">
                <a:solidFill>
                  <a:srgbClr val="58595B"/>
                </a:solidFill>
                <a:latin typeface="SoleilLt"/>
                <a:ea typeface="SoleilLt"/>
                <a:cs typeface="SoleilLt"/>
                <a:sym typeface="SoleilLt"/>
              </a:rPr>
              <a:t>9. </a:t>
            </a:r>
          </a:p>
        </p:txBody>
      </p:sp>
      <p:sp>
        <p:nvSpPr>
          <p:cNvPr id="29" name="TextBox 29"/>
          <p:cNvSpPr txBox="1"/>
          <p:nvPr/>
        </p:nvSpPr>
        <p:spPr>
          <a:xfrm>
            <a:off x="9521476" y="3080955"/>
            <a:ext cx="373881" cy="549128"/>
          </a:xfrm>
          <a:prstGeom prst="rect">
            <a:avLst/>
          </a:prstGeom>
        </p:spPr>
        <p:txBody>
          <a:bodyPr lIns="0" tIns="0" rIns="0" bIns="0" rtlCol="0" anchor="t">
            <a:spAutoFit/>
          </a:bodyPr>
          <a:lstStyle/>
          <a:p>
            <a:pPr algn="l">
              <a:lnSpc>
                <a:spcPts val="3803"/>
              </a:lnSpc>
            </a:pPr>
            <a:r>
              <a:rPr lang="en-US" sz="2716" spc="43">
                <a:solidFill>
                  <a:srgbClr val="58595B"/>
                </a:solidFill>
                <a:latin typeface="SoleilLt"/>
                <a:ea typeface="SoleilLt"/>
                <a:cs typeface="SoleilLt"/>
                <a:sym typeface="SoleilLt"/>
              </a:rPr>
              <a:t>6. </a:t>
            </a:r>
          </a:p>
        </p:txBody>
      </p:sp>
      <p:sp>
        <p:nvSpPr>
          <p:cNvPr id="30" name="TextBox 30"/>
          <p:cNvSpPr txBox="1"/>
          <p:nvPr/>
        </p:nvSpPr>
        <p:spPr>
          <a:xfrm>
            <a:off x="9521476" y="5564874"/>
            <a:ext cx="378979" cy="549128"/>
          </a:xfrm>
          <a:prstGeom prst="rect">
            <a:avLst/>
          </a:prstGeom>
        </p:spPr>
        <p:txBody>
          <a:bodyPr lIns="0" tIns="0" rIns="0" bIns="0" rtlCol="0" anchor="t">
            <a:spAutoFit/>
          </a:bodyPr>
          <a:lstStyle/>
          <a:p>
            <a:pPr algn="l">
              <a:lnSpc>
                <a:spcPts val="3803"/>
              </a:lnSpc>
            </a:pPr>
            <a:r>
              <a:rPr lang="en-US" sz="2716" spc="38">
                <a:solidFill>
                  <a:srgbClr val="58595B"/>
                </a:solidFill>
                <a:latin typeface="SoleilLt"/>
                <a:ea typeface="SoleilLt"/>
                <a:cs typeface="SoleilLt"/>
                <a:sym typeface="SoleilLt"/>
              </a:rPr>
              <a:t>8. </a:t>
            </a:r>
          </a:p>
        </p:txBody>
      </p:sp>
      <p:sp>
        <p:nvSpPr>
          <p:cNvPr id="31" name="TextBox 31"/>
          <p:cNvSpPr txBox="1"/>
          <p:nvPr/>
        </p:nvSpPr>
        <p:spPr>
          <a:xfrm>
            <a:off x="9521476" y="8048792"/>
            <a:ext cx="418385" cy="549128"/>
          </a:xfrm>
          <a:prstGeom prst="rect">
            <a:avLst/>
          </a:prstGeom>
        </p:spPr>
        <p:txBody>
          <a:bodyPr lIns="0" tIns="0" rIns="0" bIns="0" rtlCol="0" anchor="t">
            <a:spAutoFit/>
          </a:bodyPr>
          <a:lstStyle/>
          <a:p>
            <a:pPr algn="l">
              <a:lnSpc>
                <a:spcPts val="3803"/>
              </a:lnSpc>
            </a:pPr>
            <a:r>
              <a:rPr lang="en-US" sz="2716" spc="67">
                <a:solidFill>
                  <a:srgbClr val="58595B"/>
                </a:solidFill>
                <a:latin typeface="SoleilLt"/>
                <a:ea typeface="SoleilLt"/>
                <a:cs typeface="SoleilLt"/>
                <a:sym typeface="SoleilLt"/>
              </a:rPr>
              <a:t>10.</a:t>
            </a:r>
          </a:p>
        </p:txBody>
      </p:sp>
      <p:sp>
        <p:nvSpPr>
          <p:cNvPr id="32" name="TextBox 32"/>
          <p:cNvSpPr txBox="1"/>
          <p:nvPr/>
        </p:nvSpPr>
        <p:spPr>
          <a:xfrm>
            <a:off x="417709" y="1590689"/>
            <a:ext cx="17342974" cy="1013071"/>
          </a:xfrm>
          <a:prstGeom prst="rect">
            <a:avLst/>
          </a:prstGeom>
        </p:spPr>
        <p:txBody>
          <a:bodyPr lIns="0" tIns="0" rIns="0" bIns="0" rtlCol="0" anchor="t">
            <a:spAutoFit/>
          </a:bodyPr>
          <a:lstStyle/>
          <a:p>
            <a:pPr algn="l">
              <a:lnSpc>
                <a:spcPts val="3667"/>
              </a:lnSpc>
            </a:pPr>
            <a:r>
              <a:rPr lang="en-US" sz="2716">
                <a:solidFill>
                  <a:srgbClr val="58595B"/>
                </a:solidFill>
                <a:latin typeface="SoleilLt"/>
                <a:ea typeface="SoleilLt"/>
                <a:cs typeface="SoleilLt"/>
                <a:sym typeface="SoleilLt"/>
              </a:rPr>
              <a:t>Create a timeline to help plan your actions! Plot the steps your group will take to gear up for your actions around the school or community.</a:t>
            </a:r>
          </a:p>
        </p:txBody>
      </p:sp>
      <p:sp>
        <p:nvSpPr>
          <p:cNvPr id="33" name="TextBox 33"/>
          <p:cNvSpPr txBox="1"/>
          <p:nvPr/>
        </p:nvSpPr>
        <p:spPr>
          <a:xfrm>
            <a:off x="417709" y="273833"/>
            <a:ext cx="10679605" cy="827944"/>
          </a:xfrm>
          <a:prstGeom prst="rect">
            <a:avLst/>
          </a:prstGeom>
        </p:spPr>
        <p:txBody>
          <a:bodyPr lIns="0" tIns="0" rIns="0" bIns="0" rtlCol="0" anchor="t">
            <a:spAutoFit/>
          </a:bodyPr>
          <a:lstStyle/>
          <a:p>
            <a:pPr algn="l">
              <a:lnSpc>
                <a:spcPts val="6340"/>
              </a:lnSpc>
            </a:pPr>
            <a:r>
              <a:rPr lang="en-US" sz="4528" b="1">
                <a:solidFill>
                  <a:srgbClr val="0D422D"/>
                </a:solidFill>
                <a:latin typeface="EightiesComeback Bold"/>
                <a:ea typeface="EightiesComeback Bold"/>
                <a:cs typeface="EightiesComeback Bold"/>
                <a:sym typeface="EightiesComeback Bold"/>
              </a:rPr>
              <a:t>Create your Timeline or Steps</a:t>
            </a:r>
          </a:p>
        </p:txBody>
      </p:sp>
      <p:sp>
        <p:nvSpPr>
          <p:cNvPr id="34" name="AutoShape 34"/>
          <p:cNvSpPr/>
          <p:nvPr/>
        </p:nvSpPr>
        <p:spPr>
          <a:xfrm>
            <a:off x="0" y="1343047"/>
            <a:ext cx="18288000" cy="0"/>
          </a:xfrm>
          <a:prstGeom prst="line">
            <a:avLst/>
          </a:prstGeom>
          <a:ln w="38100" cap="flat">
            <a:solidFill>
              <a:srgbClr val="9DB79C"/>
            </a:solidFill>
            <a:prstDash val="solid"/>
            <a:headEnd type="none" w="sm" len="sm"/>
            <a:tailEnd type="none" w="sm" len="sm"/>
          </a:ln>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343047"/>
            <a:ext cx="18288000" cy="0"/>
          </a:xfrm>
          <a:prstGeom prst="line">
            <a:avLst/>
          </a:prstGeom>
          <a:ln w="38100" cap="flat">
            <a:solidFill>
              <a:srgbClr val="9DB79C"/>
            </a:solidFill>
            <a:prstDash val="solid"/>
            <a:headEnd type="none" w="sm" len="sm"/>
            <a:tailEnd type="none" w="sm" len="sm"/>
          </a:ln>
        </p:spPr>
        <p:txBody>
          <a:bodyPr/>
          <a:lstStyle/>
          <a:p>
            <a:endParaRPr lang="en-US"/>
          </a:p>
        </p:txBody>
      </p:sp>
      <p:grpSp>
        <p:nvGrpSpPr>
          <p:cNvPr id="3" name="Group 3"/>
          <p:cNvGrpSpPr>
            <a:grpSpLocks noChangeAspect="1"/>
          </p:cNvGrpSpPr>
          <p:nvPr/>
        </p:nvGrpSpPr>
        <p:grpSpPr>
          <a:xfrm>
            <a:off x="508002" y="2269287"/>
            <a:ext cx="17088322" cy="2829548"/>
            <a:chOff x="0" y="0"/>
            <a:chExt cx="6642100" cy="1099820"/>
          </a:xfrm>
        </p:grpSpPr>
        <p:sp>
          <p:nvSpPr>
            <p:cNvPr id="4" name="Freeform 4"/>
            <p:cNvSpPr/>
            <p:nvPr/>
          </p:nvSpPr>
          <p:spPr>
            <a:xfrm>
              <a:off x="76200" y="76200"/>
              <a:ext cx="6489700" cy="947420"/>
            </a:xfrm>
            <a:custGeom>
              <a:avLst/>
              <a:gdLst/>
              <a:ahLst/>
              <a:cxnLst/>
              <a:rect l="l" t="t" r="r" b="b"/>
              <a:pathLst>
                <a:path w="6489700" h="947420">
                  <a:moveTo>
                    <a:pt x="0" y="0"/>
                  </a:moveTo>
                  <a:lnTo>
                    <a:pt x="5934964" y="0"/>
                  </a:lnTo>
                  <a:lnTo>
                    <a:pt x="5934964" y="947420"/>
                  </a:lnTo>
                  <a:lnTo>
                    <a:pt x="0" y="947420"/>
                  </a:lnTo>
                  <a:close/>
                  <a:moveTo>
                    <a:pt x="5934964" y="0"/>
                  </a:moveTo>
                  <a:lnTo>
                    <a:pt x="6489700" y="0"/>
                  </a:lnTo>
                  <a:lnTo>
                    <a:pt x="6489700" y="947420"/>
                  </a:lnTo>
                  <a:lnTo>
                    <a:pt x="5934964" y="947420"/>
                  </a:lnTo>
                  <a:close/>
                </a:path>
              </a:pathLst>
            </a:custGeom>
            <a:solidFill>
              <a:srgbClr val="FFFFFF"/>
            </a:solidFill>
          </p:spPr>
          <p:txBody>
            <a:bodyPr/>
            <a:lstStyle/>
            <a:p>
              <a:endParaRPr lang="en-US"/>
            </a:p>
          </p:txBody>
        </p:sp>
        <p:sp>
          <p:nvSpPr>
            <p:cNvPr id="5" name="Freeform 5"/>
            <p:cNvSpPr/>
            <p:nvPr/>
          </p:nvSpPr>
          <p:spPr>
            <a:xfrm>
              <a:off x="63500" y="63500"/>
              <a:ext cx="5947664" cy="25400"/>
            </a:xfrm>
            <a:custGeom>
              <a:avLst/>
              <a:gdLst/>
              <a:ahLst/>
              <a:cxnLst/>
              <a:rect l="l" t="t" r="r" b="b"/>
              <a:pathLst>
                <a:path w="5947664" h="25400">
                  <a:moveTo>
                    <a:pt x="0" y="0"/>
                  </a:moveTo>
                  <a:lnTo>
                    <a:pt x="5947664" y="0"/>
                  </a:lnTo>
                  <a:lnTo>
                    <a:pt x="5947664" y="25400"/>
                  </a:lnTo>
                  <a:lnTo>
                    <a:pt x="0" y="25400"/>
                  </a:lnTo>
                  <a:close/>
                </a:path>
              </a:pathLst>
            </a:custGeom>
            <a:solidFill>
              <a:srgbClr val="E1F4FD"/>
            </a:solidFill>
          </p:spPr>
          <p:txBody>
            <a:bodyPr/>
            <a:lstStyle/>
            <a:p>
              <a:endParaRPr lang="en-US"/>
            </a:p>
          </p:txBody>
        </p:sp>
        <p:sp>
          <p:nvSpPr>
            <p:cNvPr id="6" name="Freeform 6"/>
            <p:cNvSpPr/>
            <p:nvPr/>
          </p:nvSpPr>
          <p:spPr>
            <a:xfrm>
              <a:off x="63500" y="88900"/>
              <a:ext cx="25400" cy="922020"/>
            </a:xfrm>
            <a:custGeom>
              <a:avLst/>
              <a:gdLst/>
              <a:ahLst/>
              <a:cxnLst/>
              <a:rect l="l" t="t" r="r" b="b"/>
              <a:pathLst>
                <a:path w="25400" h="922020">
                  <a:moveTo>
                    <a:pt x="0" y="922020"/>
                  </a:moveTo>
                  <a:lnTo>
                    <a:pt x="0" y="0"/>
                  </a:lnTo>
                  <a:lnTo>
                    <a:pt x="25400" y="0"/>
                  </a:lnTo>
                  <a:lnTo>
                    <a:pt x="25400" y="922020"/>
                  </a:lnTo>
                  <a:close/>
                </a:path>
              </a:pathLst>
            </a:custGeom>
            <a:solidFill>
              <a:srgbClr val="E1F4FD"/>
            </a:solidFill>
          </p:spPr>
          <p:txBody>
            <a:bodyPr/>
            <a:lstStyle/>
            <a:p>
              <a:endParaRPr lang="en-US"/>
            </a:p>
          </p:txBody>
        </p:sp>
        <p:sp>
          <p:nvSpPr>
            <p:cNvPr id="7" name="Freeform 7"/>
            <p:cNvSpPr/>
            <p:nvPr/>
          </p:nvSpPr>
          <p:spPr>
            <a:xfrm>
              <a:off x="63500" y="1010920"/>
              <a:ext cx="5947664" cy="25400"/>
            </a:xfrm>
            <a:custGeom>
              <a:avLst/>
              <a:gdLst/>
              <a:ahLst/>
              <a:cxnLst/>
              <a:rect l="l" t="t" r="r" b="b"/>
              <a:pathLst>
                <a:path w="5947664" h="25400">
                  <a:moveTo>
                    <a:pt x="0" y="0"/>
                  </a:moveTo>
                  <a:lnTo>
                    <a:pt x="5947664" y="0"/>
                  </a:lnTo>
                  <a:lnTo>
                    <a:pt x="5947664" y="25400"/>
                  </a:lnTo>
                  <a:lnTo>
                    <a:pt x="0" y="25400"/>
                  </a:lnTo>
                  <a:close/>
                </a:path>
              </a:pathLst>
            </a:custGeom>
            <a:solidFill>
              <a:srgbClr val="FFFFFF"/>
            </a:solidFill>
          </p:spPr>
          <p:txBody>
            <a:bodyPr/>
            <a:lstStyle/>
            <a:p>
              <a:endParaRPr lang="en-US"/>
            </a:p>
          </p:txBody>
        </p:sp>
        <p:sp>
          <p:nvSpPr>
            <p:cNvPr id="8" name="Freeform 8"/>
            <p:cNvSpPr/>
            <p:nvPr/>
          </p:nvSpPr>
          <p:spPr>
            <a:xfrm>
              <a:off x="6011164" y="63500"/>
              <a:ext cx="567436" cy="25400"/>
            </a:xfrm>
            <a:custGeom>
              <a:avLst/>
              <a:gdLst/>
              <a:ahLst/>
              <a:cxnLst/>
              <a:rect l="l" t="t" r="r" b="b"/>
              <a:pathLst>
                <a:path w="567436" h="25400">
                  <a:moveTo>
                    <a:pt x="0" y="0"/>
                  </a:moveTo>
                  <a:lnTo>
                    <a:pt x="567436" y="0"/>
                  </a:lnTo>
                  <a:lnTo>
                    <a:pt x="567436" y="25400"/>
                  </a:lnTo>
                  <a:lnTo>
                    <a:pt x="0" y="25400"/>
                  </a:lnTo>
                  <a:close/>
                </a:path>
              </a:pathLst>
            </a:custGeom>
            <a:solidFill>
              <a:srgbClr val="E1F4FD"/>
            </a:solidFill>
          </p:spPr>
          <p:txBody>
            <a:bodyPr/>
            <a:lstStyle/>
            <a:p>
              <a:endParaRPr lang="en-US"/>
            </a:p>
          </p:txBody>
        </p:sp>
        <p:sp>
          <p:nvSpPr>
            <p:cNvPr id="9" name="Freeform 9"/>
            <p:cNvSpPr/>
            <p:nvPr/>
          </p:nvSpPr>
          <p:spPr>
            <a:xfrm>
              <a:off x="6553200" y="88900"/>
              <a:ext cx="25400" cy="922020"/>
            </a:xfrm>
            <a:custGeom>
              <a:avLst/>
              <a:gdLst/>
              <a:ahLst/>
              <a:cxnLst/>
              <a:rect l="l" t="t" r="r" b="b"/>
              <a:pathLst>
                <a:path w="25400" h="922020">
                  <a:moveTo>
                    <a:pt x="0" y="922020"/>
                  </a:moveTo>
                  <a:lnTo>
                    <a:pt x="0" y="0"/>
                  </a:lnTo>
                  <a:lnTo>
                    <a:pt x="25400" y="0"/>
                  </a:lnTo>
                  <a:lnTo>
                    <a:pt x="25400" y="922020"/>
                  </a:lnTo>
                  <a:close/>
                </a:path>
              </a:pathLst>
            </a:custGeom>
            <a:solidFill>
              <a:srgbClr val="E1F4FD"/>
            </a:solidFill>
          </p:spPr>
          <p:txBody>
            <a:bodyPr/>
            <a:lstStyle/>
            <a:p>
              <a:endParaRPr lang="en-US"/>
            </a:p>
          </p:txBody>
        </p:sp>
        <p:sp>
          <p:nvSpPr>
            <p:cNvPr id="10" name="Freeform 10"/>
            <p:cNvSpPr/>
            <p:nvPr/>
          </p:nvSpPr>
          <p:spPr>
            <a:xfrm>
              <a:off x="6011164" y="1010920"/>
              <a:ext cx="567436" cy="25400"/>
            </a:xfrm>
            <a:custGeom>
              <a:avLst/>
              <a:gdLst/>
              <a:ahLst/>
              <a:cxnLst/>
              <a:rect l="l" t="t" r="r" b="b"/>
              <a:pathLst>
                <a:path w="567436" h="25400">
                  <a:moveTo>
                    <a:pt x="0" y="0"/>
                  </a:moveTo>
                  <a:lnTo>
                    <a:pt x="567436" y="0"/>
                  </a:lnTo>
                  <a:lnTo>
                    <a:pt x="567436" y="25400"/>
                  </a:lnTo>
                  <a:lnTo>
                    <a:pt x="0" y="25400"/>
                  </a:lnTo>
                  <a:close/>
                </a:path>
              </a:pathLst>
            </a:custGeom>
            <a:solidFill>
              <a:srgbClr val="FFFFFF"/>
            </a:solidFill>
          </p:spPr>
          <p:txBody>
            <a:bodyPr/>
            <a:lstStyle/>
            <a:p>
              <a:endParaRPr lang="en-US"/>
            </a:p>
          </p:txBody>
        </p:sp>
        <p:sp>
          <p:nvSpPr>
            <p:cNvPr id="11" name="Freeform 11"/>
            <p:cNvSpPr/>
            <p:nvPr/>
          </p:nvSpPr>
          <p:spPr>
            <a:xfrm>
              <a:off x="6076442" y="169291"/>
              <a:ext cx="376174" cy="377190"/>
            </a:xfrm>
            <a:custGeom>
              <a:avLst/>
              <a:gdLst/>
              <a:ahLst/>
              <a:cxnLst/>
              <a:rect l="l" t="t" r="r" b="b"/>
              <a:pathLst>
                <a:path w="376174" h="377190">
                  <a:moveTo>
                    <a:pt x="329057" y="104902"/>
                  </a:moveTo>
                  <a:lnTo>
                    <a:pt x="272288" y="48133"/>
                  </a:lnTo>
                  <a:lnTo>
                    <a:pt x="276733" y="43688"/>
                  </a:lnTo>
                  <a:lnTo>
                    <a:pt x="281178" y="48133"/>
                  </a:lnTo>
                  <a:lnTo>
                    <a:pt x="24130" y="305181"/>
                  </a:lnTo>
                  <a:lnTo>
                    <a:pt x="19685" y="300736"/>
                  </a:lnTo>
                  <a:lnTo>
                    <a:pt x="24130" y="296291"/>
                  </a:lnTo>
                  <a:lnTo>
                    <a:pt x="80772" y="352933"/>
                  </a:lnTo>
                  <a:lnTo>
                    <a:pt x="76327" y="357378"/>
                  </a:lnTo>
                  <a:lnTo>
                    <a:pt x="71882" y="352933"/>
                  </a:lnTo>
                  <a:lnTo>
                    <a:pt x="328930" y="95885"/>
                  </a:lnTo>
                  <a:lnTo>
                    <a:pt x="333375" y="100330"/>
                  </a:lnTo>
                  <a:lnTo>
                    <a:pt x="328930" y="104775"/>
                  </a:lnTo>
                  <a:moveTo>
                    <a:pt x="337947" y="95758"/>
                  </a:moveTo>
                  <a:lnTo>
                    <a:pt x="339852" y="98552"/>
                  </a:lnTo>
                  <a:lnTo>
                    <a:pt x="339217" y="103505"/>
                  </a:lnTo>
                  <a:lnTo>
                    <a:pt x="80899" y="361823"/>
                  </a:lnTo>
                  <a:cubicBezTo>
                    <a:pt x="79756" y="362966"/>
                    <a:pt x="78105" y="363728"/>
                    <a:pt x="76454" y="363728"/>
                  </a:cubicBezTo>
                  <a:lnTo>
                    <a:pt x="73152" y="363093"/>
                  </a:lnTo>
                  <a:lnTo>
                    <a:pt x="15240" y="305181"/>
                  </a:lnTo>
                  <a:cubicBezTo>
                    <a:pt x="12700" y="302641"/>
                    <a:pt x="12700" y="298704"/>
                    <a:pt x="15240" y="296164"/>
                  </a:cubicBezTo>
                  <a:lnTo>
                    <a:pt x="272288" y="39116"/>
                  </a:lnTo>
                  <a:cubicBezTo>
                    <a:pt x="274828" y="36576"/>
                    <a:pt x="278765" y="36576"/>
                    <a:pt x="281304" y="39116"/>
                  </a:cubicBezTo>
                  <a:lnTo>
                    <a:pt x="338073" y="95885"/>
                  </a:lnTo>
                  <a:close/>
                  <a:moveTo>
                    <a:pt x="508" y="369443"/>
                  </a:moveTo>
                  <a:lnTo>
                    <a:pt x="13589" y="299720"/>
                  </a:lnTo>
                  <a:cubicBezTo>
                    <a:pt x="13970" y="297434"/>
                    <a:pt x="15748" y="295529"/>
                    <a:pt x="17907" y="294767"/>
                  </a:cubicBezTo>
                  <a:lnTo>
                    <a:pt x="22606" y="294640"/>
                  </a:lnTo>
                  <a:lnTo>
                    <a:pt x="81026" y="353060"/>
                  </a:lnTo>
                  <a:cubicBezTo>
                    <a:pt x="82677" y="354711"/>
                    <a:pt x="83312" y="357124"/>
                    <a:pt x="82550" y="359410"/>
                  </a:cubicBezTo>
                  <a:lnTo>
                    <a:pt x="80010" y="363347"/>
                  </a:lnTo>
                  <a:lnTo>
                    <a:pt x="7874" y="376809"/>
                  </a:lnTo>
                  <a:cubicBezTo>
                    <a:pt x="5842" y="377190"/>
                    <a:pt x="3683" y="376555"/>
                    <a:pt x="2159" y="375031"/>
                  </a:cubicBezTo>
                  <a:lnTo>
                    <a:pt x="0" y="371475"/>
                  </a:lnTo>
                  <a:lnTo>
                    <a:pt x="380" y="369443"/>
                  </a:lnTo>
                  <a:moveTo>
                    <a:pt x="12827" y="371729"/>
                  </a:moveTo>
                  <a:lnTo>
                    <a:pt x="6604" y="370586"/>
                  </a:lnTo>
                  <a:lnTo>
                    <a:pt x="5461" y="364363"/>
                  </a:lnTo>
                  <a:lnTo>
                    <a:pt x="75184" y="351282"/>
                  </a:lnTo>
                  <a:lnTo>
                    <a:pt x="76327" y="357505"/>
                  </a:lnTo>
                  <a:lnTo>
                    <a:pt x="71882" y="361950"/>
                  </a:lnTo>
                  <a:lnTo>
                    <a:pt x="15240" y="305308"/>
                  </a:lnTo>
                  <a:lnTo>
                    <a:pt x="19685" y="300863"/>
                  </a:lnTo>
                  <a:lnTo>
                    <a:pt x="25908" y="302006"/>
                  </a:lnTo>
                  <a:lnTo>
                    <a:pt x="12827" y="371729"/>
                  </a:lnTo>
                  <a:close/>
                  <a:moveTo>
                    <a:pt x="261620" y="58801"/>
                  </a:moveTo>
                  <a:lnTo>
                    <a:pt x="318261" y="115443"/>
                  </a:lnTo>
                  <a:cubicBezTo>
                    <a:pt x="320802" y="117983"/>
                    <a:pt x="320802" y="121920"/>
                    <a:pt x="318261" y="124460"/>
                  </a:cubicBezTo>
                  <a:lnTo>
                    <a:pt x="311784" y="127000"/>
                  </a:lnTo>
                  <a:lnTo>
                    <a:pt x="252602" y="67818"/>
                  </a:lnTo>
                  <a:cubicBezTo>
                    <a:pt x="250062" y="65278"/>
                    <a:pt x="250062" y="61341"/>
                    <a:pt x="252602" y="58801"/>
                  </a:cubicBezTo>
                  <a:lnTo>
                    <a:pt x="259079" y="56261"/>
                  </a:lnTo>
                  <a:close/>
                  <a:moveTo>
                    <a:pt x="272288" y="39243"/>
                  </a:moveTo>
                  <a:lnTo>
                    <a:pt x="304165" y="7366"/>
                  </a:lnTo>
                  <a:cubicBezTo>
                    <a:pt x="310515" y="1016"/>
                    <a:pt x="321055" y="0"/>
                    <a:pt x="327786" y="6731"/>
                  </a:cubicBezTo>
                  <a:lnTo>
                    <a:pt x="327786" y="6731"/>
                  </a:lnTo>
                  <a:lnTo>
                    <a:pt x="323341" y="11176"/>
                  </a:lnTo>
                  <a:lnTo>
                    <a:pt x="327786" y="6731"/>
                  </a:lnTo>
                  <a:lnTo>
                    <a:pt x="370458" y="49403"/>
                  </a:lnTo>
                  <a:lnTo>
                    <a:pt x="366013" y="53848"/>
                  </a:lnTo>
                  <a:lnTo>
                    <a:pt x="370458" y="49403"/>
                  </a:lnTo>
                  <a:lnTo>
                    <a:pt x="376173" y="66675"/>
                  </a:lnTo>
                  <a:lnTo>
                    <a:pt x="369823" y="73025"/>
                  </a:lnTo>
                  <a:lnTo>
                    <a:pt x="365378" y="68580"/>
                  </a:lnTo>
                  <a:lnTo>
                    <a:pt x="369823" y="73025"/>
                  </a:lnTo>
                  <a:lnTo>
                    <a:pt x="337946" y="104902"/>
                  </a:lnTo>
                  <a:cubicBezTo>
                    <a:pt x="335406" y="107442"/>
                    <a:pt x="331469" y="107442"/>
                    <a:pt x="328929" y="104902"/>
                  </a:cubicBezTo>
                  <a:lnTo>
                    <a:pt x="326389" y="98425"/>
                  </a:lnTo>
                  <a:lnTo>
                    <a:pt x="360679" y="64135"/>
                  </a:lnTo>
                  <a:cubicBezTo>
                    <a:pt x="360679" y="64135"/>
                    <a:pt x="360679" y="64135"/>
                    <a:pt x="360679" y="64135"/>
                  </a:cubicBezTo>
                  <a:lnTo>
                    <a:pt x="362330" y="59436"/>
                  </a:lnTo>
                  <a:lnTo>
                    <a:pt x="318642" y="15748"/>
                  </a:lnTo>
                  <a:cubicBezTo>
                    <a:pt x="318642" y="15748"/>
                    <a:pt x="318642" y="15748"/>
                    <a:pt x="318642" y="15748"/>
                  </a:cubicBezTo>
                  <a:lnTo>
                    <a:pt x="315086" y="14224"/>
                  </a:lnTo>
                  <a:lnTo>
                    <a:pt x="308483" y="11811"/>
                  </a:lnTo>
                  <a:lnTo>
                    <a:pt x="312928" y="16256"/>
                  </a:lnTo>
                  <a:lnTo>
                    <a:pt x="281051" y="48133"/>
                  </a:lnTo>
                  <a:cubicBezTo>
                    <a:pt x="278510" y="50673"/>
                    <a:pt x="274573" y="50673"/>
                    <a:pt x="272034" y="48133"/>
                  </a:cubicBezTo>
                  <a:lnTo>
                    <a:pt x="269494" y="41656"/>
                  </a:lnTo>
                  <a:close/>
                </a:path>
              </a:pathLst>
            </a:custGeom>
            <a:solidFill>
              <a:srgbClr val="D4EFFC"/>
            </a:solidFill>
          </p:spPr>
          <p:txBody>
            <a:bodyPr/>
            <a:lstStyle/>
            <a:p>
              <a:endParaRPr lang="en-US"/>
            </a:p>
          </p:txBody>
        </p:sp>
      </p:grpSp>
      <p:sp>
        <p:nvSpPr>
          <p:cNvPr id="12" name="TextBox 12"/>
          <p:cNvSpPr txBox="1"/>
          <p:nvPr/>
        </p:nvSpPr>
        <p:spPr>
          <a:xfrm>
            <a:off x="679293" y="1579136"/>
            <a:ext cx="10120834" cy="518622"/>
          </a:xfrm>
          <a:prstGeom prst="rect">
            <a:avLst/>
          </a:prstGeom>
        </p:spPr>
        <p:txBody>
          <a:bodyPr lIns="0" tIns="0" rIns="0" bIns="0" rtlCol="0" anchor="t">
            <a:spAutoFit/>
          </a:bodyPr>
          <a:lstStyle/>
          <a:p>
            <a:pPr algn="l">
              <a:lnSpc>
                <a:spcPts val="3601"/>
              </a:lnSpc>
            </a:pPr>
            <a:r>
              <a:rPr lang="en-US" sz="2572">
                <a:solidFill>
                  <a:srgbClr val="58595B"/>
                </a:solidFill>
                <a:latin typeface="SoleilLt"/>
                <a:ea typeface="SoleilLt"/>
                <a:cs typeface="SoleilLt"/>
                <a:sym typeface="SoleilLt"/>
              </a:rPr>
              <a:t>What supplies will you need? How much will the supplies cost?</a:t>
            </a:r>
          </a:p>
        </p:txBody>
      </p:sp>
      <p:sp>
        <p:nvSpPr>
          <p:cNvPr id="13" name="TextBox 13"/>
          <p:cNvSpPr txBox="1"/>
          <p:nvPr/>
        </p:nvSpPr>
        <p:spPr>
          <a:xfrm>
            <a:off x="508002" y="384861"/>
            <a:ext cx="6978583" cy="710161"/>
          </a:xfrm>
          <a:prstGeom prst="rect">
            <a:avLst/>
          </a:prstGeom>
        </p:spPr>
        <p:txBody>
          <a:bodyPr lIns="0" tIns="0" rIns="0" bIns="0" rtlCol="0" anchor="t">
            <a:spAutoFit/>
          </a:bodyPr>
          <a:lstStyle/>
          <a:p>
            <a:pPr algn="l">
              <a:lnSpc>
                <a:spcPts val="5482"/>
              </a:lnSpc>
            </a:pPr>
            <a:r>
              <a:rPr lang="en-US" sz="3915" b="1">
                <a:solidFill>
                  <a:srgbClr val="0D422D"/>
                </a:solidFill>
                <a:latin typeface="EightiesComeback Bold"/>
                <a:ea typeface="EightiesComeback Bold"/>
                <a:cs typeface="EightiesComeback Bold"/>
                <a:sym typeface="EightiesComeback Bold"/>
              </a:rPr>
              <a:t>Materials and Budget List</a:t>
            </a:r>
          </a:p>
        </p:txBody>
      </p:sp>
      <p:grpSp>
        <p:nvGrpSpPr>
          <p:cNvPr id="14" name="Group 14"/>
          <p:cNvGrpSpPr>
            <a:grpSpLocks noChangeAspect="1"/>
          </p:cNvGrpSpPr>
          <p:nvPr/>
        </p:nvGrpSpPr>
        <p:grpSpPr>
          <a:xfrm rot="5400000">
            <a:off x="13724494" y="6116612"/>
            <a:ext cx="7351576" cy="65356"/>
            <a:chOff x="0" y="0"/>
            <a:chExt cx="2857500" cy="25400"/>
          </a:xfrm>
        </p:grpSpPr>
        <p:sp>
          <p:nvSpPr>
            <p:cNvPr id="15" name="Freeform 15"/>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16" name="Group 16"/>
          <p:cNvGrpSpPr>
            <a:grpSpLocks noChangeAspect="1"/>
          </p:cNvGrpSpPr>
          <p:nvPr/>
        </p:nvGrpSpPr>
        <p:grpSpPr>
          <a:xfrm rot="5400000">
            <a:off x="-2971744" y="6083934"/>
            <a:ext cx="7351576" cy="65356"/>
            <a:chOff x="0" y="0"/>
            <a:chExt cx="2857500" cy="25400"/>
          </a:xfrm>
        </p:grpSpPr>
        <p:sp>
          <p:nvSpPr>
            <p:cNvPr id="17" name="Freeform 17"/>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18" name="Group 18"/>
          <p:cNvGrpSpPr>
            <a:grpSpLocks noChangeAspect="1"/>
          </p:cNvGrpSpPr>
          <p:nvPr/>
        </p:nvGrpSpPr>
        <p:grpSpPr>
          <a:xfrm rot="-10800000">
            <a:off x="671366" y="9759722"/>
            <a:ext cx="7351576" cy="65356"/>
            <a:chOff x="0" y="0"/>
            <a:chExt cx="2857500" cy="25400"/>
          </a:xfrm>
        </p:grpSpPr>
        <p:sp>
          <p:nvSpPr>
            <p:cNvPr id="19" name="Freeform 19"/>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20" name="Group 20"/>
          <p:cNvGrpSpPr>
            <a:grpSpLocks noChangeAspect="1"/>
          </p:cNvGrpSpPr>
          <p:nvPr/>
        </p:nvGrpSpPr>
        <p:grpSpPr>
          <a:xfrm rot="-10800000">
            <a:off x="7923488" y="9759722"/>
            <a:ext cx="7351576" cy="65356"/>
            <a:chOff x="0" y="0"/>
            <a:chExt cx="2857500" cy="25400"/>
          </a:xfrm>
        </p:grpSpPr>
        <p:sp>
          <p:nvSpPr>
            <p:cNvPr id="21" name="Freeform 21"/>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grpSp>
        <p:nvGrpSpPr>
          <p:cNvPr id="22" name="Group 22"/>
          <p:cNvGrpSpPr>
            <a:grpSpLocks noChangeAspect="1"/>
          </p:cNvGrpSpPr>
          <p:nvPr/>
        </p:nvGrpSpPr>
        <p:grpSpPr>
          <a:xfrm rot="-10800000">
            <a:off x="10081383" y="9759722"/>
            <a:ext cx="7351576" cy="65356"/>
            <a:chOff x="0" y="0"/>
            <a:chExt cx="2857500" cy="25400"/>
          </a:xfrm>
        </p:grpSpPr>
        <p:sp>
          <p:nvSpPr>
            <p:cNvPr id="23" name="Freeform 23"/>
            <p:cNvSpPr/>
            <p:nvPr/>
          </p:nvSpPr>
          <p:spPr>
            <a:xfrm>
              <a:off x="0" y="0"/>
              <a:ext cx="2857500" cy="25400"/>
            </a:xfrm>
            <a:custGeom>
              <a:avLst/>
              <a:gdLst/>
              <a:ahLst/>
              <a:cxnLst/>
              <a:rect l="l" t="t" r="r" b="b"/>
              <a:pathLst>
                <a:path w="2857500" h="25400">
                  <a:moveTo>
                    <a:pt x="0" y="0"/>
                  </a:moveTo>
                  <a:lnTo>
                    <a:pt x="2857500" y="0"/>
                  </a:lnTo>
                  <a:lnTo>
                    <a:pt x="2857500" y="25400"/>
                  </a:lnTo>
                  <a:lnTo>
                    <a:pt x="0" y="25400"/>
                  </a:lnTo>
                  <a:close/>
                </a:path>
              </a:pathLst>
            </a:custGeom>
            <a:solidFill>
              <a:srgbClr val="E1F4FD"/>
            </a:solidFill>
          </p:spPr>
          <p:txBody>
            <a:bodyPr/>
            <a:lstStyle/>
            <a:p>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343047"/>
            <a:ext cx="18288000" cy="0"/>
          </a:xfrm>
          <a:prstGeom prst="line">
            <a:avLst/>
          </a:prstGeom>
          <a:ln w="38100" cap="flat">
            <a:solidFill>
              <a:srgbClr val="9DB79C"/>
            </a:solidFill>
            <a:prstDash val="solid"/>
            <a:headEnd type="none" w="sm" len="sm"/>
            <a:tailEnd type="none" w="sm" len="sm"/>
          </a:ln>
        </p:spPr>
        <p:txBody>
          <a:bodyPr/>
          <a:lstStyle/>
          <a:p>
            <a:endParaRPr lang="en-US"/>
          </a:p>
        </p:txBody>
      </p:sp>
      <p:sp>
        <p:nvSpPr>
          <p:cNvPr id="3" name="TextBox 3"/>
          <p:cNvSpPr txBox="1"/>
          <p:nvPr/>
        </p:nvSpPr>
        <p:spPr>
          <a:xfrm>
            <a:off x="508002" y="384861"/>
            <a:ext cx="6978583" cy="710161"/>
          </a:xfrm>
          <a:prstGeom prst="rect">
            <a:avLst/>
          </a:prstGeom>
        </p:spPr>
        <p:txBody>
          <a:bodyPr lIns="0" tIns="0" rIns="0" bIns="0" rtlCol="0" anchor="t">
            <a:spAutoFit/>
          </a:bodyPr>
          <a:lstStyle/>
          <a:p>
            <a:pPr algn="l">
              <a:lnSpc>
                <a:spcPts val="5482"/>
              </a:lnSpc>
            </a:pPr>
            <a:r>
              <a:rPr lang="en-US" sz="3915" b="1">
                <a:solidFill>
                  <a:srgbClr val="0D422D"/>
                </a:solidFill>
                <a:latin typeface="EightiesComeback Bold"/>
                <a:ea typeface="EightiesComeback Bold"/>
                <a:cs typeface="EightiesComeback Bold"/>
                <a:sym typeface="EightiesComeback Bold"/>
              </a:rPr>
              <a:t>Assign Roles</a:t>
            </a:r>
          </a:p>
        </p:txBody>
      </p:sp>
      <p:grpSp>
        <p:nvGrpSpPr>
          <p:cNvPr id="4" name="Group 4"/>
          <p:cNvGrpSpPr>
            <a:grpSpLocks noChangeAspect="1"/>
          </p:cNvGrpSpPr>
          <p:nvPr/>
        </p:nvGrpSpPr>
        <p:grpSpPr>
          <a:xfrm>
            <a:off x="1821692" y="1590697"/>
            <a:ext cx="14644615" cy="8416492"/>
            <a:chOff x="0" y="0"/>
            <a:chExt cx="6654800" cy="3824618"/>
          </a:xfrm>
        </p:grpSpPr>
        <p:sp>
          <p:nvSpPr>
            <p:cNvPr id="5" name="Freeform 5"/>
            <p:cNvSpPr/>
            <p:nvPr/>
          </p:nvSpPr>
          <p:spPr>
            <a:xfrm>
              <a:off x="76200" y="76200"/>
              <a:ext cx="6502400" cy="3672205"/>
            </a:xfrm>
            <a:custGeom>
              <a:avLst/>
              <a:gdLst/>
              <a:ahLst/>
              <a:cxnLst/>
              <a:rect l="l" t="t" r="r" b="b"/>
              <a:pathLst>
                <a:path w="6502400" h="3672205">
                  <a:moveTo>
                    <a:pt x="0" y="0"/>
                  </a:moveTo>
                  <a:lnTo>
                    <a:pt x="3251200" y="0"/>
                  </a:lnTo>
                  <a:lnTo>
                    <a:pt x="3251200" y="322707"/>
                  </a:lnTo>
                  <a:lnTo>
                    <a:pt x="0" y="322707"/>
                  </a:lnTo>
                  <a:close/>
                  <a:moveTo>
                    <a:pt x="3251200" y="0"/>
                  </a:moveTo>
                  <a:lnTo>
                    <a:pt x="6502400" y="0"/>
                  </a:lnTo>
                  <a:lnTo>
                    <a:pt x="6502400" y="322707"/>
                  </a:lnTo>
                  <a:lnTo>
                    <a:pt x="3251200" y="322707"/>
                  </a:lnTo>
                  <a:close/>
                  <a:moveTo>
                    <a:pt x="0" y="322707"/>
                  </a:moveTo>
                  <a:lnTo>
                    <a:pt x="3251200" y="322707"/>
                  </a:lnTo>
                  <a:lnTo>
                    <a:pt x="3251200" y="741426"/>
                  </a:lnTo>
                  <a:lnTo>
                    <a:pt x="0" y="741426"/>
                  </a:lnTo>
                  <a:close/>
                  <a:moveTo>
                    <a:pt x="3251200" y="322707"/>
                  </a:moveTo>
                  <a:lnTo>
                    <a:pt x="6502400" y="322707"/>
                  </a:lnTo>
                  <a:lnTo>
                    <a:pt x="6502400" y="741426"/>
                  </a:lnTo>
                  <a:lnTo>
                    <a:pt x="3251200" y="741426"/>
                  </a:lnTo>
                  <a:close/>
                  <a:moveTo>
                    <a:pt x="0" y="741426"/>
                  </a:moveTo>
                  <a:lnTo>
                    <a:pt x="3251200" y="741426"/>
                  </a:lnTo>
                  <a:lnTo>
                    <a:pt x="3251200" y="1160145"/>
                  </a:lnTo>
                  <a:lnTo>
                    <a:pt x="0" y="1160145"/>
                  </a:lnTo>
                  <a:close/>
                  <a:moveTo>
                    <a:pt x="3251200" y="741426"/>
                  </a:moveTo>
                  <a:lnTo>
                    <a:pt x="6502400" y="741426"/>
                  </a:lnTo>
                  <a:lnTo>
                    <a:pt x="6502400" y="1160145"/>
                  </a:lnTo>
                  <a:lnTo>
                    <a:pt x="3251200" y="1160145"/>
                  </a:lnTo>
                  <a:close/>
                  <a:moveTo>
                    <a:pt x="0" y="1160145"/>
                  </a:moveTo>
                  <a:lnTo>
                    <a:pt x="3251200" y="1160145"/>
                  </a:lnTo>
                  <a:lnTo>
                    <a:pt x="3251200" y="1578864"/>
                  </a:lnTo>
                  <a:lnTo>
                    <a:pt x="0" y="1578864"/>
                  </a:lnTo>
                  <a:close/>
                  <a:moveTo>
                    <a:pt x="3251200" y="1160145"/>
                  </a:moveTo>
                  <a:lnTo>
                    <a:pt x="6502400" y="1160145"/>
                  </a:lnTo>
                  <a:lnTo>
                    <a:pt x="6502400" y="1578864"/>
                  </a:lnTo>
                  <a:lnTo>
                    <a:pt x="3251200" y="1578864"/>
                  </a:lnTo>
                  <a:close/>
                  <a:moveTo>
                    <a:pt x="0" y="1578737"/>
                  </a:moveTo>
                  <a:lnTo>
                    <a:pt x="3251200" y="1578737"/>
                  </a:lnTo>
                  <a:lnTo>
                    <a:pt x="3251200" y="1997456"/>
                  </a:lnTo>
                  <a:lnTo>
                    <a:pt x="0" y="1997456"/>
                  </a:lnTo>
                  <a:close/>
                  <a:moveTo>
                    <a:pt x="3251200" y="1578737"/>
                  </a:moveTo>
                  <a:lnTo>
                    <a:pt x="6502400" y="1578737"/>
                  </a:lnTo>
                  <a:lnTo>
                    <a:pt x="6502400" y="1997456"/>
                  </a:lnTo>
                  <a:lnTo>
                    <a:pt x="3251200" y="1997456"/>
                  </a:lnTo>
                  <a:close/>
                  <a:moveTo>
                    <a:pt x="0" y="1997456"/>
                  </a:moveTo>
                  <a:lnTo>
                    <a:pt x="3251200" y="1997456"/>
                  </a:lnTo>
                  <a:lnTo>
                    <a:pt x="3251200" y="2416175"/>
                  </a:lnTo>
                  <a:lnTo>
                    <a:pt x="0" y="2416175"/>
                  </a:lnTo>
                  <a:close/>
                  <a:moveTo>
                    <a:pt x="3251200" y="1997456"/>
                  </a:moveTo>
                  <a:lnTo>
                    <a:pt x="6502400" y="1997456"/>
                  </a:lnTo>
                  <a:lnTo>
                    <a:pt x="6502400" y="2416175"/>
                  </a:lnTo>
                  <a:lnTo>
                    <a:pt x="3251200" y="2416175"/>
                  </a:lnTo>
                  <a:close/>
                  <a:moveTo>
                    <a:pt x="0" y="2416175"/>
                  </a:moveTo>
                  <a:lnTo>
                    <a:pt x="3251200" y="2416175"/>
                  </a:lnTo>
                  <a:lnTo>
                    <a:pt x="3251200" y="2834894"/>
                  </a:lnTo>
                  <a:lnTo>
                    <a:pt x="0" y="2834894"/>
                  </a:lnTo>
                  <a:close/>
                  <a:moveTo>
                    <a:pt x="3251200" y="2416175"/>
                  </a:moveTo>
                  <a:lnTo>
                    <a:pt x="6502400" y="2416175"/>
                  </a:lnTo>
                  <a:lnTo>
                    <a:pt x="6502400" y="2834894"/>
                  </a:lnTo>
                  <a:lnTo>
                    <a:pt x="3251200" y="2834894"/>
                  </a:lnTo>
                  <a:close/>
                  <a:moveTo>
                    <a:pt x="0" y="2834894"/>
                  </a:moveTo>
                  <a:lnTo>
                    <a:pt x="3251200" y="2834894"/>
                  </a:lnTo>
                  <a:lnTo>
                    <a:pt x="3251200" y="3253613"/>
                  </a:lnTo>
                  <a:lnTo>
                    <a:pt x="0" y="3253613"/>
                  </a:lnTo>
                  <a:close/>
                  <a:moveTo>
                    <a:pt x="3251200" y="2834894"/>
                  </a:moveTo>
                  <a:lnTo>
                    <a:pt x="6502400" y="2834894"/>
                  </a:lnTo>
                  <a:lnTo>
                    <a:pt x="6502400" y="3253613"/>
                  </a:lnTo>
                  <a:lnTo>
                    <a:pt x="3251200" y="3253613"/>
                  </a:lnTo>
                  <a:close/>
                  <a:moveTo>
                    <a:pt x="0" y="3253486"/>
                  </a:moveTo>
                  <a:lnTo>
                    <a:pt x="3251200" y="3253486"/>
                  </a:lnTo>
                  <a:lnTo>
                    <a:pt x="3251200" y="3672205"/>
                  </a:lnTo>
                  <a:lnTo>
                    <a:pt x="0" y="3672205"/>
                  </a:lnTo>
                  <a:close/>
                  <a:moveTo>
                    <a:pt x="3251200" y="3253486"/>
                  </a:moveTo>
                  <a:lnTo>
                    <a:pt x="6502400" y="3253486"/>
                  </a:lnTo>
                  <a:lnTo>
                    <a:pt x="6502400" y="3672205"/>
                  </a:lnTo>
                  <a:lnTo>
                    <a:pt x="3251200" y="3672205"/>
                  </a:lnTo>
                  <a:close/>
                </a:path>
              </a:pathLst>
            </a:custGeom>
            <a:solidFill>
              <a:srgbClr val="FFFFFF"/>
            </a:solidFill>
          </p:spPr>
          <p:txBody>
            <a:bodyPr/>
            <a:lstStyle/>
            <a:p>
              <a:endParaRPr lang="en-US"/>
            </a:p>
          </p:txBody>
        </p:sp>
        <p:sp>
          <p:nvSpPr>
            <p:cNvPr id="6" name="Freeform 6"/>
            <p:cNvSpPr/>
            <p:nvPr/>
          </p:nvSpPr>
          <p:spPr>
            <a:xfrm>
              <a:off x="3314700" y="88900"/>
              <a:ext cx="25400" cy="297307"/>
            </a:xfrm>
            <a:custGeom>
              <a:avLst/>
              <a:gdLst/>
              <a:ahLst/>
              <a:cxnLst/>
              <a:rect l="l" t="t" r="r" b="b"/>
              <a:pathLst>
                <a:path w="25400" h="297307">
                  <a:moveTo>
                    <a:pt x="0" y="297307"/>
                  </a:moveTo>
                  <a:lnTo>
                    <a:pt x="0" y="0"/>
                  </a:lnTo>
                  <a:lnTo>
                    <a:pt x="25400" y="0"/>
                  </a:lnTo>
                  <a:lnTo>
                    <a:pt x="25400" y="297307"/>
                  </a:lnTo>
                  <a:close/>
                </a:path>
              </a:pathLst>
            </a:custGeom>
            <a:solidFill>
              <a:srgbClr val="E1F4FD"/>
            </a:solidFill>
          </p:spPr>
          <p:txBody>
            <a:bodyPr/>
            <a:lstStyle/>
            <a:p>
              <a:endParaRPr lang="en-US"/>
            </a:p>
          </p:txBody>
        </p:sp>
        <p:sp>
          <p:nvSpPr>
            <p:cNvPr id="7" name="Freeform 7"/>
            <p:cNvSpPr/>
            <p:nvPr/>
          </p:nvSpPr>
          <p:spPr>
            <a:xfrm>
              <a:off x="63500" y="386207"/>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8" name="Freeform 8"/>
            <p:cNvSpPr/>
            <p:nvPr/>
          </p:nvSpPr>
          <p:spPr>
            <a:xfrm>
              <a:off x="3327400" y="386207"/>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9" name="Freeform 9"/>
            <p:cNvSpPr/>
            <p:nvPr/>
          </p:nvSpPr>
          <p:spPr>
            <a:xfrm>
              <a:off x="3314700" y="411607"/>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10" name="Freeform 10"/>
            <p:cNvSpPr/>
            <p:nvPr/>
          </p:nvSpPr>
          <p:spPr>
            <a:xfrm>
              <a:off x="63500" y="804926"/>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11" name="Freeform 11"/>
            <p:cNvSpPr/>
            <p:nvPr/>
          </p:nvSpPr>
          <p:spPr>
            <a:xfrm>
              <a:off x="3327400" y="804926"/>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12" name="Freeform 12"/>
            <p:cNvSpPr/>
            <p:nvPr/>
          </p:nvSpPr>
          <p:spPr>
            <a:xfrm>
              <a:off x="3314700" y="830326"/>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13" name="Freeform 13"/>
            <p:cNvSpPr/>
            <p:nvPr/>
          </p:nvSpPr>
          <p:spPr>
            <a:xfrm>
              <a:off x="63500" y="1223645"/>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14" name="Freeform 14"/>
            <p:cNvSpPr/>
            <p:nvPr/>
          </p:nvSpPr>
          <p:spPr>
            <a:xfrm>
              <a:off x="3327400" y="1223645"/>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15" name="Freeform 15"/>
            <p:cNvSpPr/>
            <p:nvPr/>
          </p:nvSpPr>
          <p:spPr>
            <a:xfrm>
              <a:off x="3314700" y="1248918"/>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16" name="Freeform 16"/>
            <p:cNvSpPr/>
            <p:nvPr/>
          </p:nvSpPr>
          <p:spPr>
            <a:xfrm>
              <a:off x="63500" y="1642237"/>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17" name="Freeform 17"/>
            <p:cNvSpPr/>
            <p:nvPr/>
          </p:nvSpPr>
          <p:spPr>
            <a:xfrm>
              <a:off x="3327400" y="1642237"/>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18" name="Freeform 18"/>
            <p:cNvSpPr/>
            <p:nvPr/>
          </p:nvSpPr>
          <p:spPr>
            <a:xfrm>
              <a:off x="3314700" y="1667637"/>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19" name="Freeform 19"/>
            <p:cNvSpPr/>
            <p:nvPr/>
          </p:nvSpPr>
          <p:spPr>
            <a:xfrm>
              <a:off x="63500" y="2060956"/>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20" name="Freeform 20"/>
            <p:cNvSpPr/>
            <p:nvPr/>
          </p:nvSpPr>
          <p:spPr>
            <a:xfrm>
              <a:off x="3327400" y="2060956"/>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21" name="Freeform 21"/>
            <p:cNvSpPr/>
            <p:nvPr/>
          </p:nvSpPr>
          <p:spPr>
            <a:xfrm>
              <a:off x="3314700" y="2086356"/>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22" name="Freeform 22"/>
            <p:cNvSpPr/>
            <p:nvPr/>
          </p:nvSpPr>
          <p:spPr>
            <a:xfrm>
              <a:off x="63500" y="2479675"/>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23" name="Freeform 23"/>
            <p:cNvSpPr/>
            <p:nvPr/>
          </p:nvSpPr>
          <p:spPr>
            <a:xfrm>
              <a:off x="3327400" y="2479675"/>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24" name="Freeform 24"/>
            <p:cNvSpPr/>
            <p:nvPr/>
          </p:nvSpPr>
          <p:spPr>
            <a:xfrm>
              <a:off x="3314700" y="2505075"/>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25" name="Freeform 25"/>
            <p:cNvSpPr/>
            <p:nvPr/>
          </p:nvSpPr>
          <p:spPr>
            <a:xfrm>
              <a:off x="63500" y="2898394"/>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26" name="Freeform 26"/>
            <p:cNvSpPr/>
            <p:nvPr/>
          </p:nvSpPr>
          <p:spPr>
            <a:xfrm>
              <a:off x="3327400" y="2898394"/>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27" name="Freeform 27"/>
            <p:cNvSpPr/>
            <p:nvPr/>
          </p:nvSpPr>
          <p:spPr>
            <a:xfrm>
              <a:off x="3314700" y="2923794"/>
              <a:ext cx="25400" cy="393319"/>
            </a:xfrm>
            <a:custGeom>
              <a:avLst/>
              <a:gdLst/>
              <a:ahLst/>
              <a:cxnLst/>
              <a:rect l="l" t="t" r="r" b="b"/>
              <a:pathLst>
                <a:path w="25400" h="393319">
                  <a:moveTo>
                    <a:pt x="0" y="393192"/>
                  </a:moveTo>
                  <a:lnTo>
                    <a:pt x="0" y="0"/>
                  </a:lnTo>
                  <a:lnTo>
                    <a:pt x="25400" y="0"/>
                  </a:lnTo>
                  <a:lnTo>
                    <a:pt x="25400" y="393319"/>
                  </a:lnTo>
                  <a:close/>
                </a:path>
              </a:pathLst>
            </a:custGeom>
            <a:solidFill>
              <a:srgbClr val="E1F4FD"/>
            </a:solidFill>
          </p:spPr>
          <p:txBody>
            <a:bodyPr/>
            <a:lstStyle/>
            <a:p>
              <a:endParaRPr lang="en-US"/>
            </a:p>
          </p:txBody>
        </p:sp>
        <p:sp>
          <p:nvSpPr>
            <p:cNvPr id="28" name="Freeform 28"/>
            <p:cNvSpPr/>
            <p:nvPr/>
          </p:nvSpPr>
          <p:spPr>
            <a:xfrm>
              <a:off x="63500" y="3316986"/>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29" name="Freeform 29"/>
            <p:cNvSpPr/>
            <p:nvPr/>
          </p:nvSpPr>
          <p:spPr>
            <a:xfrm>
              <a:off x="3327400" y="3316986"/>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30" name="Freeform 30"/>
            <p:cNvSpPr/>
            <p:nvPr/>
          </p:nvSpPr>
          <p:spPr>
            <a:xfrm>
              <a:off x="3314700" y="3342386"/>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31" name="Freeform 31"/>
            <p:cNvSpPr/>
            <p:nvPr/>
          </p:nvSpPr>
          <p:spPr>
            <a:xfrm>
              <a:off x="63500" y="63500"/>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32" name="Freeform 32"/>
            <p:cNvSpPr/>
            <p:nvPr/>
          </p:nvSpPr>
          <p:spPr>
            <a:xfrm>
              <a:off x="63500" y="88900"/>
              <a:ext cx="25400" cy="297307"/>
            </a:xfrm>
            <a:custGeom>
              <a:avLst/>
              <a:gdLst/>
              <a:ahLst/>
              <a:cxnLst/>
              <a:rect l="l" t="t" r="r" b="b"/>
              <a:pathLst>
                <a:path w="25400" h="297307">
                  <a:moveTo>
                    <a:pt x="0" y="297307"/>
                  </a:moveTo>
                  <a:lnTo>
                    <a:pt x="0" y="0"/>
                  </a:lnTo>
                  <a:lnTo>
                    <a:pt x="25400" y="0"/>
                  </a:lnTo>
                  <a:lnTo>
                    <a:pt x="25400" y="297307"/>
                  </a:lnTo>
                  <a:close/>
                </a:path>
              </a:pathLst>
            </a:custGeom>
            <a:solidFill>
              <a:srgbClr val="E1F4FD"/>
            </a:solidFill>
          </p:spPr>
          <p:txBody>
            <a:bodyPr/>
            <a:lstStyle/>
            <a:p>
              <a:endParaRPr lang="en-US"/>
            </a:p>
          </p:txBody>
        </p:sp>
        <p:sp>
          <p:nvSpPr>
            <p:cNvPr id="33" name="Freeform 33"/>
            <p:cNvSpPr/>
            <p:nvPr/>
          </p:nvSpPr>
          <p:spPr>
            <a:xfrm>
              <a:off x="3327400" y="63500"/>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34" name="Freeform 34"/>
            <p:cNvSpPr/>
            <p:nvPr/>
          </p:nvSpPr>
          <p:spPr>
            <a:xfrm>
              <a:off x="6565900" y="88900"/>
              <a:ext cx="25400" cy="297307"/>
            </a:xfrm>
            <a:custGeom>
              <a:avLst/>
              <a:gdLst/>
              <a:ahLst/>
              <a:cxnLst/>
              <a:rect l="l" t="t" r="r" b="b"/>
              <a:pathLst>
                <a:path w="25400" h="297307">
                  <a:moveTo>
                    <a:pt x="0" y="297307"/>
                  </a:moveTo>
                  <a:lnTo>
                    <a:pt x="0" y="0"/>
                  </a:lnTo>
                  <a:lnTo>
                    <a:pt x="25400" y="0"/>
                  </a:lnTo>
                  <a:lnTo>
                    <a:pt x="25400" y="297307"/>
                  </a:lnTo>
                  <a:close/>
                </a:path>
              </a:pathLst>
            </a:custGeom>
            <a:solidFill>
              <a:srgbClr val="E1F4FD"/>
            </a:solidFill>
          </p:spPr>
          <p:txBody>
            <a:bodyPr/>
            <a:lstStyle/>
            <a:p>
              <a:endParaRPr lang="en-US"/>
            </a:p>
          </p:txBody>
        </p:sp>
        <p:sp>
          <p:nvSpPr>
            <p:cNvPr id="35" name="Freeform 35"/>
            <p:cNvSpPr/>
            <p:nvPr/>
          </p:nvSpPr>
          <p:spPr>
            <a:xfrm>
              <a:off x="63500" y="411607"/>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36" name="Freeform 36"/>
            <p:cNvSpPr/>
            <p:nvPr/>
          </p:nvSpPr>
          <p:spPr>
            <a:xfrm>
              <a:off x="6565900" y="411607"/>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37" name="Freeform 37"/>
            <p:cNvSpPr/>
            <p:nvPr/>
          </p:nvSpPr>
          <p:spPr>
            <a:xfrm>
              <a:off x="63500" y="830326"/>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38" name="Freeform 38"/>
            <p:cNvSpPr/>
            <p:nvPr/>
          </p:nvSpPr>
          <p:spPr>
            <a:xfrm>
              <a:off x="6565900" y="830326"/>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39" name="Freeform 39"/>
            <p:cNvSpPr/>
            <p:nvPr/>
          </p:nvSpPr>
          <p:spPr>
            <a:xfrm>
              <a:off x="63500" y="1248918"/>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40" name="Freeform 40"/>
            <p:cNvSpPr/>
            <p:nvPr/>
          </p:nvSpPr>
          <p:spPr>
            <a:xfrm>
              <a:off x="6565900" y="1248918"/>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41" name="Freeform 41"/>
            <p:cNvSpPr/>
            <p:nvPr/>
          </p:nvSpPr>
          <p:spPr>
            <a:xfrm>
              <a:off x="63500" y="1667637"/>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42" name="Freeform 42"/>
            <p:cNvSpPr/>
            <p:nvPr/>
          </p:nvSpPr>
          <p:spPr>
            <a:xfrm>
              <a:off x="6565900" y="1667637"/>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43" name="Freeform 43"/>
            <p:cNvSpPr/>
            <p:nvPr/>
          </p:nvSpPr>
          <p:spPr>
            <a:xfrm>
              <a:off x="63500" y="2086356"/>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44" name="Freeform 44"/>
            <p:cNvSpPr/>
            <p:nvPr/>
          </p:nvSpPr>
          <p:spPr>
            <a:xfrm>
              <a:off x="6565900" y="2086356"/>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45" name="Freeform 45"/>
            <p:cNvSpPr/>
            <p:nvPr/>
          </p:nvSpPr>
          <p:spPr>
            <a:xfrm>
              <a:off x="63500" y="2505075"/>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46" name="Freeform 46"/>
            <p:cNvSpPr/>
            <p:nvPr/>
          </p:nvSpPr>
          <p:spPr>
            <a:xfrm>
              <a:off x="6565900" y="2505075"/>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47" name="Freeform 47"/>
            <p:cNvSpPr/>
            <p:nvPr/>
          </p:nvSpPr>
          <p:spPr>
            <a:xfrm>
              <a:off x="63500" y="2923794"/>
              <a:ext cx="25400" cy="393319"/>
            </a:xfrm>
            <a:custGeom>
              <a:avLst/>
              <a:gdLst/>
              <a:ahLst/>
              <a:cxnLst/>
              <a:rect l="l" t="t" r="r" b="b"/>
              <a:pathLst>
                <a:path w="25400" h="393319">
                  <a:moveTo>
                    <a:pt x="0" y="393192"/>
                  </a:moveTo>
                  <a:lnTo>
                    <a:pt x="0" y="0"/>
                  </a:lnTo>
                  <a:lnTo>
                    <a:pt x="25400" y="0"/>
                  </a:lnTo>
                  <a:lnTo>
                    <a:pt x="25400" y="393319"/>
                  </a:lnTo>
                  <a:close/>
                </a:path>
              </a:pathLst>
            </a:custGeom>
            <a:solidFill>
              <a:srgbClr val="E1F4FD"/>
            </a:solidFill>
          </p:spPr>
          <p:txBody>
            <a:bodyPr/>
            <a:lstStyle/>
            <a:p>
              <a:endParaRPr lang="en-US"/>
            </a:p>
          </p:txBody>
        </p:sp>
        <p:sp>
          <p:nvSpPr>
            <p:cNvPr id="48" name="Freeform 48"/>
            <p:cNvSpPr/>
            <p:nvPr/>
          </p:nvSpPr>
          <p:spPr>
            <a:xfrm>
              <a:off x="6565900" y="2923794"/>
              <a:ext cx="25400" cy="393319"/>
            </a:xfrm>
            <a:custGeom>
              <a:avLst/>
              <a:gdLst/>
              <a:ahLst/>
              <a:cxnLst/>
              <a:rect l="l" t="t" r="r" b="b"/>
              <a:pathLst>
                <a:path w="25400" h="393319">
                  <a:moveTo>
                    <a:pt x="0" y="393192"/>
                  </a:moveTo>
                  <a:lnTo>
                    <a:pt x="0" y="0"/>
                  </a:lnTo>
                  <a:lnTo>
                    <a:pt x="25400" y="0"/>
                  </a:lnTo>
                  <a:lnTo>
                    <a:pt x="25400" y="393319"/>
                  </a:lnTo>
                  <a:close/>
                </a:path>
              </a:pathLst>
            </a:custGeom>
            <a:solidFill>
              <a:srgbClr val="E1F4FD"/>
            </a:solidFill>
          </p:spPr>
          <p:txBody>
            <a:bodyPr/>
            <a:lstStyle/>
            <a:p>
              <a:endParaRPr lang="en-US"/>
            </a:p>
          </p:txBody>
        </p:sp>
        <p:sp>
          <p:nvSpPr>
            <p:cNvPr id="49" name="Freeform 49"/>
            <p:cNvSpPr/>
            <p:nvPr/>
          </p:nvSpPr>
          <p:spPr>
            <a:xfrm>
              <a:off x="63500" y="3342386"/>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50" name="Freeform 50"/>
            <p:cNvSpPr/>
            <p:nvPr/>
          </p:nvSpPr>
          <p:spPr>
            <a:xfrm>
              <a:off x="6565900" y="3342386"/>
              <a:ext cx="25400" cy="393319"/>
            </a:xfrm>
            <a:custGeom>
              <a:avLst/>
              <a:gdLst/>
              <a:ahLst/>
              <a:cxnLst/>
              <a:rect l="l" t="t" r="r" b="b"/>
              <a:pathLst>
                <a:path w="25400" h="393319">
                  <a:moveTo>
                    <a:pt x="0" y="393319"/>
                  </a:moveTo>
                  <a:lnTo>
                    <a:pt x="0" y="0"/>
                  </a:lnTo>
                  <a:lnTo>
                    <a:pt x="25400" y="0"/>
                  </a:lnTo>
                  <a:lnTo>
                    <a:pt x="25400" y="393319"/>
                  </a:lnTo>
                  <a:close/>
                </a:path>
              </a:pathLst>
            </a:custGeom>
            <a:solidFill>
              <a:srgbClr val="E1F4FD"/>
            </a:solidFill>
          </p:spPr>
          <p:txBody>
            <a:bodyPr/>
            <a:lstStyle/>
            <a:p>
              <a:endParaRPr lang="en-US"/>
            </a:p>
          </p:txBody>
        </p:sp>
        <p:sp>
          <p:nvSpPr>
            <p:cNvPr id="51" name="Freeform 51"/>
            <p:cNvSpPr/>
            <p:nvPr/>
          </p:nvSpPr>
          <p:spPr>
            <a:xfrm>
              <a:off x="63500" y="3735705"/>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sp>
          <p:nvSpPr>
            <p:cNvPr id="52" name="Freeform 52"/>
            <p:cNvSpPr/>
            <p:nvPr/>
          </p:nvSpPr>
          <p:spPr>
            <a:xfrm>
              <a:off x="3327400" y="3735705"/>
              <a:ext cx="3263900" cy="25400"/>
            </a:xfrm>
            <a:custGeom>
              <a:avLst/>
              <a:gdLst/>
              <a:ahLst/>
              <a:cxnLst/>
              <a:rect l="l" t="t" r="r" b="b"/>
              <a:pathLst>
                <a:path w="3263900" h="25400">
                  <a:moveTo>
                    <a:pt x="0" y="0"/>
                  </a:moveTo>
                  <a:lnTo>
                    <a:pt x="3263900" y="0"/>
                  </a:lnTo>
                  <a:lnTo>
                    <a:pt x="3263900" y="25400"/>
                  </a:lnTo>
                  <a:lnTo>
                    <a:pt x="0" y="25400"/>
                  </a:lnTo>
                  <a:close/>
                </a:path>
              </a:pathLst>
            </a:custGeom>
            <a:solidFill>
              <a:srgbClr val="E1F4FD"/>
            </a:solidFill>
          </p:spPr>
          <p:txBody>
            <a:bodyPr/>
            <a:lstStyle/>
            <a:p>
              <a:endParaRPr lang="en-US"/>
            </a:p>
          </p:txBody>
        </p:sp>
      </p:grpSp>
      <p:sp>
        <p:nvSpPr>
          <p:cNvPr id="53" name="TextBox 53"/>
          <p:cNvSpPr txBox="1"/>
          <p:nvPr/>
        </p:nvSpPr>
        <p:spPr>
          <a:xfrm>
            <a:off x="2240783" y="2711973"/>
            <a:ext cx="4103549" cy="435699"/>
          </a:xfrm>
          <a:prstGeom prst="rect">
            <a:avLst/>
          </a:prstGeom>
        </p:spPr>
        <p:txBody>
          <a:bodyPr lIns="0" tIns="0" rIns="0" bIns="0" rtlCol="0" anchor="t">
            <a:spAutoFit/>
          </a:bodyPr>
          <a:lstStyle/>
          <a:p>
            <a:pPr algn="l">
              <a:lnSpc>
                <a:spcPts val="3080"/>
              </a:lnSpc>
            </a:pPr>
            <a:r>
              <a:rPr lang="en-US" sz="2200">
                <a:solidFill>
                  <a:srgbClr val="58595B"/>
                </a:solidFill>
                <a:latin typeface="SoleilLt"/>
                <a:ea typeface="SoleilLt"/>
                <a:cs typeface="SoleilLt"/>
                <a:sym typeface="SoleilLt"/>
              </a:rPr>
              <a:t>ex. Collecting materials</a:t>
            </a:r>
          </a:p>
        </p:txBody>
      </p:sp>
      <p:sp>
        <p:nvSpPr>
          <p:cNvPr id="54" name="TextBox 54"/>
          <p:cNvSpPr txBox="1"/>
          <p:nvPr/>
        </p:nvSpPr>
        <p:spPr>
          <a:xfrm>
            <a:off x="5257460" y="1916686"/>
            <a:ext cx="630794" cy="374164"/>
          </a:xfrm>
          <a:prstGeom prst="rect">
            <a:avLst/>
          </a:prstGeom>
        </p:spPr>
        <p:txBody>
          <a:bodyPr lIns="0" tIns="0" rIns="0" bIns="0" rtlCol="0" anchor="t">
            <a:spAutoFit/>
          </a:bodyPr>
          <a:lstStyle/>
          <a:p>
            <a:pPr algn="l">
              <a:lnSpc>
                <a:spcPts val="3080"/>
              </a:lnSpc>
            </a:pPr>
            <a:r>
              <a:rPr lang="en-US" sz="2200" b="1" spc="-15">
                <a:solidFill>
                  <a:srgbClr val="0D422D"/>
                </a:solidFill>
                <a:latin typeface="IBM Plex Sans Bold"/>
                <a:ea typeface="IBM Plex Sans Bold"/>
                <a:cs typeface="IBM Plex Sans Bold"/>
                <a:sym typeface="IBM Plex Sans Bold"/>
              </a:rPr>
              <a:t>Task</a:t>
            </a:r>
          </a:p>
        </p:txBody>
      </p:sp>
      <p:sp>
        <p:nvSpPr>
          <p:cNvPr id="55" name="TextBox 55"/>
          <p:cNvSpPr txBox="1"/>
          <p:nvPr/>
        </p:nvSpPr>
        <p:spPr>
          <a:xfrm>
            <a:off x="10791655" y="1916686"/>
            <a:ext cx="3936353" cy="374164"/>
          </a:xfrm>
          <a:prstGeom prst="rect">
            <a:avLst/>
          </a:prstGeom>
        </p:spPr>
        <p:txBody>
          <a:bodyPr lIns="0" tIns="0" rIns="0" bIns="0" rtlCol="0" anchor="t">
            <a:spAutoFit/>
          </a:bodyPr>
          <a:lstStyle/>
          <a:p>
            <a:pPr algn="l">
              <a:lnSpc>
                <a:spcPts val="3080"/>
              </a:lnSpc>
            </a:pPr>
            <a:r>
              <a:rPr lang="en-US" sz="2200" b="1" spc="-26">
                <a:solidFill>
                  <a:srgbClr val="0D422D"/>
                </a:solidFill>
                <a:latin typeface="IBM Plex Sans Bold"/>
                <a:ea typeface="IBM Plex Sans Bold"/>
                <a:cs typeface="IBM Plex Sans Bold"/>
                <a:sym typeface="IBM Plex Sans Bold"/>
              </a:rPr>
              <a:t>Group Member(s) Responsible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D422D"/>
        </a:solidFill>
        <a:effectLst/>
      </p:bgPr>
    </p:bg>
    <p:spTree>
      <p:nvGrpSpPr>
        <p:cNvPr id="1" name=""/>
        <p:cNvGrpSpPr/>
        <p:nvPr/>
      </p:nvGrpSpPr>
      <p:grpSpPr>
        <a:xfrm>
          <a:off x="0" y="0"/>
          <a:ext cx="0" cy="0"/>
          <a:chOff x="0" y="0"/>
          <a:chExt cx="0" cy="0"/>
        </a:xfrm>
      </p:grpSpPr>
      <p:sp>
        <p:nvSpPr>
          <p:cNvPr id="2" name="TextBox 2"/>
          <p:cNvSpPr txBox="1"/>
          <p:nvPr/>
        </p:nvSpPr>
        <p:spPr>
          <a:xfrm>
            <a:off x="1733291" y="3114637"/>
            <a:ext cx="4915344" cy="2292731"/>
          </a:xfrm>
          <a:prstGeom prst="rect">
            <a:avLst/>
          </a:prstGeom>
        </p:spPr>
        <p:txBody>
          <a:bodyPr lIns="0" tIns="0" rIns="0" bIns="0" rtlCol="0" anchor="t">
            <a:spAutoFit/>
          </a:bodyPr>
          <a:lstStyle/>
          <a:p>
            <a:pPr algn="l">
              <a:lnSpc>
                <a:spcPts val="15165"/>
              </a:lnSpc>
            </a:pPr>
            <a:r>
              <a:rPr lang="en-US" sz="10832" spc="194">
                <a:solidFill>
                  <a:srgbClr val="E1F4FD"/>
                </a:solidFill>
                <a:latin typeface="Soleil-Bold"/>
                <a:ea typeface="Soleil-Bold"/>
                <a:cs typeface="Soleil-Bold"/>
                <a:sym typeface="Soleil-Bold"/>
              </a:rPr>
              <a:t>STEP 3: </a:t>
            </a:r>
          </a:p>
        </p:txBody>
      </p:sp>
      <p:sp>
        <p:nvSpPr>
          <p:cNvPr id="3" name="TextBox 3"/>
          <p:cNvSpPr txBox="1"/>
          <p:nvPr/>
        </p:nvSpPr>
        <p:spPr>
          <a:xfrm>
            <a:off x="6648634" y="3160864"/>
            <a:ext cx="14937255" cy="2077762"/>
          </a:xfrm>
          <a:prstGeom prst="rect">
            <a:avLst/>
          </a:prstGeom>
        </p:spPr>
        <p:txBody>
          <a:bodyPr lIns="0" tIns="0" rIns="0" bIns="0" rtlCol="0" anchor="t">
            <a:spAutoFit/>
          </a:bodyPr>
          <a:lstStyle/>
          <a:p>
            <a:pPr algn="l">
              <a:lnSpc>
                <a:spcPts val="16007"/>
              </a:lnSpc>
            </a:pPr>
            <a:r>
              <a:rPr lang="en-US" sz="11434" b="1" spc="-57">
                <a:solidFill>
                  <a:srgbClr val="FFFFFF"/>
                </a:solidFill>
                <a:latin typeface="EightiesComeback Bold"/>
                <a:ea typeface="EightiesComeback Bold"/>
                <a:cs typeface="EightiesComeback Bold"/>
                <a:sym typeface="EightiesComeback Bold"/>
              </a:rPr>
              <a:t>Take Action</a:t>
            </a:r>
          </a:p>
        </p:txBody>
      </p:sp>
      <p:sp>
        <p:nvSpPr>
          <p:cNvPr id="4" name="Freeform 4"/>
          <p:cNvSpPr/>
          <p:nvPr/>
        </p:nvSpPr>
        <p:spPr>
          <a:xfrm>
            <a:off x="14134931" y="7583268"/>
            <a:ext cx="1816374" cy="1747021"/>
          </a:xfrm>
          <a:custGeom>
            <a:avLst/>
            <a:gdLst/>
            <a:ahLst/>
            <a:cxnLst/>
            <a:rect l="l" t="t" r="r" b="b"/>
            <a:pathLst>
              <a:path w="1816374" h="1747021">
                <a:moveTo>
                  <a:pt x="0" y="0"/>
                </a:moveTo>
                <a:lnTo>
                  <a:pt x="1816374" y="0"/>
                </a:lnTo>
                <a:lnTo>
                  <a:pt x="1816374" y="1747021"/>
                </a:lnTo>
                <a:lnTo>
                  <a:pt x="0" y="17470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455292" y="6397896"/>
            <a:ext cx="4281230" cy="4117765"/>
          </a:xfrm>
          <a:custGeom>
            <a:avLst/>
            <a:gdLst/>
            <a:ahLst/>
            <a:cxnLst/>
            <a:rect l="l" t="t" r="r" b="b"/>
            <a:pathLst>
              <a:path w="4281230" h="4117765">
                <a:moveTo>
                  <a:pt x="0" y="0"/>
                </a:moveTo>
                <a:lnTo>
                  <a:pt x="4281231" y="0"/>
                </a:lnTo>
                <a:lnTo>
                  <a:pt x="4281231" y="4117765"/>
                </a:lnTo>
                <a:lnTo>
                  <a:pt x="0" y="41177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TextBox 6"/>
          <p:cNvSpPr txBox="1"/>
          <p:nvPr/>
        </p:nvSpPr>
        <p:spPr>
          <a:xfrm>
            <a:off x="1733291" y="5274018"/>
            <a:ext cx="13923318" cy="910590"/>
          </a:xfrm>
          <a:prstGeom prst="rect">
            <a:avLst/>
          </a:prstGeom>
        </p:spPr>
        <p:txBody>
          <a:bodyPr lIns="0" tIns="0" rIns="0" bIns="0" rtlCol="0" anchor="t">
            <a:spAutoFit/>
          </a:bodyPr>
          <a:lstStyle/>
          <a:p>
            <a:pPr algn="l">
              <a:lnSpc>
                <a:spcPts val="3359"/>
              </a:lnSpc>
              <a:spcBef>
                <a:spcPct val="0"/>
              </a:spcBef>
            </a:pPr>
            <a:r>
              <a:rPr lang="en-US" sz="2400">
                <a:solidFill>
                  <a:srgbClr val="FFFFFF"/>
                </a:solidFill>
                <a:latin typeface="SoleilLt"/>
                <a:ea typeface="SoleilLt"/>
                <a:cs typeface="SoleilLt"/>
                <a:sym typeface="SoleilLt"/>
              </a:rPr>
              <a:t>Now that you’ve learned about the social issue and you’ve planned your service-learning project,</a:t>
            </a:r>
          </a:p>
          <a:p>
            <a:pPr algn="l">
              <a:lnSpc>
                <a:spcPts val="3359"/>
              </a:lnSpc>
              <a:spcBef>
                <a:spcPct val="0"/>
              </a:spcBef>
            </a:pPr>
            <a:r>
              <a:rPr lang="en-US" sz="2400">
                <a:solidFill>
                  <a:srgbClr val="FFFFFF"/>
                </a:solidFill>
                <a:latin typeface="SoleilLt"/>
                <a:ea typeface="SoleilLt"/>
                <a:cs typeface="SoleilLt"/>
                <a:sym typeface="SoleilLt"/>
              </a:rPr>
              <a:t> it’s time to make it happen! Use this section after you’re done to help you reflect on your experience.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2992" y="1990223"/>
            <a:ext cx="17502600" cy="6191545"/>
          </a:xfrm>
          <a:custGeom>
            <a:avLst/>
            <a:gdLst/>
            <a:ahLst/>
            <a:cxnLst/>
            <a:rect l="l" t="t" r="r" b="b"/>
            <a:pathLst>
              <a:path w="17502600" h="6191545">
                <a:moveTo>
                  <a:pt x="0" y="0"/>
                </a:moveTo>
                <a:lnTo>
                  <a:pt x="17502600" y="0"/>
                </a:lnTo>
                <a:lnTo>
                  <a:pt x="17502600" y="6191545"/>
                </a:lnTo>
                <a:lnTo>
                  <a:pt x="0" y="6191545"/>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9755" y="1426552"/>
            <a:ext cx="11042899" cy="491490"/>
          </a:xfrm>
          <a:prstGeom prst="rect">
            <a:avLst/>
          </a:prstGeom>
        </p:spPr>
        <p:txBody>
          <a:bodyPr lIns="0" tIns="0" rIns="0" bIns="0" rtlCol="0" anchor="t">
            <a:spAutoFit/>
          </a:bodyPr>
          <a:lstStyle/>
          <a:p>
            <a:pPr algn="l">
              <a:lnSpc>
                <a:spcPts val="3359"/>
              </a:lnSpc>
            </a:pPr>
            <a:r>
              <a:rPr lang="en-US" sz="2400">
                <a:solidFill>
                  <a:srgbClr val="58585A"/>
                </a:solidFill>
                <a:latin typeface="SoleilLt"/>
                <a:ea typeface="SoleilLt"/>
                <a:cs typeface="SoleilLt"/>
                <a:sym typeface="SoleilLt"/>
              </a:rPr>
              <a:t>What are some things you learned about your chosen issue?</a:t>
            </a:r>
          </a:p>
        </p:txBody>
      </p:sp>
      <p:sp>
        <p:nvSpPr>
          <p:cNvPr id="3" name="TextBox 3"/>
          <p:cNvSpPr txBox="1"/>
          <p:nvPr/>
        </p:nvSpPr>
        <p:spPr>
          <a:xfrm>
            <a:off x="399755" y="4073669"/>
            <a:ext cx="9813643" cy="491490"/>
          </a:xfrm>
          <a:prstGeom prst="rect">
            <a:avLst/>
          </a:prstGeom>
        </p:spPr>
        <p:txBody>
          <a:bodyPr lIns="0" tIns="0" rIns="0" bIns="0" rtlCol="0" anchor="t">
            <a:spAutoFit/>
          </a:bodyPr>
          <a:lstStyle/>
          <a:p>
            <a:pPr algn="l">
              <a:lnSpc>
                <a:spcPts val="3359"/>
              </a:lnSpc>
            </a:pPr>
            <a:r>
              <a:rPr lang="en-US" sz="2400">
                <a:solidFill>
                  <a:srgbClr val="58585A"/>
                </a:solidFill>
                <a:latin typeface="SoleilLt"/>
                <a:ea typeface="SoleilLt"/>
                <a:cs typeface="SoleilLt"/>
                <a:sym typeface="SoleilLt"/>
              </a:rPr>
              <a:t>What did you learn about others through this experience?</a:t>
            </a:r>
          </a:p>
        </p:txBody>
      </p:sp>
      <p:sp>
        <p:nvSpPr>
          <p:cNvPr id="4" name="TextBox 4"/>
          <p:cNvSpPr txBox="1"/>
          <p:nvPr/>
        </p:nvSpPr>
        <p:spPr>
          <a:xfrm>
            <a:off x="448871" y="5595835"/>
            <a:ext cx="10720628" cy="491490"/>
          </a:xfrm>
          <a:prstGeom prst="rect">
            <a:avLst/>
          </a:prstGeom>
        </p:spPr>
        <p:txBody>
          <a:bodyPr lIns="0" tIns="0" rIns="0" bIns="0" rtlCol="0" anchor="t">
            <a:spAutoFit/>
          </a:bodyPr>
          <a:lstStyle/>
          <a:p>
            <a:pPr algn="l">
              <a:lnSpc>
                <a:spcPts val="3359"/>
              </a:lnSpc>
            </a:pPr>
            <a:r>
              <a:rPr lang="en-US" sz="2400">
                <a:solidFill>
                  <a:srgbClr val="58585A"/>
                </a:solidFill>
                <a:latin typeface="SoleilLt"/>
                <a:ea typeface="SoleilLt"/>
                <a:cs typeface="SoleilLt"/>
                <a:sym typeface="SoleilLt"/>
              </a:rPr>
              <a:t>What did you learn about yourself through this experience?</a:t>
            </a:r>
          </a:p>
        </p:txBody>
      </p:sp>
      <p:sp>
        <p:nvSpPr>
          <p:cNvPr id="5" name="TextBox 5"/>
          <p:cNvSpPr txBox="1"/>
          <p:nvPr/>
        </p:nvSpPr>
        <p:spPr>
          <a:xfrm>
            <a:off x="448871" y="7176927"/>
            <a:ext cx="5987440" cy="491490"/>
          </a:xfrm>
          <a:prstGeom prst="rect">
            <a:avLst/>
          </a:prstGeom>
        </p:spPr>
        <p:txBody>
          <a:bodyPr lIns="0" tIns="0" rIns="0" bIns="0" rtlCol="0" anchor="t">
            <a:spAutoFit/>
          </a:bodyPr>
          <a:lstStyle/>
          <a:p>
            <a:pPr algn="l">
              <a:lnSpc>
                <a:spcPts val="3359"/>
              </a:lnSpc>
            </a:pPr>
            <a:r>
              <a:rPr lang="en-US" sz="2400">
                <a:solidFill>
                  <a:srgbClr val="58595B"/>
                </a:solidFill>
                <a:latin typeface="SoleilLt"/>
                <a:ea typeface="SoleilLt"/>
                <a:cs typeface="SoleilLt"/>
                <a:sym typeface="SoleilLt"/>
              </a:rPr>
              <a:t>How did it feel to help make an impact? </a:t>
            </a:r>
          </a:p>
        </p:txBody>
      </p:sp>
      <p:sp>
        <p:nvSpPr>
          <p:cNvPr id="6" name="AutoShape 6"/>
          <p:cNvSpPr/>
          <p:nvPr/>
        </p:nvSpPr>
        <p:spPr>
          <a:xfrm>
            <a:off x="399755" y="2450512"/>
            <a:ext cx="10172494" cy="0"/>
          </a:xfrm>
          <a:prstGeom prst="line">
            <a:avLst/>
          </a:prstGeom>
          <a:ln w="38100" cap="flat">
            <a:solidFill>
              <a:srgbClr val="E1F4FD"/>
            </a:solidFill>
            <a:prstDash val="solid"/>
            <a:headEnd type="none" w="sm" len="sm"/>
            <a:tailEnd type="none" w="sm" len="sm"/>
          </a:ln>
        </p:spPr>
        <p:txBody>
          <a:bodyPr/>
          <a:lstStyle/>
          <a:p>
            <a:endParaRPr lang="en-US"/>
          </a:p>
        </p:txBody>
      </p:sp>
      <p:sp>
        <p:nvSpPr>
          <p:cNvPr id="7" name="AutoShape 7"/>
          <p:cNvSpPr/>
          <p:nvPr/>
        </p:nvSpPr>
        <p:spPr>
          <a:xfrm>
            <a:off x="448842" y="3710767"/>
            <a:ext cx="10172494" cy="0"/>
          </a:xfrm>
          <a:prstGeom prst="line">
            <a:avLst/>
          </a:prstGeom>
          <a:ln w="38100" cap="flat">
            <a:solidFill>
              <a:srgbClr val="E1F4FD"/>
            </a:solidFill>
            <a:prstDash val="solid"/>
            <a:headEnd type="none" w="sm" len="sm"/>
            <a:tailEnd type="none" w="sm" len="sm"/>
          </a:ln>
        </p:spPr>
        <p:txBody>
          <a:bodyPr/>
          <a:lstStyle/>
          <a:p>
            <a:endParaRPr lang="en-US"/>
          </a:p>
        </p:txBody>
      </p:sp>
      <p:sp>
        <p:nvSpPr>
          <p:cNvPr id="8" name="AutoShape 8"/>
          <p:cNvSpPr/>
          <p:nvPr/>
        </p:nvSpPr>
        <p:spPr>
          <a:xfrm>
            <a:off x="399755" y="5233885"/>
            <a:ext cx="10172494" cy="0"/>
          </a:xfrm>
          <a:prstGeom prst="line">
            <a:avLst/>
          </a:prstGeom>
          <a:ln w="38100" cap="flat">
            <a:solidFill>
              <a:srgbClr val="E1F4FD"/>
            </a:solidFill>
            <a:prstDash val="solid"/>
            <a:headEnd type="none" w="sm" len="sm"/>
            <a:tailEnd type="none" w="sm" len="sm"/>
          </a:ln>
        </p:spPr>
        <p:txBody>
          <a:bodyPr/>
          <a:lstStyle/>
          <a:p>
            <a:endParaRPr lang="en-US"/>
          </a:p>
        </p:txBody>
      </p:sp>
      <p:sp>
        <p:nvSpPr>
          <p:cNvPr id="9" name="AutoShape 9"/>
          <p:cNvSpPr/>
          <p:nvPr/>
        </p:nvSpPr>
        <p:spPr>
          <a:xfrm>
            <a:off x="399755" y="6814977"/>
            <a:ext cx="10172494" cy="0"/>
          </a:xfrm>
          <a:prstGeom prst="line">
            <a:avLst/>
          </a:prstGeom>
          <a:ln w="38100" cap="flat">
            <a:solidFill>
              <a:srgbClr val="E1F4FD"/>
            </a:solidFill>
            <a:prstDash val="solid"/>
            <a:headEnd type="none" w="sm" len="sm"/>
            <a:tailEnd type="none" w="sm" len="sm"/>
          </a:ln>
        </p:spPr>
        <p:txBody>
          <a:bodyPr/>
          <a:lstStyle/>
          <a:p>
            <a:endParaRPr lang="en-US"/>
          </a:p>
        </p:txBody>
      </p:sp>
      <p:sp>
        <p:nvSpPr>
          <p:cNvPr id="10" name="AutoShape 10"/>
          <p:cNvSpPr/>
          <p:nvPr/>
        </p:nvSpPr>
        <p:spPr>
          <a:xfrm>
            <a:off x="448871" y="8212820"/>
            <a:ext cx="10172494" cy="0"/>
          </a:xfrm>
          <a:prstGeom prst="line">
            <a:avLst/>
          </a:prstGeom>
          <a:ln w="38100" cap="flat">
            <a:solidFill>
              <a:srgbClr val="E1F4FD"/>
            </a:solidFill>
            <a:prstDash val="solid"/>
            <a:headEnd type="none" w="sm" len="sm"/>
            <a:tailEnd type="none" w="sm" len="sm"/>
          </a:ln>
        </p:spPr>
        <p:txBody>
          <a:bodyPr/>
          <a:lstStyle/>
          <a:p>
            <a:endParaRPr lang="en-US"/>
          </a:p>
        </p:txBody>
      </p:sp>
      <p:sp>
        <p:nvSpPr>
          <p:cNvPr id="11" name="AutoShape 11"/>
          <p:cNvSpPr/>
          <p:nvPr/>
        </p:nvSpPr>
        <p:spPr>
          <a:xfrm>
            <a:off x="399755" y="9833099"/>
            <a:ext cx="10172494" cy="0"/>
          </a:xfrm>
          <a:prstGeom prst="line">
            <a:avLst/>
          </a:prstGeom>
          <a:ln w="38100" cap="flat">
            <a:solidFill>
              <a:srgbClr val="E1F4FD"/>
            </a:solidFill>
            <a:prstDash val="solid"/>
            <a:headEnd type="none" w="sm" len="sm"/>
            <a:tailEnd type="none" w="sm" len="sm"/>
          </a:ln>
        </p:spPr>
        <p:txBody>
          <a:bodyPr/>
          <a:lstStyle/>
          <a:p>
            <a:endParaRPr lang="en-US"/>
          </a:p>
        </p:txBody>
      </p:sp>
      <p:sp>
        <p:nvSpPr>
          <p:cNvPr id="12" name="TextBox 12"/>
          <p:cNvSpPr txBox="1"/>
          <p:nvPr/>
        </p:nvSpPr>
        <p:spPr>
          <a:xfrm>
            <a:off x="399755" y="2563358"/>
            <a:ext cx="15108163" cy="527685"/>
          </a:xfrm>
          <a:prstGeom prst="rect">
            <a:avLst/>
          </a:prstGeom>
        </p:spPr>
        <p:txBody>
          <a:bodyPr lIns="0" tIns="0" rIns="0" bIns="0" rtlCol="0" anchor="t">
            <a:spAutoFit/>
          </a:bodyPr>
          <a:lstStyle/>
          <a:p>
            <a:pPr algn="l">
              <a:lnSpc>
                <a:spcPts val="3600"/>
              </a:lnSpc>
            </a:pPr>
            <a:r>
              <a:rPr lang="en-US" sz="2400">
                <a:solidFill>
                  <a:srgbClr val="58585A"/>
                </a:solidFill>
                <a:latin typeface="SoleilLt"/>
                <a:ea typeface="SoleilLt"/>
                <a:cs typeface="SoleilLt"/>
                <a:sym typeface="SoleilLt"/>
              </a:rPr>
              <a:t>How did your plan go? Did you run into any challenges? Is there anything you would do differently?</a:t>
            </a:r>
          </a:p>
        </p:txBody>
      </p:sp>
      <p:sp>
        <p:nvSpPr>
          <p:cNvPr id="13" name="TextBox 13"/>
          <p:cNvSpPr txBox="1"/>
          <p:nvPr/>
        </p:nvSpPr>
        <p:spPr>
          <a:xfrm>
            <a:off x="399755" y="8317595"/>
            <a:ext cx="13153721" cy="756285"/>
          </a:xfrm>
          <a:prstGeom prst="rect">
            <a:avLst/>
          </a:prstGeom>
        </p:spPr>
        <p:txBody>
          <a:bodyPr lIns="0" tIns="0" rIns="0" bIns="0" rtlCol="0" anchor="t">
            <a:spAutoFit/>
          </a:bodyPr>
          <a:lstStyle/>
          <a:p>
            <a:pPr algn="l">
              <a:lnSpc>
                <a:spcPts val="6000"/>
              </a:lnSpc>
            </a:pPr>
            <a:r>
              <a:rPr lang="en-US" sz="2400">
                <a:solidFill>
                  <a:srgbClr val="58595B"/>
                </a:solidFill>
                <a:latin typeface="SoleilLt"/>
                <a:ea typeface="SoleilLt"/>
                <a:cs typeface="SoleilLt"/>
                <a:sym typeface="SoleilLt"/>
              </a:rPr>
              <a:t>How will you continue to raise awareness or make a further impact on this issue? </a:t>
            </a:r>
          </a:p>
        </p:txBody>
      </p:sp>
      <p:sp>
        <p:nvSpPr>
          <p:cNvPr id="14" name="TextBox 14"/>
          <p:cNvSpPr txBox="1"/>
          <p:nvPr/>
        </p:nvSpPr>
        <p:spPr>
          <a:xfrm>
            <a:off x="399755" y="239509"/>
            <a:ext cx="6978583" cy="710161"/>
          </a:xfrm>
          <a:prstGeom prst="rect">
            <a:avLst/>
          </a:prstGeom>
        </p:spPr>
        <p:txBody>
          <a:bodyPr lIns="0" tIns="0" rIns="0" bIns="0" rtlCol="0" anchor="t">
            <a:spAutoFit/>
          </a:bodyPr>
          <a:lstStyle/>
          <a:p>
            <a:pPr algn="l">
              <a:lnSpc>
                <a:spcPts val="5482"/>
              </a:lnSpc>
            </a:pPr>
            <a:r>
              <a:rPr lang="en-US" sz="3915" b="1">
                <a:solidFill>
                  <a:srgbClr val="0D422D"/>
                </a:solidFill>
                <a:latin typeface="EightiesComeback Bold"/>
                <a:ea typeface="EightiesComeback Bold"/>
                <a:cs typeface="EightiesComeback Bold"/>
                <a:sym typeface="EightiesComeback Bold"/>
              </a:rPr>
              <a:t>Reflect</a:t>
            </a:r>
          </a:p>
        </p:txBody>
      </p:sp>
      <p:sp>
        <p:nvSpPr>
          <p:cNvPr id="15" name="AutoShape 15"/>
          <p:cNvSpPr/>
          <p:nvPr/>
        </p:nvSpPr>
        <p:spPr>
          <a:xfrm>
            <a:off x="0" y="1343047"/>
            <a:ext cx="18288000" cy="0"/>
          </a:xfrm>
          <a:prstGeom prst="line">
            <a:avLst/>
          </a:prstGeom>
          <a:ln w="38100" cap="flat">
            <a:solidFill>
              <a:srgbClr val="E1F4FD"/>
            </a:solidFill>
            <a:prstDash val="solid"/>
            <a:headEnd type="none" w="sm" len="sm"/>
            <a:tailEnd type="none" w="sm" len="sm"/>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72712" y="0"/>
            <a:ext cx="16086588" cy="10375849"/>
          </a:xfrm>
          <a:custGeom>
            <a:avLst/>
            <a:gdLst/>
            <a:ahLst/>
            <a:cxnLst/>
            <a:rect l="l" t="t" r="r" b="b"/>
            <a:pathLst>
              <a:path w="16086588" h="10375849">
                <a:moveTo>
                  <a:pt x="0" y="0"/>
                </a:moveTo>
                <a:lnTo>
                  <a:pt x="16086588" y="0"/>
                </a:lnTo>
                <a:lnTo>
                  <a:pt x="16086588" y="10375849"/>
                </a:lnTo>
                <a:lnTo>
                  <a:pt x="0" y="10375849"/>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9552992" y="1346772"/>
            <a:ext cx="1877008" cy="403187"/>
          </a:xfrm>
          <a:prstGeom prst="rect">
            <a:avLst/>
          </a:prstGeom>
        </p:spPr>
        <p:txBody>
          <a:bodyPr wrap="square" lIns="0" tIns="0" rIns="0" bIns="0" rtlCol="0" anchor="t">
            <a:spAutoFit/>
          </a:bodyPr>
          <a:lstStyle/>
          <a:p>
            <a:pPr algn="ctr">
              <a:lnSpc>
                <a:spcPts val="3359"/>
              </a:lnSpc>
            </a:pPr>
            <a:r>
              <a:rPr lang="en-US" sz="2400" dirty="0">
                <a:solidFill>
                  <a:srgbClr val="8DD8F9"/>
                </a:solidFill>
                <a:latin typeface="Soleil-Bold"/>
                <a:ea typeface="Soleil-Bold"/>
                <a:cs typeface="Soleil-Bold"/>
                <a:sym typeface="Soleil-Bold"/>
              </a:rPr>
              <a:t>Grades k-6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D422D"/>
        </a:solidFill>
        <a:effectLst/>
      </p:bgPr>
    </p:bg>
    <p:spTree>
      <p:nvGrpSpPr>
        <p:cNvPr id="1" name=""/>
        <p:cNvGrpSpPr/>
        <p:nvPr/>
      </p:nvGrpSpPr>
      <p:grpSpPr>
        <a:xfrm>
          <a:off x="0" y="0"/>
          <a:ext cx="0" cy="0"/>
          <a:chOff x="0" y="0"/>
          <a:chExt cx="0" cy="0"/>
        </a:xfrm>
      </p:grpSpPr>
      <p:sp>
        <p:nvSpPr>
          <p:cNvPr id="2" name="TextBox 2"/>
          <p:cNvSpPr txBox="1"/>
          <p:nvPr/>
        </p:nvSpPr>
        <p:spPr>
          <a:xfrm>
            <a:off x="1733291" y="3114637"/>
            <a:ext cx="4915344" cy="2292731"/>
          </a:xfrm>
          <a:prstGeom prst="rect">
            <a:avLst/>
          </a:prstGeom>
        </p:spPr>
        <p:txBody>
          <a:bodyPr lIns="0" tIns="0" rIns="0" bIns="0" rtlCol="0" anchor="t">
            <a:spAutoFit/>
          </a:bodyPr>
          <a:lstStyle/>
          <a:p>
            <a:pPr algn="l">
              <a:lnSpc>
                <a:spcPts val="15165"/>
              </a:lnSpc>
            </a:pPr>
            <a:r>
              <a:rPr lang="en-US" sz="10832" spc="194">
                <a:solidFill>
                  <a:srgbClr val="E1F4FD"/>
                </a:solidFill>
                <a:latin typeface="Soleil-Bold"/>
                <a:ea typeface="Soleil-Bold"/>
                <a:cs typeface="Soleil-Bold"/>
                <a:sym typeface="Soleil-Bold"/>
              </a:rPr>
              <a:t>STEP 4: </a:t>
            </a:r>
          </a:p>
        </p:txBody>
      </p:sp>
      <p:sp>
        <p:nvSpPr>
          <p:cNvPr id="3" name="TextBox 3"/>
          <p:cNvSpPr txBox="1"/>
          <p:nvPr/>
        </p:nvSpPr>
        <p:spPr>
          <a:xfrm>
            <a:off x="6648634" y="3160864"/>
            <a:ext cx="11963189" cy="4084002"/>
          </a:xfrm>
          <a:prstGeom prst="rect">
            <a:avLst/>
          </a:prstGeom>
        </p:spPr>
        <p:txBody>
          <a:bodyPr lIns="0" tIns="0" rIns="0" bIns="0" rtlCol="0" anchor="t">
            <a:spAutoFit/>
          </a:bodyPr>
          <a:lstStyle/>
          <a:p>
            <a:pPr algn="l">
              <a:lnSpc>
                <a:spcPts val="16007"/>
              </a:lnSpc>
            </a:pPr>
            <a:r>
              <a:rPr lang="en-US" sz="11434" b="1" spc="-57">
                <a:solidFill>
                  <a:srgbClr val="FFFFFF"/>
                </a:solidFill>
                <a:latin typeface="EightiesComeback Bold"/>
                <a:ea typeface="EightiesComeback Bold"/>
                <a:cs typeface="EightiesComeback Bold"/>
                <a:sym typeface="EightiesComeback Bold"/>
              </a:rPr>
              <a:t>Report and Celebrate</a:t>
            </a:r>
          </a:p>
        </p:txBody>
      </p:sp>
      <p:sp>
        <p:nvSpPr>
          <p:cNvPr id="4" name="Freeform 4"/>
          <p:cNvSpPr/>
          <p:nvPr/>
        </p:nvSpPr>
        <p:spPr>
          <a:xfrm>
            <a:off x="14134931" y="7583268"/>
            <a:ext cx="1816374" cy="1747021"/>
          </a:xfrm>
          <a:custGeom>
            <a:avLst/>
            <a:gdLst/>
            <a:ahLst/>
            <a:cxnLst/>
            <a:rect l="l" t="t" r="r" b="b"/>
            <a:pathLst>
              <a:path w="1816374" h="1747021">
                <a:moveTo>
                  <a:pt x="0" y="0"/>
                </a:moveTo>
                <a:lnTo>
                  <a:pt x="1816374" y="0"/>
                </a:lnTo>
                <a:lnTo>
                  <a:pt x="1816374" y="1747021"/>
                </a:lnTo>
                <a:lnTo>
                  <a:pt x="0" y="17470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15455292" y="6397896"/>
            <a:ext cx="4281230" cy="4117765"/>
          </a:xfrm>
          <a:custGeom>
            <a:avLst/>
            <a:gdLst/>
            <a:ahLst/>
            <a:cxnLst/>
            <a:rect l="l" t="t" r="r" b="b"/>
            <a:pathLst>
              <a:path w="4281230" h="4117765">
                <a:moveTo>
                  <a:pt x="0" y="0"/>
                </a:moveTo>
                <a:lnTo>
                  <a:pt x="4281231" y="0"/>
                </a:lnTo>
                <a:lnTo>
                  <a:pt x="4281231" y="4117765"/>
                </a:lnTo>
                <a:lnTo>
                  <a:pt x="0" y="41177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9755" y="1785127"/>
            <a:ext cx="11042899" cy="491490"/>
          </a:xfrm>
          <a:prstGeom prst="rect">
            <a:avLst/>
          </a:prstGeom>
        </p:spPr>
        <p:txBody>
          <a:bodyPr lIns="0" tIns="0" rIns="0" bIns="0" rtlCol="0" anchor="t">
            <a:spAutoFit/>
          </a:bodyPr>
          <a:lstStyle/>
          <a:p>
            <a:pPr algn="l">
              <a:lnSpc>
                <a:spcPts val="3359"/>
              </a:lnSpc>
            </a:pPr>
            <a:r>
              <a:rPr lang="en-US" sz="2400">
                <a:solidFill>
                  <a:srgbClr val="58585A"/>
                </a:solidFill>
                <a:latin typeface="SoleilLt"/>
                <a:ea typeface="SoleilLt"/>
                <a:cs typeface="SoleilLt"/>
                <a:sym typeface="SoleilLt"/>
              </a:rPr>
              <a:t>1.How many people participated in the Let’s Go Green campaign?</a:t>
            </a:r>
          </a:p>
        </p:txBody>
      </p:sp>
      <p:sp>
        <p:nvSpPr>
          <p:cNvPr id="3" name="TextBox 3"/>
          <p:cNvSpPr txBox="1"/>
          <p:nvPr/>
        </p:nvSpPr>
        <p:spPr>
          <a:xfrm>
            <a:off x="399755" y="4432244"/>
            <a:ext cx="9813643" cy="491490"/>
          </a:xfrm>
          <a:prstGeom prst="rect">
            <a:avLst/>
          </a:prstGeom>
        </p:spPr>
        <p:txBody>
          <a:bodyPr lIns="0" tIns="0" rIns="0" bIns="0" rtlCol="0" anchor="t">
            <a:spAutoFit/>
          </a:bodyPr>
          <a:lstStyle/>
          <a:p>
            <a:pPr algn="l">
              <a:lnSpc>
                <a:spcPts val="3359"/>
              </a:lnSpc>
            </a:pPr>
            <a:r>
              <a:rPr lang="en-US" sz="2400">
                <a:solidFill>
                  <a:srgbClr val="58585A"/>
                </a:solidFill>
                <a:latin typeface="SoleilLt"/>
                <a:ea typeface="SoleilLt"/>
                <a:cs typeface="SoleilLt"/>
                <a:sym typeface="SoleilLt"/>
              </a:rPr>
              <a:t>3. What other measurable data or outcomes can you report?</a:t>
            </a:r>
          </a:p>
        </p:txBody>
      </p:sp>
      <p:sp>
        <p:nvSpPr>
          <p:cNvPr id="4" name="TextBox 4"/>
          <p:cNvSpPr txBox="1"/>
          <p:nvPr/>
        </p:nvSpPr>
        <p:spPr>
          <a:xfrm>
            <a:off x="448871" y="5954410"/>
            <a:ext cx="17006242" cy="491490"/>
          </a:xfrm>
          <a:prstGeom prst="rect">
            <a:avLst/>
          </a:prstGeom>
        </p:spPr>
        <p:txBody>
          <a:bodyPr lIns="0" tIns="0" rIns="0" bIns="0" rtlCol="0" anchor="t">
            <a:spAutoFit/>
          </a:bodyPr>
          <a:lstStyle/>
          <a:p>
            <a:pPr algn="l">
              <a:lnSpc>
                <a:spcPts val="3359"/>
              </a:lnSpc>
            </a:pPr>
            <a:r>
              <a:rPr lang="en-US" sz="2400">
                <a:solidFill>
                  <a:srgbClr val="58585A"/>
                </a:solidFill>
                <a:latin typeface="SoleilLt"/>
                <a:ea typeface="SoleilLt"/>
                <a:cs typeface="SoleilLt"/>
                <a:sym typeface="SoleilLt"/>
              </a:rPr>
              <a:t>4. Sharing about your project is so important and can inspire more action! How can you spread the word to others?</a:t>
            </a:r>
          </a:p>
        </p:txBody>
      </p:sp>
      <p:sp>
        <p:nvSpPr>
          <p:cNvPr id="5" name="AutoShape 5"/>
          <p:cNvSpPr/>
          <p:nvPr/>
        </p:nvSpPr>
        <p:spPr>
          <a:xfrm>
            <a:off x="399755" y="2809087"/>
            <a:ext cx="10172494" cy="0"/>
          </a:xfrm>
          <a:prstGeom prst="line">
            <a:avLst/>
          </a:prstGeom>
          <a:ln w="38100" cap="flat">
            <a:solidFill>
              <a:srgbClr val="E1F4FD"/>
            </a:solidFill>
            <a:prstDash val="solid"/>
            <a:headEnd type="none" w="sm" len="sm"/>
            <a:tailEnd type="none" w="sm" len="sm"/>
          </a:ln>
        </p:spPr>
        <p:txBody>
          <a:bodyPr/>
          <a:lstStyle/>
          <a:p>
            <a:endParaRPr lang="en-US"/>
          </a:p>
        </p:txBody>
      </p:sp>
      <p:sp>
        <p:nvSpPr>
          <p:cNvPr id="6" name="AutoShape 6"/>
          <p:cNvSpPr/>
          <p:nvPr/>
        </p:nvSpPr>
        <p:spPr>
          <a:xfrm>
            <a:off x="448842" y="4069343"/>
            <a:ext cx="10172494" cy="0"/>
          </a:xfrm>
          <a:prstGeom prst="line">
            <a:avLst/>
          </a:prstGeom>
          <a:ln w="38100" cap="flat">
            <a:solidFill>
              <a:srgbClr val="E1F4FD"/>
            </a:solidFill>
            <a:prstDash val="solid"/>
            <a:headEnd type="none" w="sm" len="sm"/>
            <a:tailEnd type="none" w="sm" len="sm"/>
          </a:ln>
        </p:spPr>
        <p:txBody>
          <a:bodyPr/>
          <a:lstStyle/>
          <a:p>
            <a:endParaRPr lang="en-US"/>
          </a:p>
        </p:txBody>
      </p:sp>
      <p:sp>
        <p:nvSpPr>
          <p:cNvPr id="7" name="AutoShape 7"/>
          <p:cNvSpPr/>
          <p:nvPr/>
        </p:nvSpPr>
        <p:spPr>
          <a:xfrm>
            <a:off x="399755" y="5592460"/>
            <a:ext cx="10172494" cy="0"/>
          </a:xfrm>
          <a:prstGeom prst="line">
            <a:avLst/>
          </a:prstGeom>
          <a:ln w="38100" cap="flat">
            <a:solidFill>
              <a:srgbClr val="E1F4FD"/>
            </a:solidFill>
            <a:prstDash val="solid"/>
            <a:headEnd type="none" w="sm" len="sm"/>
            <a:tailEnd type="none" w="sm" len="sm"/>
          </a:ln>
        </p:spPr>
        <p:txBody>
          <a:bodyPr/>
          <a:lstStyle/>
          <a:p>
            <a:endParaRPr lang="en-US"/>
          </a:p>
        </p:txBody>
      </p:sp>
      <p:sp>
        <p:nvSpPr>
          <p:cNvPr id="8" name="AutoShape 8"/>
          <p:cNvSpPr/>
          <p:nvPr/>
        </p:nvSpPr>
        <p:spPr>
          <a:xfrm>
            <a:off x="399755" y="7173552"/>
            <a:ext cx="10172494" cy="0"/>
          </a:xfrm>
          <a:prstGeom prst="line">
            <a:avLst/>
          </a:prstGeom>
          <a:ln w="38100" cap="flat">
            <a:solidFill>
              <a:srgbClr val="E1F4FD"/>
            </a:solidFill>
            <a:prstDash val="solid"/>
            <a:headEnd type="none" w="sm" len="sm"/>
            <a:tailEnd type="none" w="sm" len="sm"/>
          </a:ln>
        </p:spPr>
        <p:txBody>
          <a:bodyPr/>
          <a:lstStyle/>
          <a:p>
            <a:endParaRPr lang="en-US"/>
          </a:p>
        </p:txBody>
      </p:sp>
      <p:sp>
        <p:nvSpPr>
          <p:cNvPr id="9" name="TextBox 9"/>
          <p:cNvSpPr txBox="1"/>
          <p:nvPr/>
        </p:nvSpPr>
        <p:spPr>
          <a:xfrm>
            <a:off x="399755" y="2921933"/>
            <a:ext cx="15108163" cy="527685"/>
          </a:xfrm>
          <a:prstGeom prst="rect">
            <a:avLst/>
          </a:prstGeom>
        </p:spPr>
        <p:txBody>
          <a:bodyPr lIns="0" tIns="0" rIns="0" bIns="0" rtlCol="0" anchor="t">
            <a:spAutoFit/>
          </a:bodyPr>
          <a:lstStyle/>
          <a:p>
            <a:pPr algn="l">
              <a:lnSpc>
                <a:spcPts val="3600"/>
              </a:lnSpc>
            </a:pPr>
            <a:r>
              <a:rPr lang="en-US" sz="2400">
                <a:solidFill>
                  <a:srgbClr val="58585A"/>
                </a:solidFill>
                <a:latin typeface="SoleilLt"/>
                <a:ea typeface="SoleilLt"/>
                <a:cs typeface="SoleilLt"/>
                <a:sym typeface="SoleilLt"/>
              </a:rPr>
              <a:t>2.How many people did you impact through your campaign?</a:t>
            </a:r>
          </a:p>
        </p:txBody>
      </p:sp>
      <p:sp>
        <p:nvSpPr>
          <p:cNvPr id="10" name="TextBox 10"/>
          <p:cNvSpPr txBox="1"/>
          <p:nvPr/>
        </p:nvSpPr>
        <p:spPr>
          <a:xfrm>
            <a:off x="399755" y="239509"/>
            <a:ext cx="6978583" cy="710161"/>
          </a:xfrm>
          <a:prstGeom prst="rect">
            <a:avLst/>
          </a:prstGeom>
        </p:spPr>
        <p:txBody>
          <a:bodyPr lIns="0" tIns="0" rIns="0" bIns="0" rtlCol="0" anchor="t">
            <a:spAutoFit/>
          </a:bodyPr>
          <a:lstStyle/>
          <a:p>
            <a:pPr algn="l">
              <a:lnSpc>
                <a:spcPts val="5482"/>
              </a:lnSpc>
            </a:pPr>
            <a:r>
              <a:rPr lang="en-US" sz="3915" b="1">
                <a:solidFill>
                  <a:srgbClr val="0D422D"/>
                </a:solidFill>
                <a:latin typeface="EightiesComeback Bold"/>
                <a:ea typeface="EightiesComeback Bold"/>
                <a:cs typeface="EightiesComeback Bold"/>
                <a:sym typeface="EightiesComeback Bold"/>
              </a:rPr>
              <a:t>Report</a:t>
            </a:r>
          </a:p>
        </p:txBody>
      </p:sp>
      <p:sp>
        <p:nvSpPr>
          <p:cNvPr id="11" name="AutoShape 11"/>
          <p:cNvSpPr/>
          <p:nvPr/>
        </p:nvSpPr>
        <p:spPr>
          <a:xfrm>
            <a:off x="0" y="1343047"/>
            <a:ext cx="18288000" cy="0"/>
          </a:xfrm>
          <a:prstGeom prst="line">
            <a:avLst/>
          </a:prstGeom>
          <a:ln w="38100" cap="flat">
            <a:solidFill>
              <a:srgbClr val="E1F4FD"/>
            </a:solidFill>
            <a:prstDash val="solid"/>
            <a:headEnd type="none" w="sm" len="sm"/>
            <a:tailEnd type="none" w="sm" len="sm"/>
          </a:ln>
        </p:spPr>
        <p:txBody>
          <a:bodyPr/>
          <a:lstStyle/>
          <a:p>
            <a:endParaRPr lang="en-US"/>
          </a:p>
        </p:txBody>
      </p:sp>
      <p:sp>
        <p:nvSpPr>
          <p:cNvPr id="12" name="TextBox 12"/>
          <p:cNvSpPr txBox="1"/>
          <p:nvPr/>
        </p:nvSpPr>
        <p:spPr>
          <a:xfrm>
            <a:off x="399755" y="7297377"/>
            <a:ext cx="15529191" cy="511302"/>
          </a:xfrm>
          <a:prstGeom prst="rect">
            <a:avLst/>
          </a:prstGeom>
        </p:spPr>
        <p:txBody>
          <a:bodyPr lIns="0" tIns="0" rIns="0" bIns="0" rtlCol="0" anchor="t">
            <a:spAutoFit/>
          </a:bodyPr>
          <a:lstStyle/>
          <a:p>
            <a:pPr algn="l">
              <a:lnSpc>
                <a:spcPts val="3504"/>
              </a:lnSpc>
            </a:pPr>
            <a:r>
              <a:rPr lang="en-US" sz="2400">
                <a:solidFill>
                  <a:srgbClr val="58585A"/>
                </a:solidFill>
                <a:latin typeface="SoleilLt"/>
                <a:ea typeface="SoleilLt"/>
                <a:cs typeface="SoleilLt"/>
                <a:sym typeface="SoleilLt"/>
              </a:rPr>
              <a:t>5. List key points from each step of the service-learning process you want to be sure to share with others:</a:t>
            </a:r>
          </a:p>
        </p:txBody>
      </p:sp>
      <p:sp>
        <p:nvSpPr>
          <p:cNvPr id="13" name="TextBox 13"/>
          <p:cNvSpPr txBox="1"/>
          <p:nvPr/>
        </p:nvSpPr>
        <p:spPr>
          <a:xfrm>
            <a:off x="1024032" y="8122731"/>
            <a:ext cx="5730028" cy="473202"/>
          </a:xfrm>
          <a:prstGeom prst="rect">
            <a:avLst/>
          </a:prstGeom>
        </p:spPr>
        <p:txBody>
          <a:bodyPr lIns="0" tIns="0" rIns="0" bIns="0" rtlCol="0" anchor="t">
            <a:spAutoFit/>
          </a:bodyPr>
          <a:lstStyle/>
          <a:p>
            <a:pPr marL="518160" lvl="1" indent="-259080" algn="l">
              <a:lnSpc>
                <a:spcPts val="3504"/>
              </a:lnSpc>
              <a:buAutoNum type="arabicPeriod"/>
            </a:pPr>
            <a:r>
              <a:rPr lang="en-US" sz="2400">
                <a:solidFill>
                  <a:srgbClr val="58585A"/>
                </a:solidFill>
                <a:latin typeface="SoleilSb"/>
                <a:ea typeface="SoleilSb"/>
                <a:cs typeface="SoleilSb"/>
                <a:sym typeface="SoleilSb"/>
              </a:rPr>
              <a:t> Investigate and Learn:</a:t>
            </a:r>
          </a:p>
        </p:txBody>
      </p:sp>
      <p:sp>
        <p:nvSpPr>
          <p:cNvPr id="14" name="TextBox 14"/>
          <p:cNvSpPr txBox="1"/>
          <p:nvPr/>
        </p:nvSpPr>
        <p:spPr>
          <a:xfrm>
            <a:off x="1296569" y="8957883"/>
            <a:ext cx="4680602" cy="473202"/>
          </a:xfrm>
          <a:prstGeom prst="rect">
            <a:avLst/>
          </a:prstGeom>
        </p:spPr>
        <p:txBody>
          <a:bodyPr lIns="0" tIns="0" rIns="0" bIns="0" rtlCol="0" anchor="t">
            <a:spAutoFit/>
          </a:bodyPr>
          <a:lstStyle/>
          <a:p>
            <a:pPr algn="l">
              <a:lnSpc>
                <a:spcPts val="3504"/>
              </a:lnSpc>
            </a:pPr>
            <a:r>
              <a:rPr lang="en-US" sz="2400">
                <a:solidFill>
                  <a:srgbClr val="58585A"/>
                </a:solidFill>
                <a:latin typeface="SoleilSb"/>
                <a:ea typeface="SoleilSb"/>
                <a:cs typeface="SoleilSb"/>
                <a:sym typeface="SoleilSb"/>
              </a:rPr>
              <a:t>2. Action Plan:</a:t>
            </a:r>
          </a:p>
        </p:txBody>
      </p:sp>
      <p:sp>
        <p:nvSpPr>
          <p:cNvPr id="15" name="TextBox 15"/>
          <p:cNvSpPr txBox="1"/>
          <p:nvPr/>
        </p:nvSpPr>
        <p:spPr>
          <a:xfrm>
            <a:off x="8021831" y="7943280"/>
            <a:ext cx="4130689" cy="473202"/>
          </a:xfrm>
          <a:prstGeom prst="rect">
            <a:avLst/>
          </a:prstGeom>
        </p:spPr>
        <p:txBody>
          <a:bodyPr lIns="0" tIns="0" rIns="0" bIns="0" rtlCol="0" anchor="t">
            <a:spAutoFit/>
          </a:bodyPr>
          <a:lstStyle/>
          <a:p>
            <a:pPr algn="l">
              <a:lnSpc>
                <a:spcPts val="3504"/>
              </a:lnSpc>
            </a:pPr>
            <a:r>
              <a:rPr lang="en-US" sz="2400">
                <a:solidFill>
                  <a:srgbClr val="58585A"/>
                </a:solidFill>
                <a:latin typeface="SoleilSb"/>
                <a:ea typeface="SoleilSb"/>
                <a:cs typeface="SoleilSb"/>
                <a:sym typeface="SoleilSb"/>
              </a:rPr>
              <a:t>3. Take Action:</a:t>
            </a:r>
          </a:p>
        </p:txBody>
      </p:sp>
      <p:sp>
        <p:nvSpPr>
          <p:cNvPr id="16" name="TextBox 16"/>
          <p:cNvSpPr txBox="1"/>
          <p:nvPr/>
        </p:nvSpPr>
        <p:spPr>
          <a:xfrm>
            <a:off x="8021831" y="8902257"/>
            <a:ext cx="4444651" cy="473202"/>
          </a:xfrm>
          <a:prstGeom prst="rect">
            <a:avLst/>
          </a:prstGeom>
        </p:spPr>
        <p:txBody>
          <a:bodyPr lIns="0" tIns="0" rIns="0" bIns="0" rtlCol="0" anchor="t">
            <a:spAutoFit/>
          </a:bodyPr>
          <a:lstStyle/>
          <a:p>
            <a:pPr algn="l">
              <a:lnSpc>
                <a:spcPts val="3504"/>
              </a:lnSpc>
            </a:pPr>
            <a:r>
              <a:rPr lang="en-US" sz="2400">
                <a:solidFill>
                  <a:srgbClr val="58585A"/>
                </a:solidFill>
                <a:latin typeface="SoleilSb"/>
                <a:ea typeface="SoleilSb"/>
                <a:cs typeface="SoleilSb"/>
                <a:sym typeface="SoleilSb"/>
              </a:rPr>
              <a:t>4. Report and Celebrate: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9755" y="239509"/>
            <a:ext cx="6978583" cy="710161"/>
          </a:xfrm>
          <a:prstGeom prst="rect">
            <a:avLst/>
          </a:prstGeom>
        </p:spPr>
        <p:txBody>
          <a:bodyPr lIns="0" tIns="0" rIns="0" bIns="0" rtlCol="0" anchor="t">
            <a:spAutoFit/>
          </a:bodyPr>
          <a:lstStyle/>
          <a:p>
            <a:pPr algn="l">
              <a:lnSpc>
                <a:spcPts val="5482"/>
              </a:lnSpc>
            </a:pPr>
            <a:r>
              <a:rPr lang="en-US" sz="3915" b="1">
                <a:solidFill>
                  <a:srgbClr val="0D422D"/>
                </a:solidFill>
                <a:latin typeface="EightiesComeback Bold"/>
                <a:ea typeface="EightiesComeback Bold"/>
                <a:cs typeface="EightiesComeback Bold"/>
                <a:sym typeface="EightiesComeback Bold"/>
              </a:rPr>
              <a:t>Celebrate</a:t>
            </a:r>
          </a:p>
        </p:txBody>
      </p:sp>
      <p:sp>
        <p:nvSpPr>
          <p:cNvPr id="3" name="AutoShape 3"/>
          <p:cNvSpPr/>
          <p:nvPr/>
        </p:nvSpPr>
        <p:spPr>
          <a:xfrm>
            <a:off x="0" y="1343047"/>
            <a:ext cx="18288000" cy="0"/>
          </a:xfrm>
          <a:prstGeom prst="line">
            <a:avLst/>
          </a:prstGeom>
          <a:ln w="38100" cap="flat">
            <a:solidFill>
              <a:srgbClr val="E1F4FD"/>
            </a:solidFill>
            <a:prstDash val="solid"/>
            <a:headEnd type="none" w="sm" len="sm"/>
            <a:tailEnd type="none" w="sm" len="sm"/>
          </a:ln>
        </p:spPr>
        <p:txBody>
          <a:bodyPr/>
          <a:lstStyle/>
          <a:p>
            <a:endParaRPr lang="en-US"/>
          </a:p>
        </p:txBody>
      </p:sp>
      <p:sp>
        <p:nvSpPr>
          <p:cNvPr id="4" name="Freeform 4"/>
          <p:cNvSpPr/>
          <p:nvPr/>
        </p:nvSpPr>
        <p:spPr>
          <a:xfrm>
            <a:off x="1833935" y="3029907"/>
            <a:ext cx="14293375" cy="6582378"/>
          </a:xfrm>
          <a:custGeom>
            <a:avLst/>
            <a:gdLst/>
            <a:ahLst/>
            <a:cxnLst/>
            <a:rect l="l" t="t" r="r" b="b"/>
            <a:pathLst>
              <a:path w="14293375" h="6582378">
                <a:moveTo>
                  <a:pt x="0" y="0"/>
                </a:moveTo>
                <a:lnTo>
                  <a:pt x="14293376" y="0"/>
                </a:lnTo>
                <a:lnTo>
                  <a:pt x="14293376" y="6582379"/>
                </a:lnTo>
                <a:lnTo>
                  <a:pt x="0" y="6582379"/>
                </a:lnTo>
                <a:lnTo>
                  <a:pt x="0" y="0"/>
                </a:lnTo>
                <a:close/>
              </a:path>
            </a:pathLst>
          </a:custGeom>
          <a:blipFill>
            <a:blip r:embed="rId2"/>
            <a:stretch>
              <a:fillRect t="-425"/>
            </a:stretch>
          </a:blipFill>
        </p:spPr>
        <p:txBody>
          <a:bodyPr/>
          <a:lstStyle/>
          <a:p>
            <a:endParaRPr lang="en-US"/>
          </a:p>
        </p:txBody>
      </p:sp>
      <p:grpSp>
        <p:nvGrpSpPr>
          <p:cNvPr id="5" name="Group 5"/>
          <p:cNvGrpSpPr>
            <a:grpSpLocks noChangeAspect="1"/>
          </p:cNvGrpSpPr>
          <p:nvPr/>
        </p:nvGrpSpPr>
        <p:grpSpPr>
          <a:xfrm>
            <a:off x="1833935" y="2646800"/>
            <a:ext cx="14315465" cy="789819"/>
            <a:chOff x="0" y="0"/>
            <a:chExt cx="6629400" cy="365760"/>
          </a:xfrm>
        </p:grpSpPr>
        <p:sp>
          <p:nvSpPr>
            <p:cNvPr id="6" name="Freeform 6"/>
            <p:cNvSpPr/>
            <p:nvPr/>
          </p:nvSpPr>
          <p:spPr>
            <a:xfrm>
              <a:off x="0" y="0"/>
              <a:ext cx="6629400" cy="365760"/>
            </a:xfrm>
            <a:custGeom>
              <a:avLst/>
              <a:gdLst/>
              <a:ahLst/>
              <a:cxnLst/>
              <a:rect l="l" t="t" r="r" b="b"/>
              <a:pathLst>
                <a:path w="6629400" h="365760">
                  <a:moveTo>
                    <a:pt x="0" y="365760"/>
                  </a:moveTo>
                  <a:lnTo>
                    <a:pt x="6629400" y="365760"/>
                  </a:lnTo>
                  <a:lnTo>
                    <a:pt x="6629400" y="0"/>
                  </a:lnTo>
                  <a:lnTo>
                    <a:pt x="0" y="0"/>
                  </a:lnTo>
                  <a:close/>
                </a:path>
              </a:pathLst>
            </a:custGeom>
            <a:solidFill>
              <a:srgbClr val="0D422D"/>
            </a:solidFill>
          </p:spPr>
          <p:txBody>
            <a:bodyPr/>
            <a:lstStyle/>
            <a:p>
              <a:endParaRPr lang="en-US"/>
            </a:p>
          </p:txBody>
        </p:sp>
      </p:grpSp>
      <p:sp>
        <p:nvSpPr>
          <p:cNvPr id="7" name="TextBox 7"/>
          <p:cNvSpPr txBox="1"/>
          <p:nvPr/>
        </p:nvSpPr>
        <p:spPr>
          <a:xfrm>
            <a:off x="1722593" y="1609747"/>
            <a:ext cx="14575978" cy="831371"/>
          </a:xfrm>
          <a:prstGeom prst="rect">
            <a:avLst/>
          </a:prstGeom>
        </p:spPr>
        <p:txBody>
          <a:bodyPr lIns="0" tIns="0" rIns="0" bIns="0" rtlCol="0" anchor="t">
            <a:spAutoFit/>
          </a:bodyPr>
          <a:lstStyle/>
          <a:p>
            <a:pPr algn="l">
              <a:lnSpc>
                <a:spcPts val="3174"/>
              </a:lnSpc>
            </a:pPr>
            <a:r>
              <a:rPr lang="en-US" sz="2159">
                <a:solidFill>
                  <a:srgbClr val="58585A"/>
                </a:solidFill>
                <a:latin typeface="SoleilLt"/>
                <a:ea typeface="SoleilLt"/>
                <a:cs typeface="SoleilLt"/>
                <a:sym typeface="SoleilLt"/>
              </a:rPr>
              <a:t>While sharing with others is part of celebrating, be sure to celebrate as a team! Use the space below to brainstorm fun ideas to celebrate and also how you’d like to thank everyone who supported your campaign. Congratulations!</a:t>
            </a:r>
          </a:p>
        </p:txBody>
      </p:sp>
      <p:sp>
        <p:nvSpPr>
          <p:cNvPr id="8" name="TextBox 8"/>
          <p:cNvSpPr txBox="1"/>
          <p:nvPr/>
        </p:nvSpPr>
        <p:spPr>
          <a:xfrm>
            <a:off x="5552063" y="2649568"/>
            <a:ext cx="11013344" cy="603309"/>
          </a:xfrm>
          <a:prstGeom prst="rect">
            <a:avLst/>
          </a:prstGeom>
        </p:spPr>
        <p:txBody>
          <a:bodyPr lIns="0" tIns="0" rIns="0" bIns="0" rtlCol="0" anchor="t">
            <a:spAutoFit/>
          </a:bodyPr>
          <a:lstStyle/>
          <a:p>
            <a:pPr algn="l">
              <a:lnSpc>
                <a:spcPts val="3930"/>
              </a:lnSpc>
            </a:pPr>
            <a:r>
              <a:rPr lang="en-US" sz="2807" spc="244">
                <a:solidFill>
                  <a:srgbClr val="FFFFFF"/>
                </a:solidFill>
                <a:latin typeface="Soleil-Bold"/>
                <a:ea typeface="Soleil-Bold"/>
                <a:cs typeface="Soleil-Bold"/>
                <a:sym typeface="Soleil-Bold"/>
              </a:rPr>
              <a:t>HOW DO YOU WANT TO CELEBRATE?</a:t>
            </a:r>
          </a:p>
        </p:txBody>
      </p:sp>
      <p:grpSp>
        <p:nvGrpSpPr>
          <p:cNvPr id="9" name="Group 9"/>
          <p:cNvGrpSpPr/>
          <p:nvPr/>
        </p:nvGrpSpPr>
        <p:grpSpPr>
          <a:xfrm>
            <a:off x="1833936" y="8558168"/>
            <a:ext cx="14322449" cy="1591684"/>
            <a:chOff x="-10460" y="-66675"/>
            <a:chExt cx="2346537" cy="260776"/>
          </a:xfrm>
        </p:grpSpPr>
        <p:sp>
          <p:nvSpPr>
            <p:cNvPr id="10" name="Freeform 10"/>
            <p:cNvSpPr/>
            <p:nvPr/>
          </p:nvSpPr>
          <p:spPr>
            <a:xfrm>
              <a:off x="-10460" y="0"/>
              <a:ext cx="2341774" cy="127426"/>
            </a:xfrm>
            <a:custGeom>
              <a:avLst/>
              <a:gdLst/>
              <a:ahLst/>
              <a:cxnLst/>
              <a:rect l="l" t="t" r="r" b="b"/>
              <a:pathLst>
                <a:path w="2341483" h="127426">
                  <a:moveTo>
                    <a:pt x="0" y="0"/>
                  </a:moveTo>
                  <a:lnTo>
                    <a:pt x="2341483" y="0"/>
                  </a:lnTo>
                  <a:lnTo>
                    <a:pt x="2341483" y="127426"/>
                  </a:lnTo>
                  <a:lnTo>
                    <a:pt x="0" y="127426"/>
                  </a:lnTo>
                  <a:close/>
                </a:path>
              </a:pathLst>
            </a:custGeom>
            <a:solidFill>
              <a:srgbClr val="0D422D"/>
            </a:solidFill>
          </p:spPr>
          <p:txBody>
            <a:bodyPr/>
            <a:lstStyle/>
            <a:p>
              <a:endParaRPr lang="en-US"/>
            </a:p>
          </p:txBody>
        </p:sp>
        <p:sp>
          <p:nvSpPr>
            <p:cNvPr id="11" name="TextBox 11"/>
            <p:cNvSpPr txBox="1"/>
            <p:nvPr/>
          </p:nvSpPr>
          <p:spPr>
            <a:xfrm>
              <a:off x="-5406" y="-66675"/>
              <a:ext cx="2341483" cy="260776"/>
            </a:xfrm>
            <a:prstGeom prst="rect">
              <a:avLst/>
            </a:prstGeom>
          </p:spPr>
          <p:txBody>
            <a:bodyPr lIns="50800" tIns="50800" rIns="50800" bIns="50800" rtlCol="0" anchor="ctr"/>
            <a:lstStyle/>
            <a:p>
              <a:pPr algn="ctr">
                <a:lnSpc>
                  <a:spcPts val="3359"/>
                </a:lnSpc>
              </a:pPr>
              <a:r>
                <a:rPr lang="en-US" sz="2400" spc="182" dirty="0">
                  <a:solidFill>
                    <a:srgbClr val="FFFFFF"/>
                  </a:solidFill>
                  <a:latin typeface="SoleilLt"/>
                  <a:ea typeface="SoleilLt"/>
                  <a:cs typeface="SoleilLt"/>
                  <a:sym typeface="SoleilLt"/>
                </a:rPr>
                <a:t>We love to hear your stories! Feel free to share with us at </a:t>
              </a:r>
              <a:r>
                <a:rPr lang="en-US" sz="2400" spc="182" dirty="0" err="1">
                  <a:solidFill>
                    <a:srgbClr val="FFFFFF"/>
                  </a:solidFill>
                  <a:latin typeface="SoleilLt"/>
                  <a:ea typeface="SoleilLt"/>
                  <a:cs typeface="SoleilLt"/>
                  <a:sym typeface="SoleilLt"/>
                </a:rPr>
                <a:t>info@educationplus.org</a:t>
              </a:r>
              <a:r>
                <a:rPr lang="en-US" sz="2400" spc="182" dirty="0">
                  <a:solidFill>
                    <a:srgbClr val="FFFFFF"/>
                  </a:solidFill>
                  <a:latin typeface="SoleilLt"/>
                  <a:ea typeface="SoleilLt"/>
                  <a:cs typeface="SoleilLt"/>
                  <a:sym typeface="SoleilLt"/>
                </a:rPr>
                <a:t>!</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D422D"/>
        </a:solidFill>
        <a:effectLst/>
      </p:bgPr>
    </p:bg>
    <p:spTree>
      <p:nvGrpSpPr>
        <p:cNvPr id="1" name=""/>
        <p:cNvGrpSpPr/>
        <p:nvPr/>
      </p:nvGrpSpPr>
      <p:grpSpPr>
        <a:xfrm>
          <a:off x="0" y="0"/>
          <a:ext cx="0" cy="0"/>
          <a:chOff x="0" y="0"/>
          <a:chExt cx="0" cy="0"/>
        </a:xfrm>
      </p:grpSpPr>
      <p:sp>
        <p:nvSpPr>
          <p:cNvPr id="2" name="Freeform 2"/>
          <p:cNvSpPr/>
          <p:nvPr/>
        </p:nvSpPr>
        <p:spPr>
          <a:xfrm>
            <a:off x="14932892" y="8392893"/>
            <a:ext cx="1816374" cy="1747021"/>
          </a:xfrm>
          <a:custGeom>
            <a:avLst/>
            <a:gdLst/>
            <a:ahLst/>
            <a:cxnLst/>
            <a:rect l="l" t="t" r="r" b="b"/>
            <a:pathLst>
              <a:path w="1816374" h="1747021">
                <a:moveTo>
                  <a:pt x="0" y="0"/>
                </a:moveTo>
                <a:lnTo>
                  <a:pt x="1816374" y="0"/>
                </a:lnTo>
                <a:lnTo>
                  <a:pt x="1816374" y="1747021"/>
                </a:lnTo>
                <a:lnTo>
                  <a:pt x="0" y="17470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6400902" y="7207521"/>
            <a:ext cx="4281230" cy="4117765"/>
          </a:xfrm>
          <a:custGeom>
            <a:avLst/>
            <a:gdLst/>
            <a:ahLst/>
            <a:cxnLst/>
            <a:rect l="l" t="t" r="r" b="b"/>
            <a:pathLst>
              <a:path w="4281230" h="4117765">
                <a:moveTo>
                  <a:pt x="0" y="0"/>
                </a:moveTo>
                <a:lnTo>
                  <a:pt x="4281230" y="0"/>
                </a:lnTo>
                <a:lnTo>
                  <a:pt x="4281230" y="4117765"/>
                </a:lnTo>
                <a:lnTo>
                  <a:pt x="0" y="41177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TextBox 4"/>
          <p:cNvSpPr txBox="1"/>
          <p:nvPr/>
        </p:nvSpPr>
        <p:spPr>
          <a:xfrm>
            <a:off x="564067" y="3443876"/>
            <a:ext cx="17723933" cy="1803251"/>
          </a:xfrm>
          <a:prstGeom prst="rect">
            <a:avLst/>
          </a:prstGeom>
        </p:spPr>
        <p:txBody>
          <a:bodyPr lIns="0" tIns="0" rIns="0" bIns="0" rtlCol="0" anchor="t">
            <a:spAutoFit/>
          </a:bodyPr>
          <a:lstStyle/>
          <a:p>
            <a:pPr algn="l">
              <a:lnSpc>
                <a:spcPts val="7279"/>
              </a:lnSpc>
            </a:pPr>
            <a:r>
              <a:rPr lang="en-US" sz="5199" dirty="0">
                <a:solidFill>
                  <a:srgbClr val="FFFFFF"/>
                </a:solidFill>
                <a:latin typeface="Soleil-Bold"/>
                <a:ea typeface="Soleil-Bold"/>
                <a:cs typeface="Soleil-Bold"/>
                <a:sym typeface="Soleil-Bold"/>
              </a:rPr>
              <a:t>Use #</a:t>
            </a:r>
            <a:r>
              <a:rPr lang="en-US" sz="5199" dirty="0" err="1">
                <a:solidFill>
                  <a:srgbClr val="FFFFFF"/>
                </a:solidFill>
                <a:latin typeface="Soleil-Bold"/>
                <a:ea typeface="Soleil-Bold"/>
                <a:cs typeface="Soleil-Bold"/>
                <a:sym typeface="Soleil-Bold"/>
              </a:rPr>
              <a:t>EducationPlus</a:t>
            </a:r>
            <a:r>
              <a:rPr lang="en-US" sz="5199" dirty="0">
                <a:solidFill>
                  <a:srgbClr val="FFFFFF"/>
                </a:solidFill>
                <a:latin typeface="Soleil-Bold"/>
                <a:ea typeface="Soleil-Bold"/>
                <a:cs typeface="Soleil-Bold"/>
                <a:sym typeface="Soleil-Bold"/>
              </a:rPr>
              <a:t> to share your experience on social media or share with us at </a:t>
            </a:r>
            <a:r>
              <a:rPr lang="en-US" sz="5199" dirty="0" err="1">
                <a:solidFill>
                  <a:srgbClr val="FFFFFF"/>
                </a:solidFill>
                <a:latin typeface="Soleil-Bold"/>
                <a:ea typeface="Soleil-Bold"/>
                <a:cs typeface="Soleil-Bold"/>
                <a:sym typeface="Soleil-Bold"/>
              </a:rPr>
              <a:t>info@educationplus.org</a:t>
            </a:r>
            <a:r>
              <a:rPr lang="en-US" sz="5199" dirty="0">
                <a:solidFill>
                  <a:srgbClr val="FFFFFF"/>
                </a:solidFill>
                <a:latin typeface="Soleil-Bold"/>
                <a:ea typeface="Soleil-Bold"/>
                <a:cs typeface="Soleil-Bold"/>
                <a:sym typeface="Soleil-Bold"/>
              </a:rPr>
              <a:t>!</a:t>
            </a:r>
          </a:p>
        </p:txBody>
      </p:sp>
      <p:sp>
        <p:nvSpPr>
          <p:cNvPr id="5" name="Freeform 5"/>
          <p:cNvSpPr/>
          <p:nvPr/>
        </p:nvSpPr>
        <p:spPr>
          <a:xfrm>
            <a:off x="9144000" y="8446034"/>
            <a:ext cx="5470726" cy="1693880"/>
          </a:xfrm>
          <a:custGeom>
            <a:avLst/>
            <a:gdLst/>
            <a:ahLst/>
            <a:cxnLst/>
            <a:rect l="l" t="t" r="r" b="b"/>
            <a:pathLst>
              <a:path w="5470726" h="1693880">
                <a:moveTo>
                  <a:pt x="0" y="0"/>
                </a:moveTo>
                <a:lnTo>
                  <a:pt x="5470726" y="0"/>
                </a:lnTo>
                <a:lnTo>
                  <a:pt x="5470726" y="1693880"/>
                </a:lnTo>
                <a:lnTo>
                  <a:pt x="0" y="1693880"/>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564067" y="276203"/>
            <a:ext cx="22034270" cy="2675053"/>
          </a:xfrm>
          <a:prstGeom prst="rect">
            <a:avLst/>
          </a:prstGeom>
        </p:spPr>
        <p:txBody>
          <a:bodyPr lIns="0" tIns="0" rIns="0" bIns="0" rtlCol="0" anchor="t">
            <a:spAutoFit/>
          </a:bodyPr>
          <a:lstStyle/>
          <a:p>
            <a:pPr algn="l">
              <a:lnSpc>
                <a:spcPts val="20691"/>
              </a:lnSpc>
            </a:pPr>
            <a:r>
              <a:rPr lang="en-US" sz="14779" b="1" spc="-73">
                <a:solidFill>
                  <a:srgbClr val="FFFFFF"/>
                </a:solidFill>
                <a:latin typeface="EightiesComeback Bold"/>
                <a:ea typeface="EightiesComeback Bold"/>
                <a:cs typeface="EightiesComeback Bold"/>
                <a:sym typeface="EightiesComeback Bold"/>
              </a:rPr>
              <a:t>Thank you!</a:t>
            </a:r>
          </a:p>
        </p:txBody>
      </p:sp>
      <p:sp>
        <p:nvSpPr>
          <p:cNvPr id="7" name="AutoShape 7"/>
          <p:cNvSpPr/>
          <p:nvPr/>
        </p:nvSpPr>
        <p:spPr>
          <a:xfrm>
            <a:off x="-9807" y="3265603"/>
            <a:ext cx="18288000" cy="0"/>
          </a:xfrm>
          <a:prstGeom prst="line">
            <a:avLst/>
          </a:prstGeom>
          <a:ln w="38100" cap="flat">
            <a:solidFill>
              <a:srgbClr val="E1F4FD"/>
            </a:solidFill>
            <a:prstDash val="solid"/>
            <a:headEnd type="none" w="sm" len="sm"/>
            <a:tailEnd type="none" w="sm" len="sm"/>
          </a:ln>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07281" y="0"/>
            <a:ext cx="16073438" cy="10287000"/>
          </a:xfrm>
          <a:custGeom>
            <a:avLst/>
            <a:gdLst/>
            <a:ahLst/>
            <a:cxnLst/>
            <a:rect l="l" t="t" r="r" b="b"/>
            <a:pathLst>
              <a:path w="16073438" h="10287000">
                <a:moveTo>
                  <a:pt x="0" y="0"/>
                </a:moveTo>
                <a:lnTo>
                  <a:pt x="16073438" y="0"/>
                </a:lnTo>
                <a:lnTo>
                  <a:pt x="16073438" y="10287000"/>
                </a:lnTo>
                <a:lnTo>
                  <a:pt x="0" y="10287000"/>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8670227" y="1134339"/>
            <a:ext cx="1921573" cy="403187"/>
          </a:xfrm>
          <a:prstGeom prst="rect">
            <a:avLst/>
          </a:prstGeom>
        </p:spPr>
        <p:txBody>
          <a:bodyPr wrap="square" lIns="0" tIns="0" rIns="0" bIns="0" rtlCol="0" anchor="t">
            <a:spAutoFit/>
          </a:bodyPr>
          <a:lstStyle/>
          <a:p>
            <a:pPr algn="ctr">
              <a:lnSpc>
                <a:spcPts val="3359"/>
              </a:lnSpc>
            </a:pPr>
            <a:r>
              <a:rPr lang="en-US" sz="2400" dirty="0">
                <a:solidFill>
                  <a:srgbClr val="8DD8F9"/>
                </a:solidFill>
                <a:latin typeface="Soleil-Bold"/>
                <a:ea typeface="Soleil-Bold"/>
                <a:cs typeface="Soleil-Bold"/>
                <a:sym typeface="Soleil-Bold"/>
              </a:rPr>
              <a:t>Grades k-6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30923" y="0"/>
            <a:ext cx="15826154" cy="10287000"/>
          </a:xfrm>
          <a:custGeom>
            <a:avLst/>
            <a:gdLst/>
            <a:ahLst/>
            <a:cxnLst/>
            <a:rect l="l" t="t" r="r" b="b"/>
            <a:pathLst>
              <a:path w="15826154" h="10287000">
                <a:moveTo>
                  <a:pt x="0" y="0"/>
                </a:moveTo>
                <a:lnTo>
                  <a:pt x="15826154" y="0"/>
                </a:lnTo>
                <a:lnTo>
                  <a:pt x="15826154" y="10287000"/>
                </a:lnTo>
                <a:lnTo>
                  <a:pt x="0" y="10287000"/>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9523910" y="1575479"/>
            <a:ext cx="1982290" cy="403187"/>
          </a:xfrm>
          <a:prstGeom prst="rect">
            <a:avLst/>
          </a:prstGeom>
        </p:spPr>
        <p:txBody>
          <a:bodyPr wrap="square" lIns="0" tIns="0" rIns="0" bIns="0" rtlCol="0" anchor="t">
            <a:spAutoFit/>
          </a:bodyPr>
          <a:lstStyle/>
          <a:p>
            <a:pPr algn="ctr">
              <a:lnSpc>
                <a:spcPts val="3359"/>
              </a:lnSpc>
            </a:pPr>
            <a:r>
              <a:rPr lang="en-US" sz="2400" dirty="0">
                <a:solidFill>
                  <a:srgbClr val="8DD8F9"/>
                </a:solidFill>
                <a:latin typeface="Soleil-Bold"/>
                <a:ea typeface="Soleil-Bold"/>
                <a:cs typeface="Soleil-Bold"/>
                <a:sym typeface="Soleil-Bold"/>
              </a:rPr>
              <a:t>Grades 9-12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69581" y="0"/>
            <a:ext cx="16089719" cy="10377869"/>
          </a:xfrm>
          <a:custGeom>
            <a:avLst/>
            <a:gdLst/>
            <a:ahLst/>
            <a:cxnLst/>
            <a:rect l="l" t="t" r="r" b="b"/>
            <a:pathLst>
              <a:path w="16089719" h="10377869">
                <a:moveTo>
                  <a:pt x="0" y="0"/>
                </a:moveTo>
                <a:lnTo>
                  <a:pt x="16089719" y="0"/>
                </a:lnTo>
                <a:lnTo>
                  <a:pt x="16089719" y="10377869"/>
                </a:lnTo>
                <a:lnTo>
                  <a:pt x="0" y="10377869"/>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8809725" y="1177184"/>
            <a:ext cx="1934475" cy="403187"/>
          </a:xfrm>
          <a:prstGeom prst="rect">
            <a:avLst/>
          </a:prstGeom>
        </p:spPr>
        <p:txBody>
          <a:bodyPr wrap="square" lIns="0" tIns="0" rIns="0" bIns="0" rtlCol="0" anchor="t">
            <a:spAutoFit/>
          </a:bodyPr>
          <a:lstStyle/>
          <a:p>
            <a:pPr algn="ctr">
              <a:lnSpc>
                <a:spcPts val="3359"/>
              </a:lnSpc>
            </a:pPr>
            <a:r>
              <a:rPr lang="en-US" sz="2400" dirty="0">
                <a:solidFill>
                  <a:srgbClr val="8DD8F9"/>
                </a:solidFill>
                <a:latin typeface="Soleil-Bold"/>
                <a:ea typeface="Soleil-Bold"/>
                <a:cs typeface="Soleil-Bold"/>
                <a:sym typeface="Soleil-Bold"/>
              </a:rPr>
              <a:t>Grades 9-12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7750"/>
            <a:ext cx="18288000" cy="0"/>
          </a:xfrm>
          <a:prstGeom prst="line">
            <a:avLst/>
          </a:prstGeom>
          <a:ln w="38100" cap="flat">
            <a:solidFill>
              <a:srgbClr val="9DB79C"/>
            </a:solidFill>
            <a:prstDash val="solid"/>
            <a:headEnd type="none" w="sm" len="sm"/>
            <a:tailEnd type="none" w="sm" len="sm"/>
          </a:ln>
        </p:spPr>
        <p:txBody>
          <a:bodyPr/>
          <a:lstStyle/>
          <a:p>
            <a:endParaRPr lang="en-US"/>
          </a:p>
        </p:txBody>
      </p:sp>
      <p:grpSp>
        <p:nvGrpSpPr>
          <p:cNvPr id="3" name="Group 3"/>
          <p:cNvGrpSpPr/>
          <p:nvPr/>
        </p:nvGrpSpPr>
        <p:grpSpPr>
          <a:xfrm>
            <a:off x="0" y="9888930"/>
            <a:ext cx="15236554" cy="737375"/>
            <a:chOff x="0" y="0"/>
            <a:chExt cx="4012919" cy="194206"/>
          </a:xfrm>
        </p:grpSpPr>
        <p:sp>
          <p:nvSpPr>
            <p:cNvPr id="4" name="Freeform 4"/>
            <p:cNvSpPr/>
            <p:nvPr/>
          </p:nvSpPr>
          <p:spPr>
            <a:xfrm>
              <a:off x="0" y="0"/>
              <a:ext cx="4012919" cy="194206"/>
            </a:xfrm>
            <a:custGeom>
              <a:avLst/>
              <a:gdLst/>
              <a:ahLst/>
              <a:cxnLst/>
              <a:rect l="l" t="t" r="r" b="b"/>
              <a:pathLst>
                <a:path w="4012919" h="194206">
                  <a:moveTo>
                    <a:pt x="0" y="0"/>
                  </a:moveTo>
                  <a:lnTo>
                    <a:pt x="4012919" y="0"/>
                  </a:lnTo>
                  <a:lnTo>
                    <a:pt x="4012919" y="194206"/>
                  </a:lnTo>
                  <a:lnTo>
                    <a:pt x="0" y="194206"/>
                  </a:lnTo>
                  <a:close/>
                </a:path>
              </a:pathLst>
            </a:custGeom>
            <a:solidFill>
              <a:srgbClr val="FFFFFF"/>
            </a:solidFill>
          </p:spPr>
          <p:txBody>
            <a:bodyPr/>
            <a:lstStyle/>
            <a:p>
              <a:endParaRPr lang="en-US"/>
            </a:p>
          </p:txBody>
        </p:sp>
        <p:sp>
          <p:nvSpPr>
            <p:cNvPr id="5" name="TextBox 5"/>
            <p:cNvSpPr txBox="1"/>
            <p:nvPr/>
          </p:nvSpPr>
          <p:spPr>
            <a:xfrm>
              <a:off x="0" y="-104775"/>
              <a:ext cx="4012919" cy="298981"/>
            </a:xfrm>
            <a:prstGeom prst="rect">
              <a:avLst/>
            </a:prstGeom>
          </p:spPr>
          <p:txBody>
            <a:bodyPr lIns="50800" tIns="50800" rIns="50800" bIns="50800" rtlCol="0" anchor="ctr"/>
            <a:lstStyle/>
            <a:p>
              <a:pPr algn="ctr">
                <a:lnSpc>
                  <a:spcPts val="3323"/>
                </a:lnSpc>
              </a:pPr>
              <a:endParaRPr/>
            </a:p>
          </p:txBody>
        </p:sp>
      </p:grpSp>
      <p:sp>
        <p:nvSpPr>
          <p:cNvPr id="6" name="Freeform 6"/>
          <p:cNvSpPr/>
          <p:nvPr/>
        </p:nvSpPr>
        <p:spPr>
          <a:xfrm>
            <a:off x="13895695" y="0"/>
            <a:ext cx="4392305" cy="4329044"/>
          </a:xfrm>
          <a:custGeom>
            <a:avLst/>
            <a:gdLst/>
            <a:ahLst/>
            <a:cxnLst/>
            <a:rect l="l" t="t" r="r" b="b"/>
            <a:pathLst>
              <a:path w="4392305" h="4329044">
                <a:moveTo>
                  <a:pt x="0" y="0"/>
                </a:moveTo>
                <a:lnTo>
                  <a:pt x="4392305" y="0"/>
                </a:lnTo>
                <a:lnTo>
                  <a:pt x="4392305" y="4329044"/>
                </a:lnTo>
                <a:lnTo>
                  <a:pt x="0" y="4329044"/>
                </a:lnTo>
                <a:lnTo>
                  <a:pt x="0" y="0"/>
                </a:lnTo>
                <a:close/>
              </a:path>
            </a:pathLst>
          </a:custGeom>
          <a:blipFill>
            <a:blip r:embed="rId2"/>
            <a:stretch>
              <a:fillRect l="-13413" r="-34518"/>
            </a:stretch>
          </a:blipFill>
        </p:spPr>
        <p:txBody>
          <a:bodyPr/>
          <a:lstStyle/>
          <a:p>
            <a:endParaRPr lang="en-US"/>
          </a:p>
        </p:txBody>
      </p:sp>
      <p:sp>
        <p:nvSpPr>
          <p:cNvPr id="7" name="Freeform 7"/>
          <p:cNvSpPr/>
          <p:nvPr/>
        </p:nvSpPr>
        <p:spPr>
          <a:xfrm>
            <a:off x="405008" y="3128299"/>
            <a:ext cx="12953967" cy="3918575"/>
          </a:xfrm>
          <a:custGeom>
            <a:avLst/>
            <a:gdLst/>
            <a:ahLst/>
            <a:cxnLst/>
            <a:rect l="l" t="t" r="r" b="b"/>
            <a:pathLst>
              <a:path w="12953967" h="3918575">
                <a:moveTo>
                  <a:pt x="0" y="0"/>
                </a:moveTo>
                <a:lnTo>
                  <a:pt x="12953967" y="0"/>
                </a:lnTo>
                <a:lnTo>
                  <a:pt x="12953967" y="3918575"/>
                </a:lnTo>
                <a:lnTo>
                  <a:pt x="0" y="3918575"/>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13895695" y="4662487"/>
            <a:ext cx="4415077" cy="1266825"/>
          </a:xfrm>
          <a:prstGeom prst="rect">
            <a:avLst/>
          </a:prstGeom>
        </p:spPr>
        <p:txBody>
          <a:bodyPr lIns="0" tIns="0" rIns="0" bIns="0" rtlCol="0" anchor="t">
            <a:spAutoFit/>
          </a:bodyPr>
          <a:lstStyle/>
          <a:p>
            <a:pPr algn="ctr">
              <a:lnSpc>
                <a:spcPts val="2502"/>
              </a:lnSpc>
            </a:pPr>
            <a:r>
              <a:rPr lang="en-US" sz="2085" b="1" spc="-10">
                <a:solidFill>
                  <a:srgbClr val="0D422D"/>
                </a:solidFill>
                <a:latin typeface="IBM Plex Sans Bold"/>
                <a:ea typeface="IBM Plex Sans Bold"/>
                <a:cs typeface="IBM Plex Sans Bold"/>
                <a:sym typeface="IBM Plex Sans Bold"/>
              </a:rPr>
              <a:t>From local littering to global warming, there are so many ways to positively impact our environment!</a:t>
            </a:r>
          </a:p>
        </p:txBody>
      </p:sp>
      <p:sp>
        <p:nvSpPr>
          <p:cNvPr id="9" name="TextBox 9"/>
          <p:cNvSpPr txBox="1"/>
          <p:nvPr/>
        </p:nvSpPr>
        <p:spPr>
          <a:xfrm>
            <a:off x="405008" y="150644"/>
            <a:ext cx="5802711" cy="878056"/>
          </a:xfrm>
          <a:prstGeom prst="rect">
            <a:avLst/>
          </a:prstGeom>
        </p:spPr>
        <p:txBody>
          <a:bodyPr lIns="0" tIns="0" rIns="0" bIns="0" rtlCol="0" anchor="t">
            <a:spAutoFit/>
          </a:bodyPr>
          <a:lstStyle/>
          <a:p>
            <a:pPr algn="l">
              <a:lnSpc>
                <a:spcPts val="6794"/>
              </a:lnSpc>
            </a:pPr>
            <a:r>
              <a:rPr lang="en-US" sz="4852" b="1" spc="-24">
                <a:solidFill>
                  <a:srgbClr val="0D422D"/>
                </a:solidFill>
                <a:latin typeface="EightiesComeback Bold"/>
                <a:ea typeface="EightiesComeback Bold"/>
                <a:cs typeface="EightiesComeback Bold"/>
                <a:sym typeface="EightiesComeback Bold"/>
              </a:rPr>
              <a:t>Ways to Take Action</a:t>
            </a:r>
          </a:p>
        </p:txBody>
      </p:sp>
      <p:sp>
        <p:nvSpPr>
          <p:cNvPr id="10" name="TextBox 10"/>
          <p:cNvSpPr txBox="1"/>
          <p:nvPr/>
        </p:nvSpPr>
        <p:spPr>
          <a:xfrm>
            <a:off x="179889" y="1363167"/>
            <a:ext cx="12147841" cy="1120216"/>
          </a:xfrm>
          <a:prstGeom prst="rect">
            <a:avLst/>
          </a:prstGeom>
        </p:spPr>
        <p:txBody>
          <a:bodyPr lIns="0" tIns="0" rIns="0" bIns="0" rtlCol="0" anchor="t">
            <a:spAutoFit/>
          </a:bodyPr>
          <a:lstStyle/>
          <a:p>
            <a:pPr algn="l">
              <a:lnSpc>
                <a:spcPts val="4757"/>
              </a:lnSpc>
            </a:pPr>
            <a:r>
              <a:rPr lang="en-US" sz="3397" spc="6">
                <a:solidFill>
                  <a:srgbClr val="0D422D"/>
                </a:solidFill>
                <a:latin typeface="Soleil-Bold"/>
                <a:ea typeface="Soleil-Bold"/>
                <a:cs typeface="Soleil-Bold"/>
                <a:sym typeface="Soleil-Bold"/>
              </a:rPr>
              <a:t>Types of Service</a:t>
            </a:r>
          </a:p>
          <a:p>
            <a:pPr algn="l">
              <a:lnSpc>
                <a:spcPts val="3004"/>
              </a:lnSpc>
            </a:pPr>
            <a:r>
              <a:rPr lang="en-US" sz="2146" spc="4">
                <a:solidFill>
                  <a:srgbClr val="000000"/>
                </a:solidFill>
                <a:latin typeface="Soleil-Bold"/>
                <a:ea typeface="Soleil-Bold"/>
                <a:cs typeface="Soleil-Bold"/>
                <a:sym typeface="Soleil-Bold"/>
              </a:rPr>
              <a:t>Choose the type that works best for you!</a:t>
            </a:r>
          </a:p>
        </p:txBody>
      </p:sp>
      <p:sp>
        <p:nvSpPr>
          <p:cNvPr id="11" name="TextBox 11"/>
          <p:cNvSpPr txBox="1"/>
          <p:nvPr/>
        </p:nvSpPr>
        <p:spPr>
          <a:xfrm>
            <a:off x="1607738" y="2523449"/>
            <a:ext cx="1257617" cy="461975"/>
          </a:xfrm>
          <a:prstGeom prst="rect">
            <a:avLst/>
          </a:prstGeom>
        </p:spPr>
        <p:txBody>
          <a:bodyPr lIns="0" tIns="0" rIns="0" bIns="0" rtlCol="0" anchor="t">
            <a:spAutoFit/>
          </a:bodyPr>
          <a:lstStyle/>
          <a:p>
            <a:pPr algn="l">
              <a:lnSpc>
                <a:spcPts val="3323"/>
              </a:lnSpc>
            </a:pPr>
            <a:r>
              <a:rPr lang="en-US" sz="2374" spc="137">
                <a:solidFill>
                  <a:srgbClr val="FFFFFF"/>
                </a:solidFill>
                <a:latin typeface="SoleilSb"/>
                <a:ea typeface="SoleilSb"/>
                <a:cs typeface="SoleilSb"/>
                <a:sym typeface="SoleilSb"/>
              </a:rPr>
              <a:t>DIRECT</a:t>
            </a:r>
          </a:p>
        </p:txBody>
      </p:sp>
      <p:sp>
        <p:nvSpPr>
          <p:cNvPr id="12" name="TextBox 12"/>
          <p:cNvSpPr txBox="1"/>
          <p:nvPr/>
        </p:nvSpPr>
        <p:spPr>
          <a:xfrm>
            <a:off x="5875119" y="2523449"/>
            <a:ext cx="1743158" cy="461975"/>
          </a:xfrm>
          <a:prstGeom prst="rect">
            <a:avLst/>
          </a:prstGeom>
        </p:spPr>
        <p:txBody>
          <a:bodyPr lIns="0" tIns="0" rIns="0" bIns="0" rtlCol="0" anchor="t">
            <a:spAutoFit/>
          </a:bodyPr>
          <a:lstStyle/>
          <a:p>
            <a:pPr algn="l">
              <a:lnSpc>
                <a:spcPts val="3323"/>
              </a:lnSpc>
            </a:pPr>
            <a:r>
              <a:rPr lang="en-US" sz="2374" spc="137">
                <a:solidFill>
                  <a:srgbClr val="FFFFFF"/>
                </a:solidFill>
                <a:latin typeface="SoleilSb"/>
                <a:ea typeface="SoleilSb"/>
                <a:cs typeface="SoleilSb"/>
                <a:sym typeface="SoleilSb"/>
              </a:rPr>
              <a:t>INDIRECT</a:t>
            </a:r>
          </a:p>
        </p:txBody>
      </p:sp>
      <p:sp>
        <p:nvSpPr>
          <p:cNvPr id="13" name="TextBox 13"/>
          <p:cNvSpPr txBox="1"/>
          <p:nvPr/>
        </p:nvSpPr>
        <p:spPr>
          <a:xfrm>
            <a:off x="10018121" y="2523449"/>
            <a:ext cx="1948759" cy="461975"/>
          </a:xfrm>
          <a:prstGeom prst="rect">
            <a:avLst/>
          </a:prstGeom>
        </p:spPr>
        <p:txBody>
          <a:bodyPr lIns="0" tIns="0" rIns="0" bIns="0" rtlCol="0" anchor="t">
            <a:spAutoFit/>
          </a:bodyPr>
          <a:lstStyle/>
          <a:p>
            <a:pPr algn="l">
              <a:lnSpc>
                <a:spcPts val="3323"/>
              </a:lnSpc>
            </a:pPr>
            <a:r>
              <a:rPr lang="en-US" sz="2374" spc="137">
                <a:solidFill>
                  <a:srgbClr val="FFFFFF"/>
                </a:solidFill>
                <a:latin typeface="SoleilSb"/>
                <a:ea typeface="SoleilSb"/>
                <a:cs typeface="SoleilSb"/>
                <a:sym typeface="SoleilSb"/>
              </a:rPr>
              <a:t>ADVOCACY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888930"/>
            <a:ext cx="19898033" cy="737375"/>
            <a:chOff x="0" y="0"/>
            <a:chExt cx="5240634" cy="194206"/>
          </a:xfrm>
        </p:grpSpPr>
        <p:sp>
          <p:nvSpPr>
            <p:cNvPr id="3" name="Freeform 3"/>
            <p:cNvSpPr/>
            <p:nvPr/>
          </p:nvSpPr>
          <p:spPr>
            <a:xfrm>
              <a:off x="0" y="0"/>
              <a:ext cx="5240634" cy="194206"/>
            </a:xfrm>
            <a:custGeom>
              <a:avLst/>
              <a:gdLst/>
              <a:ahLst/>
              <a:cxnLst/>
              <a:rect l="l" t="t" r="r" b="b"/>
              <a:pathLst>
                <a:path w="5240634" h="194206">
                  <a:moveTo>
                    <a:pt x="0" y="0"/>
                  </a:moveTo>
                  <a:lnTo>
                    <a:pt x="5240634" y="0"/>
                  </a:lnTo>
                  <a:lnTo>
                    <a:pt x="5240634" y="194206"/>
                  </a:lnTo>
                  <a:lnTo>
                    <a:pt x="0" y="194206"/>
                  </a:lnTo>
                  <a:close/>
                </a:path>
              </a:pathLst>
            </a:custGeom>
            <a:solidFill>
              <a:srgbClr val="FFFFFF"/>
            </a:solidFill>
          </p:spPr>
          <p:txBody>
            <a:bodyPr/>
            <a:lstStyle/>
            <a:p>
              <a:endParaRPr lang="en-US"/>
            </a:p>
          </p:txBody>
        </p:sp>
        <p:sp>
          <p:nvSpPr>
            <p:cNvPr id="4" name="TextBox 4"/>
            <p:cNvSpPr txBox="1"/>
            <p:nvPr/>
          </p:nvSpPr>
          <p:spPr>
            <a:xfrm>
              <a:off x="0" y="-104775"/>
              <a:ext cx="5240634" cy="298981"/>
            </a:xfrm>
            <a:prstGeom prst="rect">
              <a:avLst/>
            </a:prstGeom>
          </p:spPr>
          <p:txBody>
            <a:bodyPr lIns="50800" tIns="50800" rIns="50800" bIns="50800" rtlCol="0" anchor="ctr"/>
            <a:lstStyle/>
            <a:p>
              <a:pPr algn="ctr">
                <a:lnSpc>
                  <a:spcPts val="3323"/>
                </a:lnSpc>
              </a:pPr>
              <a:endParaRPr/>
            </a:p>
          </p:txBody>
        </p:sp>
      </p:grpSp>
      <p:sp>
        <p:nvSpPr>
          <p:cNvPr id="5" name="Freeform 5"/>
          <p:cNvSpPr/>
          <p:nvPr/>
        </p:nvSpPr>
        <p:spPr>
          <a:xfrm>
            <a:off x="272091" y="1340083"/>
            <a:ext cx="17743818" cy="8672291"/>
          </a:xfrm>
          <a:custGeom>
            <a:avLst/>
            <a:gdLst/>
            <a:ahLst/>
            <a:cxnLst/>
            <a:rect l="l" t="t" r="r" b="b"/>
            <a:pathLst>
              <a:path w="17743818" h="8672291">
                <a:moveTo>
                  <a:pt x="0" y="0"/>
                </a:moveTo>
                <a:lnTo>
                  <a:pt x="17743818" y="0"/>
                </a:lnTo>
                <a:lnTo>
                  <a:pt x="17743818" y="8672291"/>
                </a:lnTo>
                <a:lnTo>
                  <a:pt x="0" y="8672291"/>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274672" y="56484"/>
            <a:ext cx="17551609" cy="802400"/>
          </a:xfrm>
          <a:prstGeom prst="rect">
            <a:avLst/>
          </a:prstGeom>
        </p:spPr>
        <p:txBody>
          <a:bodyPr lIns="0" tIns="0" rIns="0" bIns="0" rtlCol="0" anchor="t">
            <a:spAutoFit/>
          </a:bodyPr>
          <a:lstStyle/>
          <a:p>
            <a:pPr algn="l">
              <a:lnSpc>
                <a:spcPts val="6173"/>
              </a:lnSpc>
            </a:pPr>
            <a:r>
              <a:rPr lang="en-US" sz="4409" b="1" spc="8">
                <a:solidFill>
                  <a:srgbClr val="0D422D"/>
                </a:solidFill>
                <a:latin typeface="EightiesComeback Bold"/>
                <a:ea typeface="EightiesComeback Bold"/>
                <a:cs typeface="EightiesComeback Bold"/>
                <a:sym typeface="EightiesComeback Bold"/>
              </a:rPr>
              <a:t>Suggestions by Grade Level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D422D"/>
        </a:solidFill>
        <a:effectLst/>
      </p:bgPr>
    </p:bg>
    <p:spTree>
      <p:nvGrpSpPr>
        <p:cNvPr id="1" name=""/>
        <p:cNvGrpSpPr/>
        <p:nvPr/>
      </p:nvGrpSpPr>
      <p:grpSpPr>
        <a:xfrm>
          <a:off x="0" y="0"/>
          <a:ext cx="0" cy="0"/>
          <a:chOff x="0" y="0"/>
          <a:chExt cx="0" cy="0"/>
        </a:xfrm>
      </p:grpSpPr>
      <p:sp>
        <p:nvSpPr>
          <p:cNvPr id="2" name="TextBox 2"/>
          <p:cNvSpPr txBox="1"/>
          <p:nvPr/>
        </p:nvSpPr>
        <p:spPr>
          <a:xfrm>
            <a:off x="1705894" y="1501888"/>
            <a:ext cx="7407687" cy="2309351"/>
          </a:xfrm>
          <a:prstGeom prst="rect">
            <a:avLst/>
          </a:prstGeom>
        </p:spPr>
        <p:txBody>
          <a:bodyPr lIns="0" tIns="0" rIns="0" bIns="0" rtlCol="0" anchor="t">
            <a:spAutoFit/>
          </a:bodyPr>
          <a:lstStyle/>
          <a:p>
            <a:pPr algn="l">
              <a:lnSpc>
                <a:spcPts val="17644"/>
              </a:lnSpc>
            </a:pPr>
            <a:r>
              <a:rPr lang="en-US" sz="12603" b="1" spc="-63">
                <a:solidFill>
                  <a:srgbClr val="FFFFFF"/>
                </a:solidFill>
                <a:latin typeface="EightiesComeback Bold"/>
                <a:ea typeface="EightiesComeback Bold"/>
                <a:cs typeface="EightiesComeback Bold"/>
                <a:sym typeface="EightiesComeback Bold"/>
              </a:rPr>
              <a:t>Get Doing</a:t>
            </a:r>
          </a:p>
        </p:txBody>
      </p:sp>
      <p:sp>
        <p:nvSpPr>
          <p:cNvPr id="3" name="TextBox 3"/>
          <p:cNvSpPr txBox="1"/>
          <p:nvPr/>
        </p:nvSpPr>
        <p:spPr>
          <a:xfrm>
            <a:off x="1795114" y="3703201"/>
            <a:ext cx="3676447" cy="1678609"/>
          </a:xfrm>
          <a:prstGeom prst="rect">
            <a:avLst/>
          </a:prstGeom>
        </p:spPr>
        <p:txBody>
          <a:bodyPr lIns="0" tIns="0" rIns="0" bIns="0" rtlCol="0" anchor="t">
            <a:spAutoFit/>
          </a:bodyPr>
          <a:lstStyle/>
          <a:p>
            <a:pPr algn="l">
              <a:lnSpc>
                <a:spcPts val="11342"/>
              </a:lnSpc>
            </a:pPr>
            <a:r>
              <a:rPr lang="en-US" sz="8102" spc="145">
                <a:solidFill>
                  <a:srgbClr val="E1F4FD"/>
                </a:solidFill>
                <a:latin typeface="Soleil-Bold"/>
                <a:ea typeface="Soleil-Bold"/>
                <a:cs typeface="Soleil-Bold"/>
                <a:sym typeface="Soleil-Bold"/>
              </a:rPr>
              <a:t>STEP 1: </a:t>
            </a:r>
          </a:p>
        </p:txBody>
      </p:sp>
      <p:sp>
        <p:nvSpPr>
          <p:cNvPr id="4" name="TextBox 4"/>
          <p:cNvSpPr txBox="1"/>
          <p:nvPr/>
        </p:nvSpPr>
        <p:spPr>
          <a:xfrm>
            <a:off x="5409738" y="3688579"/>
            <a:ext cx="11172368" cy="1550047"/>
          </a:xfrm>
          <a:prstGeom prst="rect">
            <a:avLst/>
          </a:prstGeom>
        </p:spPr>
        <p:txBody>
          <a:bodyPr lIns="0" tIns="0" rIns="0" bIns="0" rtlCol="0" anchor="t">
            <a:spAutoFit/>
          </a:bodyPr>
          <a:lstStyle/>
          <a:p>
            <a:pPr algn="l">
              <a:lnSpc>
                <a:spcPts val="11973"/>
              </a:lnSpc>
            </a:pPr>
            <a:r>
              <a:rPr lang="en-US" sz="8552" b="1" spc="-42">
                <a:solidFill>
                  <a:srgbClr val="FFFFFF"/>
                </a:solidFill>
                <a:latin typeface="EightiesComeback Bold"/>
                <a:ea typeface="EightiesComeback Bold"/>
                <a:cs typeface="EightiesComeback Bold"/>
                <a:sym typeface="EightiesComeback Bold"/>
              </a:rPr>
              <a:t>Investigate and Learn </a:t>
            </a:r>
          </a:p>
        </p:txBody>
      </p:sp>
      <p:sp>
        <p:nvSpPr>
          <p:cNvPr id="5" name="Freeform 5"/>
          <p:cNvSpPr/>
          <p:nvPr/>
        </p:nvSpPr>
        <p:spPr>
          <a:xfrm>
            <a:off x="14134931" y="7583268"/>
            <a:ext cx="1816374" cy="1747021"/>
          </a:xfrm>
          <a:custGeom>
            <a:avLst/>
            <a:gdLst/>
            <a:ahLst/>
            <a:cxnLst/>
            <a:rect l="l" t="t" r="r" b="b"/>
            <a:pathLst>
              <a:path w="1816374" h="1747021">
                <a:moveTo>
                  <a:pt x="0" y="0"/>
                </a:moveTo>
                <a:lnTo>
                  <a:pt x="1816374" y="0"/>
                </a:lnTo>
                <a:lnTo>
                  <a:pt x="1816374" y="1747021"/>
                </a:lnTo>
                <a:lnTo>
                  <a:pt x="0" y="17470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15455292" y="6397896"/>
            <a:ext cx="4281230" cy="4117765"/>
          </a:xfrm>
          <a:custGeom>
            <a:avLst/>
            <a:gdLst/>
            <a:ahLst/>
            <a:cxnLst/>
            <a:rect l="l" t="t" r="r" b="b"/>
            <a:pathLst>
              <a:path w="4281230" h="4117765">
                <a:moveTo>
                  <a:pt x="0" y="0"/>
                </a:moveTo>
                <a:lnTo>
                  <a:pt x="4281231" y="0"/>
                </a:lnTo>
                <a:lnTo>
                  <a:pt x="4281231" y="4117765"/>
                </a:lnTo>
                <a:lnTo>
                  <a:pt x="0" y="41177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TextBox 7"/>
          <p:cNvSpPr txBox="1"/>
          <p:nvPr/>
        </p:nvSpPr>
        <p:spPr>
          <a:xfrm>
            <a:off x="1795114" y="4981783"/>
            <a:ext cx="15043118" cy="513685"/>
          </a:xfrm>
          <a:prstGeom prst="rect">
            <a:avLst/>
          </a:prstGeom>
        </p:spPr>
        <p:txBody>
          <a:bodyPr lIns="0" tIns="0" rIns="0" bIns="0" rtlCol="0" anchor="t">
            <a:spAutoFit/>
          </a:bodyPr>
          <a:lstStyle/>
          <a:p>
            <a:pPr algn="l">
              <a:lnSpc>
                <a:spcPts val="4236"/>
              </a:lnSpc>
            </a:pPr>
            <a:r>
              <a:rPr lang="en-US" sz="3026" dirty="0">
                <a:solidFill>
                  <a:srgbClr val="FFFFFF"/>
                </a:solidFill>
                <a:latin typeface="IBM Plex Sans"/>
                <a:ea typeface="IBM Plex Sans"/>
                <a:cs typeface="IBM Plex Sans"/>
                <a:sym typeface="IBM Plex Sans"/>
              </a:rPr>
              <a:t>Start here to learn about issues relating to relationships on a local, or even global level!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343047"/>
            <a:ext cx="18288000" cy="0"/>
          </a:xfrm>
          <a:prstGeom prst="line">
            <a:avLst/>
          </a:prstGeom>
          <a:ln w="38100" cap="flat">
            <a:solidFill>
              <a:srgbClr val="9DB79C"/>
            </a:solidFill>
            <a:prstDash val="solid"/>
            <a:headEnd type="none" w="sm" len="sm"/>
            <a:tailEnd type="none" w="sm" len="sm"/>
          </a:ln>
        </p:spPr>
        <p:txBody>
          <a:bodyPr/>
          <a:lstStyle/>
          <a:p>
            <a:endParaRPr lang="en-US"/>
          </a:p>
        </p:txBody>
      </p:sp>
      <p:sp>
        <p:nvSpPr>
          <p:cNvPr id="3" name="Freeform 3"/>
          <p:cNvSpPr/>
          <p:nvPr/>
        </p:nvSpPr>
        <p:spPr>
          <a:xfrm>
            <a:off x="679140" y="3442479"/>
            <a:ext cx="17855750" cy="5245127"/>
          </a:xfrm>
          <a:custGeom>
            <a:avLst/>
            <a:gdLst/>
            <a:ahLst/>
            <a:cxnLst/>
            <a:rect l="l" t="t" r="r" b="b"/>
            <a:pathLst>
              <a:path w="17855750" h="5245127">
                <a:moveTo>
                  <a:pt x="0" y="0"/>
                </a:moveTo>
                <a:lnTo>
                  <a:pt x="17855750" y="0"/>
                </a:lnTo>
                <a:lnTo>
                  <a:pt x="17855750" y="5245127"/>
                </a:lnTo>
                <a:lnTo>
                  <a:pt x="0" y="5245127"/>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237608" y="197748"/>
            <a:ext cx="17551609" cy="802400"/>
          </a:xfrm>
          <a:prstGeom prst="rect">
            <a:avLst/>
          </a:prstGeom>
        </p:spPr>
        <p:txBody>
          <a:bodyPr lIns="0" tIns="0" rIns="0" bIns="0" rtlCol="0" anchor="t">
            <a:spAutoFit/>
          </a:bodyPr>
          <a:lstStyle/>
          <a:p>
            <a:pPr algn="l">
              <a:lnSpc>
                <a:spcPts val="6173"/>
              </a:lnSpc>
            </a:pPr>
            <a:r>
              <a:rPr lang="en-US" sz="4409" b="1" spc="8">
                <a:solidFill>
                  <a:srgbClr val="0D422D"/>
                </a:solidFill>
                <a:latin typeface="EightiesComeback Bold"/>
                <a:ea typeface="EightiesComeback Bold"/>
                <a:cs typeface="EightiesComeback Bold"/>
                <a:sym typeface="EightiesComeback Bold"/>
              </a:rPr>
              <a:t>Checklist from Start to Finish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654</Words>
  <Application>Microsoft Office PowerPoint</Application>
  <PresentationFormat>Custom</PresentationFormat>
  <Paragraphs>78</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Let's Go Green Campaign ppt</dc:title>
  <cp:lastModifiedBy>Kristin Cowgill</cp:lastModifiedBy>
  <cp:revision>4</cp:revision>
  <dcterms:created xsi:type="dcterms:W3CDTF">2006-08-16T00:00:00Z</dcterms:created>
  <dcterms:modified xsi:type="dcterms:W3CDTF">2026-07-28T19:50:55Z</dcterms:modified>
  <dc:identifier>DAGgayGFFSs</dc:identifier>
</cp:coreProperties>
</file>