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7"/>
  </p:notesMasterIdLst>
  <p:sldIdLst>
    <p:sldId id="256" r:id="rId2"/>
    <p:sldId id="257" r:id="rId3"/>
    <p:sldId id="258" r:id="rId4"/>
    <p:sldId id="259" r:id="rId5"/>
    <p:sldId id="260" r:id="rId6"/>
    <p:sldId id="261" r:id="rId7"/>
    <p:sldId id="262" r:id="rId8"/>
    <p:sldId id="263" r:id="rId9"/>
    <p:sldId id="361" r:id="rId10"/>
    <p:sldId id="264" r:id="rId11"/>
    <p:sldId id="265" r:id="rId12"/>
    <p:sldId id="268" r:id="rId13"/>
    <p:sldId id="269" r:id="rId14"/>
    <p:sldId id="270" r:id="rId15"/>
    <p:sldId id="271" r:id="rId16"/>
    <p:sldId id="272" r:id="rId17"/>
    <p:sldId id="273" r:id="rId18"/>
    <p:sldId id="274" r:id="rId19"/>
    <p:sldId id="275" r:id="rId20"/>
    <p:sldId id="276" r:id="rId21"/>
    <p:sldId id="281" r:id="rId22"/>
    <p:sldId id="362" r:id="rId23"/>
    <p:sldId id="282" r:id="rId24"/>
    <p:sldId id="284" r:id="rId25"/>
    <p:sldId id="285" r:id="rId26"/>
    <p:sldId id="286" r:id="rId27"/>
    <p:sldId id="287" r:id="rId28"/>
    <p:sldId id="288" r:id="rId29"/>
    <p:sldId id="289" r:id="rId30"/>
    <p:sldId id="290" r:id="rId31"/>
    <p:sldId id="291" r:id="rId32"/>
    <p:sldId id="292" r:id="rId33"/>
    <p:sldId id="294" r:id="rId34"/>
    <p:sldId id="295" r:id="rId35"/>
    <p:sldId id="359" r:id="rId36"/>
    <p:sldId id="360" r:id="rId37"/>
    <p:sldId id="298" r:id="rId38"/>
    <p:sldId id="299" r:id="rId39"/>
    <p:sldId id="300" r:id="rId40"/>
    <p:sldId id="301" r:id="rId41"/>
    <p:sldId id="302" r:id="rId42"/>
    <p:sldId id="303" r:id="rId43"/>
    <p:sldId id="304" r:id="rId44"/>
    <p:sldId id="305" r:id="rId45"/>
    <p:sldId id="306" r:id="rId46"/>
    <p:sldId id="307" r:id="rId47"/>
    <p:sldId id="363" r:id="rId48"/>
    <p:sldId id="310" r:id="rId49"/>
    <p:sldId id="311" r:id="rId50"/>
    <p:sldId id="312" r:id="rId51"/>
    <p:sldId id="313" r:id="rId52"/>
    <p:sldId id="314" r:id="rId53"/>
    <p:sldId id="315" r:id="rId54"/>
    <p:sldId id="319" r:id="rId55"/>
    <p:sldId id="320" r:id="rId56"/>
    <p:sldId id="322" r:id="rId57"/>
    <p:sldId id="323" r:id="rId58"/>
    <p:sldId id="324" r:id="rId59"/>
    <p:sldId id="325" r:id="rId60"/>
    <p:sldId id="326" r:id="rId61"/>
    <p:sldId id="327" r:id="rId62"/>
    <p:sldId id="329" r:id="rId63"/>
    <p:sldId id="364" r:id="rId64"/>
    <p:sldId id="365" r:id="rId65"/>
    <p:sldId id="330" r:id="rId66"/>
    <p:sldId id="332" r:id="rId67"/>
    <p:sldId id="333" r:id="rId68"/>
    <p:sldId id="334" r:id="rId69"/>
    <p:sldId id="335" r:id="rId70"/>
    <p:sldId id="336" r:id="rId71"/>
    <p:sldId id="337" r:id="rId72"/>
    <p:sldId id="338" r:id="rId73"/>
    <p:sldId id="339" r:id="rId74"/>
    <p:sldId id="340" r:id="rId75"/>
    <p:sldId id="341" r:id="rId76"/>
    <p:sldId id="342" r:id="rId77"/>
    <p:sldId id="343" r:id="rId78"/>
    <p:sldId id="344" r:id="rId79"/>
    <p:sldId id="345" r:id="rId80"/>
    <p:sldId id="346" r:id="rId81"/>
    <p:sldId id="347" r:id="rId82"/>
    <p:sldId id="348" r:id="rId83"/>
    <p:sldId id="349" r:id="rId84"/>
    <p:sldId id="355" r:id="rId85"/>
    <p:sldId id="357" r:id="rId86"/>
  </p:sldIdLst>
  <p:sldSz cx="18288000" cy="10287000"/>
  <p:notesSz cx="10287000" cy="1828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B2C30"/>
    <a:srgbClr val="7B2528"/>
    <a:srgbClr val="63B5E5"/>
    <a:srgbClr val="006C5B"/>
    <a:srgbClr val="F3F1E5"/>
    <a:srgbClr val="E35205"/>
    <a:srgbClr val="97E7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000000-0000-0000-0000-000000000000}" v="892" dt="2026-09-04T15:33:32.713"/>
    <p1510:client id="{59BCA7DF-7EEC-B491-2C72-35DAEC3AD17C}" v="7" dt="2026-09-04T13:46:24.485"/>
    <p1510:client id="{FAB556F5-CB67-D1AC-B968-1EC928E76BD4}" v="1997" dt="2026-09-03T21:02:37.3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p:scale>
          <a:sx n="42" d="100"/>
          <a:sy n="42" d="100"/>
        </p:scale>
        <p:origin x="780" y="2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microsoft.com/office/2016/11/relationships/changesInfo" Target="changesInfos/changesInfo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obhan Oswald" userId="S::siobhan.oswald@legacyplus.org::ed0b662c-abea-4da5-9c03-dfa016d42242" providerId="AD" clId="Web-{00000000-0000-0000-0000-000000000000}"/>
    <pc:docChg chg="addSld delSld modSld sldOrd">
      <pc:chgData name="Siobhan Oswald" userId="S::siobhan.oswald@legacyplus.org::ed0b662c-abea-4da5-9c03-dfa016d42242" providerId="AD" clId="Web-{00000000-0000-0000-0000-000000000000}" dt="2026-09-04T15:33:32.713" v="800"/>
      <pc:docMkLst>
        <pc:docMk/>
      </pc:docMkLst>
      <pc:sldChg chg="modSp">
        <pc:chgData name="Siobhan Oswald" userId="S::siobhan.oswald@legacyplus.org::ed0b662c-abea-4da5-9c03-dfa016d42242" providerId="AD" clId="Web-{00000000-0000-0000-0000-000000000000}" dt="2026-09-04T14:08:26.796" v="5" actId="20577"/>
        <pc:sldMkLst>
          <pc:docMk/>
          <pc:sldMk cId="0" sldId="256"/>
        </pc:sldMkLst>
        <pc:spChg chg="mod">
          <ac:chgData name="Siobhan Oswald" userId="S::siobhan.oswald@legacyplus.org::ed0b662c-abea-4da5-9c03-dfa016d42242" providerId="AD" clId="Web-{00000000-0000-0000-0000-000000000000}" dt="2026-09-04T14:08:26.796" v="5" actId="20577"/>
          <ac:spMkLst>
            <pc:docMk/>
            <pc:sldMk cId="0" sldId="256"/>
            <ac:spMk id="5" creationId="{00000000-0000-0000-0000-000000000000}"/>
          </ac:spMkLst>
        </pc:spChg>
      </pc:sldChg>
      <pc:sldChg chg="addSp delSp modSp">
        <pc:chgData name="Siobhan Oswald" userId="S::siobhan.oswald@legacyplus.org::ed0b662c-abea-4da5-9c03-dfa016d42242" providerId="AD" clId="Web-{00000000-0000-0000-0000-000000000000}" dt="2026-09-04T14:12:15.968" v="41"/>
        <pc:sldMkLst>
          <pc:docMk/>
          <pc:sldMk cId="0" sldId="261"/>
        </pc:sldMkLst>
        <pc:spChg chg="add">
          <ac:chgData name="Siobhan Oswald" userId="S::siobhan.oswald@legacyplus.org::ed0b662c-abea-4da5-9c03-dfa016d42242" providerId="AD" clId="Web-{00000000-0000-0000-0000-000000000000}" dt="2026-09-04T14:10:38.781" v="19"/>
          <ac:spMkLst>
            <pc:docMk/>
            <pc:sldMk cId="0" sldId="261"/>
            <ac:spMk id="2" creationId="{B112DC3E-3E82-C0DD-1082-483921BE3D84}"/>
          </ac:spMkLst>
        </pc:spChg>
        <pc:spChg chg="del">
          <ac:chgData name="Siobhan Oswald" userId="S::siobhan.oswald@legacyplus.org::ed0b662c-abea-4da5-9c03-dfa016d42242" providerId="AD" clId="Web-{00000000-0000-0000-0000-000000000000}" dt="2026-09-04T14:11:40.171" v="31"/>
          <ac:spMkLst>
            <pc:docMk/>
            <pc:sldMk cId="0" sldId="261"/>
            <ac:spMk id="4" creationId="{00000000-0000-0000-0000-000000000000}"/>
          </ac:spMkLst>
        </pc:spChg>
        <pc:spChg chg="del">
          <ac:chgData name="Siobhan Oswald" userId="S::siobhan.oswald@legacyplus.org::ed0b662c-abea-4da5-9c03-dfa016d42242" providerId="AD" clId="Web-{00000000-0000-0000-0000-000000000000}" dt="2026-09-04T14:11:36.562" v="30"/>
          <ac:spMkLst>
            <pc:docMk/>
            <pc:sldMk cId="0" sldId="261"/>
            <ac:spMk id="5" creationId="{00000000-0000-0000-0000-000000000000}"/>
          </ac:spMkLst>
        </pc:spChg>
        <pc:spChg chg="mod">
          <ac:chgData name="Siobhan Oswald" userId="S::siobhan.oswald@legacyplus.org::ed0b662c-abea-4da5-9c03-dfa016d42242" providerId="AD" clId="Web-{00000000-0000-0000-0000-000000000000}" dt="2026-09-04T14:10:57.640" v="21" actId="1076"/>
          <ac:spMkLst>
            <pc:docMk/>
            <pc:sldMk cId="0" sldId="261"/>
            <ac:spMk id="6" creationId="{00000000-0000-0000-0000-000000000000}"/>
          </ac:spMkLst>
        </pc:spChg>
        <pc:spChg chg="mod">
          <ac:chgData name="Siobhan Oswald" userId="S::siobhan.oswald@legacyplus.org::ed0b662c-abea-4da5-9c03-dfa016d42242" providerId="AD" clId="Web-{00000000-0000-0000-0000-000000000000}" dt="2026-09-04T14:10:57.656" v="22" actId="1076"/>
          <ac:spMkLst>
            <pc:docMk/>
            <pc:sldMk cId="0" sldId="261"/>
            <ac:spMk id="7" creationId="{00000000-0000-0000-0000-000000000000}"/>
          </ac:spMkLst>
        </pc:spChg>
        <pc:spChg chg="del">
          <ac:chgData name="Siobhan Oswald" userId="S::siobhan.oswald@legacyplus.org::ed0b662c-abea-4da5-9c03-dfa016d42242" providerId="AD" clId="Web-{00000000-0000-0000-0000-000000000000}" dt="2026-09-04T14:10:44.562" v="20"/>
          <ac:spMkLst>
            <pc:docMk/>
            <pc:sldMk cId="0" sldId="261"/>
            <ac:spMk id="8" creationId="{00000000-0000-0000-0000-000000000000}"/>
          </ac:spMkLst>
        </pc:spChg>
        <pc:spChg chg="mod">
          <ac:chgData name="Siobhan Oswald" userId="S::siobhan.oswald@legacyplus.org::ed0b662c-abea-4da5-9c03-dfa016d42242" providerId="AD" clId="Web-{00000000-0000-0000-0000-000000000000}" dt="2026-09-04T14:10:36.562" v="18" actId="20577"/>
          <ac:spMkLst>
            <pc:docMk/>
            <pc:sldMk cId="0" sldId="261"/>
            <ac:spMk id="9" creationId="{00000000-0000-0000-0000-000000000000}"/>
          </ac:spMkLst>
        </pc:spChg>
        <pc:spChg chg="del">
          <ac:chgData name="Siobhan Oswald" userId="S::siobhan.oswald@legacyplus.org::ed0b662c-abea-4da5-9c03-dfa016d42242" providerId="AD" clId="Web-{00000000-0000-0000-0000-000000000000}" dt="2026-09-04T14:10:01.234" v="6"/>
          <ac:spMkLst>
            <pc:docMk/>
            <pc:sldMk cId="0" sldId="261"/>
            <ac:spMk id="12" creationId="{77EFA6C1-90EA-0FE0-0C38-8D9AFCF6F757}"/>
          </ac:spMkLst>
        </pc:spChg>
        <pc:spChg chg="del">
          <ac:chgData name="Siobhan Oswald" userId="S::siobhan.oswald@legacyplus.org::ed0b662c-abea-4da5-9c03-dfa016d42242" providerId="AD" clId="Web-{00000000-0000-0000-0000-000000000000}" dt="2026-09-04T14:11:26.390" v="29"/>
          <ac:spMkLst>
            <pc:docMk/>
            <pc:sldMk cId="0" sldId="261"/>
            <ac:spMk id="13" creationId="{F4E549F9-DDDE-AA55-5229-471046173BEC}"/>
          </ac:spMkLst>
        </pc:spChg>
        <pc:spChg chg="add">
          <ac:chgData name="Siobhan Oswald" userId="S::siobhan.oswald@legacyplus.org::ed0b662c-abea-4da5-9c03-dfa016d42242" providerId="AD" clId="Web-{00000000-0000-0000-0000-000000000000}" dt="2026-09-04T14:10:38.781" v="19"/>
          <ac:spMkLst>
            <pc:docMk/>
            <pc:sldMk cId="0" sldId="261"/>
            <ac:spMk id="14" creationId="{5475962B-0291-AA42-EEDB-676E51B0D738}"/>
          </ac:spMkLst>
        </pc:spChg>
        <pc:spChg chg="add">
          <ac:chgData name="Siobhan Oswald" userId="S::siobhan.oswald@legacyplus.org::ed0b662c-abea-4da5-9c03-dfa016d42242" providerId="AD" clId="Web-{00000000-0000-0000-0000-000000000000}" dt="2026-09-04T14:10:38.781" v="19"/>
          <ac:spMkLst>
            <pc:docMk/>
            <pc:sldMk cId="0" sldId="261"/>
            <ac:spMk id="15" creationId="{CC97B48D-63C9-A5A9-189E-4DA438CCA3AB}"/>
          </ac:spMkLst>
        </pc:spChg>
        <pc:spChg chg="add">
          <ac:chgData name="Siobhan Oswald" userId="S::siobhan.oswald@legacyplus.org::ed0b662c-abea-4da5-9c03-dfa016d42242" providerId="AD" clId="Web-{00000000-0000-0000-0000-000000000000}" dt="2026-09-04T14:10:38.781" v="19"/>
          <ac:spMkLst>
            <pc:docMk/>
            <pc:sldMk cId="0" sldId="261"/>
            <ac:spMk id="16" creationId="{1BC5FB75-D486-EE34-9A12-88630C9C3C89}"/>
          </ac:spMkLst>
        </pc:spChg>
        <pc:spChg chg="add del mod">
          <ac:chgData name="Siobhan Oswald" userId="S::siobhan.oswald@legacyplus.org::ed0b662c-abea-4da5-9c03-dfa016d42242" providerId="AD" clId="Web-{00000000-0000-0000-0000-000000000000}" dt="2026-09-04T14:11:10.109" v="25"/>
          <ac:spMkLst>
            <pc:docMk/>
            <pc:sldMk cId="0" sldId="261"/>
            <ac:spMk id="17" creationId="{7618DA05-D010-31A2-6131-F306F52F77CD}"/>
          </ac:spMkLst>
        </pc:spChg>
        <pc:spChg chg="add">
          <ac:chgData name="Siobhan Oswald" userId="S::siobhan.oswald@legacyplus.org::ed0b662c-abea-4da5-9c03-dfa016d42242" providerId="AD" clId="Web-{00000000-0000-0000-0000-000000000000}" dt="2026-09-04T14:11:15.343" v="26"/>
          <ac:spMkLst>
            <pc:docMk/>
            <pc:sldMk cId="0" sldId="261"/>
            <ac:spMk id="19" creationId="{FA902DA8-2C0A-5AE0-9094-71B682F1AC28}"/>
          </ac:spMkLst>
        </pc:spChg>
        <pc:grpChg chg="add del mod">
          <ac:chgData name="Siobhan Oswald" userId="S::siobhan.oswald@legacyplus.org::ed0b662c-abea-4da5-9c03-dfa016d42242" providerId="AD" clId="Web-{00000000-0000-0000-0000-000000000000}" dt="2026-09-04T14:11:18.999" v="28"/>
          <ac:grpSpMkLst>
            <pc:docMk/>
            <pc:sldMk cId="0" sldId="261"/>
            <ac:grpSpMk id="18" creationId="{14E87062-FE3B-2B4C-3E67-E2B302C426C9}"/>
          </ac:grpSpMkLst>
        </pc:grpChg>
        <pc:picChg chg="add mod">
          <ac:chgData name="Siobhan Oswald" userId="S::siobhan.oswald@legacyplus.org::ed0b662c-abea-4da5-9c03-dfa016d42242" providerId="AD" clId="Web-{00000000-0000-0000-0000-000000000000}" dt="2026-09-04T14:12:07.671" v="38" actId="1076"/>
          <ac:picMkLst>
            <pc:docMk/>
            <pc:sldMk cId="0" sldId="261"/>
            <ac:picMk id="20" creationId="{5C79A859-7B68-FB3A-7F99-1236D62A56ED}"/>
          </ac:picMkLst>
        </pc:picChg>
        <pc:picChg chg="add mod">
          <ac:chgData name="Siobhan Oswald" userId="S::siobhan.oswald@legacyplus.org::ed0b662c-abea-4da5-9c03-dfa016d42242" providerId="AD" clId="Web-{00000000-0000-0000-0000-000000000000}" dt="2026-09-04T14:12:15.968" v="41"/>
          <ac:picMkLst>
            <pc:docMk/>
            <pc:sldMk cId="0" sldId="261"/>
            <ac:picMk id="21" creationId="{E087973D-2323-AB92-2401-00B8565EDC78}"/>
          </ac:picMkLst>
        </pc:picChg>
      </pc:sldChg>
      <pc:sldChg chg="addSp delSp modSp">
        <pc:chgData name="Siobhan Oswald" userId="S::siobhan.oswald@legacyplus.org::ed0b662c-abea-4da5-9c03-dfa016d42242" providerId="AD" clId="Web-{00000000-0000-0000-0000-000000000000}" dt="2026-09-04T14:14:09.546" v="70" actId="14100"/>
        <pc:sldMkLst>
          <pc:docMk/>
          <pc:sldMk cId="0" sldId="262"/>
        </pc:sldMkLst>
        <pc:spChg chg="add mod">
          <ac:chgData name="Siobhan Oswald" userId="S::siobhan.oswald@legacyplus.org::ed0b662c-abea-4da5-9c03-dfa016d42242" providerId="AD" clId="Web-{00000000-0000-0000-0000-000000000000}" dt="2026-09-04T14:13:41.515" v="67" actId="1076"/>
          <ac:spMkLst>
            <pc:docMk/>
            <pc:sldMk cId="0" sldId="262"/>
            <ac:spMk id="2" creationId="{851D4AF6-698B-9D9B-7BEB-85119AD77E62}"/>
          </ac:spMkLst>
        </pc:spChg>
        <pc:spChg chg="mod">
          <ac:chgData name="Siobhan Oswald" userId="S::siobhan.oswald@legacyplus.org::ed0b662c-abea-4da5-9c03-dfa016d42242" providerId="AD" clId="Web-{00000000-0000-0000-0000-000000000000}" dt="2026-09-04T14:13:33.327" v="64" actId="1076"/>
          <ac:spMkLst>
            <pc:docMk/>
            <pc:sldMk cId="0" sldId="262"/>
            <ac:spMk id="4" creationId="{00000000-0000-0000-0000-000000000000}"/>
          </ac:spMkLst>
        </pc:spChg>
        <pc:spChg chg="del">
          <ac:chgData name="Siobhan Oswald" userId="S::siobhan.oswald@legacyplus.org::ed0b662c-abea-4da5-9c03-dfa016d42242" providerId="AD" clId="Web-{00000000-0000-0000-0000-000000000000}" dt="2026-09-04T14:12:59.468" v="59"/>
          <ac:spMkLst>
            <pc:docMk/>
            <pc:sldMk cId="0" sldId="262"/>
            <ac:spMk id="6" creationId="{00000000-0000-0000-0000-000000000000}"/>
          </ac:spMkLst>
        </pc:spChg>
        <pc:spChg chg="del mod">
          <ac:chgData name="Siobhan Oswald" userId="S::siobhan.oswald@legacyplus.org::ed0b662c-abea-4da5-9c03-dfa016d42242" providerId="AD" clId="Web-{00000000-0000-0000-0000-000000000000}" dt="2026-09-04T14:12:57.171" v="58"/>
          <ac:spMkLst>
            <pc:docMk/>
            <pc:sldMk cId="0" sldId="262"/>
            <ac:spMk id="8" creationId="{00000000-0000-0000-0000-000000000000}"/>
          </ac:spMkLst>
        </pc:spChg>
        <pc:spChg chg="del">
          <ac:chgData name="Siobhan Oswald" userId="S::siobhan.oswald@legacyplus.org::ed0b662c-abea-4da5-9c03-dfa016d42242" providerId="AD" clId="Web-{00000000-0000-0000-0000-000000000000}" dt="2026-09-04T14:12:54.187" v="56"/>
          <ac:spMkLst>
            <pc:docMk/>
            <pc:sldMk cId="0" sldId="262"/>
            <ac:spMk id="10" creationId="{00000000-0000-0000-0000-000000000000}"/>
          </ac:spMkLst>
        </pc:spChg>
        <pc:spChg chg="del mod">
          <ac:chgData name="Siobhan Oswald" userId="S::siobhan.oswald@legacyplus.org::ed0b662c-abea-4da5-9c03-dfa016d42242" providerId="AD" clId="Web-{00000000-0000-0000-0000-000000000000}" dt="2026-09-04T14:13:38.359" v="66"/>
          <ac:spMkLst>
            <pc:docMk/>
            <pc:sldMk cId="0" sldId="262"/>
            <ac:spMk id="14" creationId="{FEA5A98B-2ED6-F454-DDAF-9C0D67315AB6}"/>
          </ac:spMkLst>
        </pc:spChg>
        <pc:picChg chg="add mod">
          <ac:chgData name="Siobhan Oswald" userId="S::siobhan.oswald@legacyplus.org::ed0b662c-abea-4da5-9c03-dfa016d42242" providerId="AD" clId="Web-{00000000-0000-0000-0000-000000000000}" dt="2026-09-04T14:14:09.546" v="70" actId="14100"/>
          <ac:picMkLst>
            <pc:docMk/>
            <pc:sldMk cId="0" sldId="262"/>
            <ac:picMk id="5" creationId="{0AE23358-FC1C-253D-2564-A75C3AC6142F}"/>
          </ac:picMkLst>
        </pc:picChg>
        <pc:picChg chg="del">
          <ac:chgData name="Siobhan Oswald" userId="S::siobhan.oswald@legacyplus.org::ed0b662c-abea-4da5-9c03-dfa016d42242" providerId="AD" clId="Web-{00000000-0000-0000-0000-000000000000}" dt="2026-09-04T14:13:15.749" v="63"/>
          <ac:picMkLst>
            <pc:docMk/>
            <pc:sldMk cId="0" sldId="262"/>
            <ac:picMk id="13" creationId="{3A555F08-52E1-06D1-743F-1AABD9A6EFA1}"/>
          </ac:picMkLst>
        </pc:picChg>
      </pc:sldChg>
      <pc:sldChg chg="addSp delSp modSp">
        <pc:chgData name="Siobhan Oswald" userId="S::siobhan.oswald@legacyplus.org::ed0b662c-abea-4da5-9c03-dfa016d42242" providerId="AD" clId="Web-{00000000-0000-0000-0000-000000000000}" dt="2026-09-04T14:17:11.999" v="106"/>
        <pc:sldMkLst>
          <pc:docMk/>
          <pc:sldMk cId="0" sldId="263"/>
        </pc:sldMkLst>
        <pc:spChg chg="del">
          <ac:chgData name="Siobhan Oswald" userId="S::siobhan.oswald@legacyplus.org::ed0b662c-abea-4da5-9c03-dfa016d42242" providerId="AD" clId="Web-{00000000-0000-0000-0000-000000000000}" dt="2026-09-04T14:16:09.015" v="86"/>
          <ac:spMkLst>
            <pc:docMk/>
            <pc:sldMk cId="0" sldId="263"/>
            <ac:spMk id="2" creationId="{00000000-0000-0000-0000-000000000000}"/>
          </ac:spMkLst>
        </pc:spChg>
        <pc:spChg chg="del">
          <ac:chgData name="Siobhan Oswald" userId="S::siobhan.oswald@legacyplus.org::ed0b662c-abea-4da5-9c03-dfa016d42242" providerId="AD" clId="Web-{00000000-0000-0000-0000-000000000000}" dt="2026-09-04T14:16:22.249" v="92"/>
          <ac:spMkLst>
            <pc:docMk/>
            <pc:sldMk cId="0" sldId="263"/>
            <ac:spMk id="4" creationId="{00000000-0000-0000-0000-000000000000}"/>
          </ac:spMkLst>
        </pc:spChg>
        <pc:spChg chg="del">
          <ac:chgData name="Siobhan Oswald" userId="S::siobhan.oswald@legacyplus.org::ed0b662c-abea-4da5-9c03-dfa016d42242" providerId="AD" clId="Web-{00000000-0000-0000-0000-000000000000}" dt="2026-09-04T14:16:22.233" v="91"/>
          <ac:spMkLst>
            <pc:docMk/>
            <pc:sldMk cId="0" sldId="263"/>
            <ac:spMk id="5" creationId="{00000000-0000-0000-0000-000000000000}"/>
          </ac:spMkLst>
        </pc:spChg>
        <pc:spChg chg="mod">
          <ac:chgData name="Siobhan Oswald" userId="S::siobhan.oswald@legacyplus.org::ed0b662c-abea-4da5-9c03-dfa016d42242" providerId="AD" clId="Web-{00000000-0000-0000-0000-000000000000}" dt="2026-09-04T14:16:04.796" v="85" actId="1076"/>
          <ac:spMkLst>
            <pc:docMk/>
            <pc:sldMk cId="0" sldId="263"/>
            <ac:spMk id="6" creationId="{00000000-0000-0000-0000-000000000000}"/>
          </ac:spMkLst>
        </pc:spChg>
        <pc:spChg chg="mod">
          <ac:chgData name="Siobhan Oswald" userId="S::siobhan.oswald@legacyplus.org::ed0b662c-abea-4da5-9c03-dfa016d42242" providerId="AD" clId="Web-{00000000-0000-0000-0000-000000000000}" dt="2026-09-04T14:15:52.515" v="83" actId="20577"/>
          <ac:spMkLst>
            <pc:docMk/>
            <pc:sldMk cId="0" sldId="263"/>
            <ac:spMk id="7" creationId="{00000000-0000-0000-0000-000000000000}"/>
          </ac:spMkLst>
        </pc:spChg>
        <pc:spChg chg="del">
          <ac:chgData name="Siobhan Oswald" userId="S::siobhan.oswald@legacyplus.org::ed0b662c-abea-4da5-9c03-dfa016d42242" providerId="AD" clId="Web-{00000000-0000-0000-0000-000000000000}" dt="2026-09-04T14:14:39.265" v="71"/>
          <ac:spMkLst>
            <pc:docMk/>
            <pc:sldMk cId="0" sldId="263"/>
            <ac:spMk id="10" creationId="{6089EC23-AD48-124E-FA11-5CDD1F9D5CE1}"/>
          </ac:spMkLst>
        </pc:spChg>
        <pc:spChg chg="add mod">
          <ac:chgData name="Siobhan Oswald" userId="S::siobhan.oswald@legacyplus.org::ed0b662c-abea-4da5-9c03-dfa016d42242" providerId="AD" clId="Web-{00000000-0000-0000-0000-000000000000}" dt="2026-09-04T14:16:20.280" v="87" actId="1076"/>
          <ac:spMkLst>
            <pc:docMk/>
            <pc:sldMk cId="0" sldId="263"/>
            <ac:spMk id="12" creationId="{E858886F-E201-FEE9-B10C-11824E43399E}"/>
          </ac:spMkLst>
        </pc:spChg>
        <pc:spChg chg="add mod">
          <ac:chgData name="Siobhan Oswald" userId="S::siobhan.oswald@legacyplus.org::ed0b662c-abea-4da5-9c03-dfa016d42242" providerId="AD" clId="Web-{00000000-0000-0000-0000-000000000000}" dt="2026-09-04T14:16:20.296" v="88" actId="1076"/>
          <ac:spMkLst>
            <pc:docMk/>
            <pc:sldMk cId="0" sldId="263"/>
            <ac:spMk id="13" creationId="{752117FA-2751-EA99-9304-ED9BD0228F8E}"/>
          </ac:spMkLst>
        </pc:spChg>
        <pc:spChg chg="add mod">
          <ac:chgData name="Siobhan Oswald" userId="S::siobhan.oswald@legacyplus.org::ed0b662c-abea-4da5-9c03-dfa016d42242" providerId="AD" clId="Web-{00000000-0000-0000-0000-000000000000}" dt="2026-09-04T14:16:20.312" v="89" actId="1076"/>
          <ac:spMkLst>
            <pc:docMk/>
            <pc:sldMk cId="0" sldId="263"/>
            <ac:spMk id="14" creationId="{2E2F909D-AC16-B5B3-75C7-F654715C42FE}"/>
          </ac:spMkLst>
        </pc:spChg>
        <pc:spChg chg="add mod">
          <ac:chgData name="Siobhan Oswald" userId="S::siobhan.oswald@legacyplus.org::ed0b662c-abea-4da5-9c03-dfa016d42242" providerId="AD" clId="Web-{00000000-0000-0000-0000-000000000000}" dt="2026-09-04T14:16:20.327" v="90" actId="1076"/>
          <ac:spMkLst>
            <pc:docMk/>
            <pc:sldMk cId="0" sldId="263"/>
            <ac:spMk id="15" creationId="{9855C128-E6EF-0B92-EB1F-4C0FF86EBD85}"/>
          </ac:spMkLst>
        </pc:spChg>
        <pc:picChg chg="add mod">
          <ac:chgData name="Siobhan Oswald" userId="S::siobhan.oswald@legacyplus.org::ed0b662c-abea-4da5-9c03-dfa016d42242" providerId="AD" clId="Web-{00000000-0000-0000-0000-000000000000}" dt="2026-09-04T14:16:44.296" v="97"/>
          <ac:picMkLst>
            <pc:docMk/>
            <pc:sldMk cId="0" sldId="263"/>
            <ac:picMk id="16" creationId="{CE4B39DC-3BC0-0DD3-D9C6-FED53B105E09}"/>
          </ac:picMkLst>
        </pc:picChg>
        <pc:picChg chg="add mod">
          <ac:chgData name="Siobhan Oswald" userId="S::siobhan.oswald@legacyplus.org::ed0b662c-abea-4da5-9c03-dfa016d42242" providerId="AD" clId="Web-{00000000-0000-0000-0000-000000000000}" dt="2026-09-04T14:16:54.171" v="100"/>
          <ac:picMkLst>
            <pc:docMk/>
            <pc:sldMk cId="0" sldId="263"/>
            <ac:picMk id="17" creationId="{6F499814-C7B3-A8E8-CAFD-B25A0A8F4F85}"/>
          </ac:picMkLst>
        </pc:picChg>
        <pc:picChg chg="add mod">
          <ac:chgData name="Siobhan Oswald" userId="S::siobhan.oswald@legacyplus.org::ed0b662c-abea-4da5-9c03-dfa016d42242" providerId="AD" clId="Web-{00000000-0000-0000-0000-000000000000}" dt="2026-09-04T14:17:01.968" v="103"/>
          <ac:picMkLst>
            <pc:docMk/>
            <pc:sldMk cId="0" sldId="263"/>
            <ac:picMk id="18" creationId="{29309A78-C858-02B9-71FF-B86ADB3D456C}"/>
          </ac:picMkLst>
        </pc:picChg>
        <pc:picChg chg="add mod">
          <ac:chgData name="Siobhan Oswald" userId="S::siobhan.oswald@legacyplus.org::ed0b662c-abea-4da5-9c03-dfa016d42242" providerId="AD" clId="Web-{00000000-0000-0000-0000-000000000000}" dt="2026-09-04T14:17:11.999" v="106"/>
          <ac:picMkLst>
            <pc:docMk/>
            <pc:sldMk cId="0" sldId="263"/>
            <ac:picMk id="19" creationId="{D01F64EE-AA6E-FAC0-8C28-391B5456573D}"/>
          </ac:picMkLst>
        </pc:picChg>
      </pc:sldChg>
      <pc:sldChg chg="addSp delSp modSp">
        <pc:chgData name="Siobhan Oswald" userId="S::siobhan.oswald@legacyplus.org::ed0b662c-abea-4da5-9c03-dfa016d42242" providerId="AD" clId="Web-{00000000-0000-0000-0000-000000000000}" dt="2026-09-04T14:18:54.577" v="138"/>
        <pc:sldMkLst>
          <pc:docMk/>
          <pc:sldMk cId="0" sldId="264"/>
        </pc:sldMkLst>
        <pc:spChg chg="add mod">
          <ac:chgData name="Siobhan Oswald" userId="S::siobhan.oswald@legacyplus.org::ed0b662c-abea-4da5-9c03-dfa016d42242" providerId="AD" clId="Web-{00000000-0000-0000-0000-000000000000}" dt="2026-09-04T14:18:54.077" v="137" actId="20577"/>
          <ac:spMkLst>
            <pc:docMk/>
            <pc:sldMk cId="0" sldId="264"/>
            <ac:spMk id="2" creationId="{D7C463BE-57B4-5CF9-35BC-0FD7F416C475}"/>
          </ac:spMkLst>
        </pc:spChg>
        <pc:spChg chg="mod">
          <ac:chgData name="Siobhan Oswald" userId="S::siobhan.oswald@legacyplus.org::ed0b662c-abea-4da5-9c03-dfa016d42242" providerId="AD" clId="Web-{00000000-0000-0000-0000-000000000000}" dt="2026-09-04T14:18:24.358" v="127" actId="20577"/>
          <ac:spMkLst>
            <pc:docMk/>
            <pc:sldMk cId="0" sldId="264"/>
            <ac:spMk id="4" creationId="{00000000-0000-0000-0000-000000000000}"/>
          </ac:spMkLst>
        </pc:spChg>
        <pc:spChg chg="del mod">
          <ac:chgData name="Siobhan Oswald" userId="S::siobhan.oswald@legacyplus.org::ed0b662c-abea-4da5-9c03-dfa016d42242" providerId="AD" clId="Web-{00000000-0000-0000-0000-000000000000}" dt="2026-09-04T14:18:28.280" v="129"/>
          <ac:spMkLst>
            <pc:docMk/>
            <pc:sldMk cId="0" sldId="264"/>
            <ac:spMk id="6" creationId="{00000000-0000-0000-0000-000000000000}"/>
          </ac:spMkLst>
        </pc:spChg>
        <pc:spChg chg="del">
          <ac:chgData name="Siobhan Oswald" userId="S::siobhan.oswald@legacyplus.org::ed0b662c-abea-4da5-9c03-dfa016d42242" providerId="AD" clId="Web-{00000000-0000-0000-0000-000000000000}" dt="2026-09-04T14:18:30.671" v="130"/>
          <ac:spMkLst>
            <pc:docMk/>
            <pc:sldMk cId="0" sldId="264"/>
            <ac:spMk id="8" creationId="{00000000-0000-0000-0000-000000000000}"/>
          </ac:spMkLst>
        </pc:spChg>
        <pc:spChg chg="del mod">
          <ac:chgData name="Siobhan Oswald" userId="S::siobhan.oswald@legacyplus.org::ed0b662c-abea-4da5-9c03-dfa016d42242" providerId="AD" clId="Web-{00000000-0000-0000-0000-000000000000}" dt="2026-09-04T14:18:34.218" v="133"/>
          <ac:spMkLst>
            <pc:docMk/>
            <pc:sldMk cId="0" sldId="264"/>
            <ac:spMk id="10" creationId="{00000000-0000-0000-0000-000000000000}"/>
          </ac:spMkLst>
        </pc:spChg>
        <pc:spChg chg="del">
          <ac:chgData name="Siobhan Oswald" userId="S::siobhan.oswald@legacyplus.org::ed0b662c-abea-4da5-9c03-dfa016d42242" providerId="AD" clId="Web-{00000000-0000-0000-0000-000000000000}" dt="2026-09-04T14:18:54.577" v="138"/>
          <ac:spMkLst>
            <pc:docMk/>
            <pc:sldMk cId="0" sldId="264"/>
            <ac:spMk id="15" creationId="{B8D1F580-4D16-99E0-8203-5A71AD02D35B}"/>
          </ac:spMkLst>
        </pc:spChg>
        <pc:picChg chg="del">
          <ac:chgData name="Siobhan Oswald" userId="S::siobhan.oswald@legacyplus.org::ed0b662c-abea-4da5-9c03-dfa016d42242" providerId="AD" clId="Web-{00000000-0000-0000-0000-000000000000}" dt="2026-09-04T14:18:13.765" v="114"/>
          <ac:picMkLst>
            <pc:docMk/>
            <pc:sldMk cId="0" sldId="264"/>
            <ac:picMk id="14" creationId="{F7A8BE0E-63D0-6869-2C30-A89179F10317}"/>
          </ac:picMkLst>
        </pc:picChg>
      </pc:sldChg>
      <pc:sldChg chg="addSp delSp modSp">
        <pc:chgData name="Siobhan Oswald" userId="S::siobhan.oswald@legacyplus.org::ed0b662c-abea-4da5-9c03-dfa016d42242" providerId="AD" clId="Web-{00000000-0000-0000-0000-000000000000}" dt="2026-09-04T14:20:44.561" v="168" actId="1076"/>
        <pc:sldMkLst>
          <pc:docMk/>
          <pc:sldMk cId="0" sldId="265"/>
        </pc:sldMkLst>
        <pc:spChg chg="del">
          <ac:chgData name="Siobhan Oswald" userId="S::siobhan.oswald@legacyplus.org::ed0b662c-abea-4da5-9c03-dfa016d42242" providerId="AD" clId="Web-{00000000-0000-0000-0000-000000000000}" dt="2026-09-04T14:19:54.358" v="155"/>
          <ac:spMkLst>
            <pc:docMk/>
            <pc:sldMk cId="0" sldId="265"/>
            <ac:spMk id="2" creationId="{00000000-0000-0000-0000-000000000000}"/>
          </ac:spMkLst>
        </pc:spChg>
        <pc:spChg chg="del">
          <ac:chgData name="Siobhan Oswald" userId="S::siobhan.oswald@legacyplus.org::ed0b662c-abea-4da5-9c03-dfa016d42242" providerId="AD" clId="Web-{00000000-0000-0000-0000-000000000000}" dt="2026-09-04T14:19:54.358" v="154"/>
          <ac:spMkLst>
            <pc:docMk/>
            <pc:sldMk cId="0" sldId="265"/>
            <ac:spMk id="3" creationId="{00000000-0000-0000-0000-000000000000}"/>
          </ac:spMkLst>
        </pc:spChg>
        <pc:spChg chg="del">
          <ac:chgData name="Siobhan Oswald" userId="S::siobhan.oswald@legacyplus.org::ed0b662c-abea-4da5-9c03-dfa016d42242" providerId="AD" clId="Web-{00000000-0000-0000-0000-000000000000}" dt="2026-09-04T14:19:54.358" v="153"/>
          <ac:spMkLst>
            <pc:docMk/>
            <pc:sldMk cId="0" sldId="265"/>
            <ac:spMk id="4" creationId="{00000000-0000-0000-0000-000000000000}"/>
          </ac:spMkLst>
        </pc:spChg>
        <pc:spChg chg="del">
          <ac:chgData name="Siobhan Oswald" userId="S::siobhan.oswald@legacyplus.org::ed0b662c-abea-4da5-9c03-dfa016d42242" providerId="AD" clId="Web-{00000000-0000-0000-0000-000000000000}" dt="2026-09-04T14:19:54.358" v="152"/>
          <ac:spMkLst>
            <pc:docMk/>
            <pc:sldMk cId="0" sldId="265"/>
            <ac:spMk id="5" creationId="{00000000-0000-0000-0000-000000000000}"/>
          </ac:spMkLst>
        </pc:spChg>
        <pc:spChg chg="mod">
          <ac:chgData name="Siobhan Oswald" userId="S::siobhan.oswald@legacyplus.org::ed0b662c-abea-4da5-9c03-dfa016d42242" providerId="AD" clId="Web-{00000000-0000-0000-0000-000000000000}" dt="2026-09-04T14:20:39.499" v="167" actId="20577"/>
          <ac:spMkLst>
            <pc:docMk/>
            <pc:sldMk cId="0" sldId="265"/>
            <ac:spMk id="6" creationId="{00000000-0000-0000-0000-000000000000}"/>
          </ac:spMkLst>
        </pc:spChg>
        <pc:spChg chg="del">
          <ac:chgData name="Siobhan Oswald" userId="S::siobhan.oswald@legacyplus.org::ed0b662c-abea-4da5-9c03-dfa016d42242" providerId="AD" clId="Web-{00000000-0000-0000-0000-000000000000}" dt="2026-09-04T14:19:19.765" v="143"/>
          <ac:spMkLst>
            <pc:docMk/>
            <pc:sldMk cId="0" sldId="265"/>
            <ac:spMk id="7" creationId="{00000000-0000-0000-0000-000000000000}"/>
          </ac:spMkLst>
        </pc:spChg>
        <pc:spChg chg="del">
          <ac:chgData name="Siobhan Oswald" userId="S::siobhan.oswald@legacyplus.org::ed0b662c-abea-4da5-9c03-dfa016d42242" providerId="AD" clId="Web-{00000000-0000-0000-0000-000000000000}" dt="2026-09-04T14:19:16.843" v="142"/>
          <ac:spMkLst>
            <pc:docMk/>
            <pc:sldMk cId="0" sldId="265"/>
            <ac:spMk id="11" creationId="{BE20AEA7-CB13-F158-BCF5-941FA393518A}"/>
          </ac:spMkLst>
        </pc:spChg>
        <pc:spChg chg="del mod">
          <ac:chgData name="Siobhan Oswald" userId="S::siobhan.oswald@legacyplus.org::ed0b662c-abea-4da5-9c03-dfa016d42242" providerId="AD" clId="Web-{00000000-0000-0000-0000-000000000000}" dt="2026-09-04T14:19:10.515" v="141"/>
          <ac:spMkLst>
            <pc:docMk/>
            <pc:sldMk cId="0" sldId="265"/>
            <ac:spMk id="12" creationId="{9CEA3DBB-E25E-3F2D-D25E-B858D7A54701}"/>
          </ac:spMkLst>
        </pc:spChg>
        <pc:picChg chg="del">
          <ac:chgData name="Siobhan Oswald" userId="S::siobhan.oswald@legacyplus.org::ed0b662c-abea-4da5-9c03-dfa016d42242" providerId="AD" clId="Web-{00000000-0000-0000-0000-000000000000}" dt="2026-09-04T14:19:04.671" v="139"/>
          <ac:picMkLst>
            <pc:docMk/>
            <pc:sldMk cId="0" sldId="265"/>
            <ac:picMk id="10" creationId="{19912355-BE18-D4E2-9E32-1B52120E514E}"/>
          </ac:picMkLst>
        </pc:picChg>
        <pc:picChg chg="add mod">
          <ac:chgData name="Siobhan Oswald" userId="S::siobhan.oswald@legacyplus.org::ed0b662c-abea-4da5-9c03-dfa016d42242" providerId="AD" clId="Web-{00000000-0000-0000-0000-000000000000}" dt="2026-09-04T14:20:44.561" v="168" actId="1076"/>
          <ac:picMkLst>
            <pc:docMk/>
            <pc:sldMk cId="0" sldId="265"/>
            <ac:picMk id="13" creationId="{45CC6A8D-C482-5F90-ED8B-F73D4C30DE9A}"/>
          </ac:picMkLst>
        </pc:picChg>
      </pc:sldChg>
      <pc:sldChg chg="del">
        <pc:chgData name="Siobhan Oswald" userId="S::siobhan.oswald@legacyplus.org::ed0b662c-abea-4da5-9c03-dfa016d42242" providerId="AD" clId="Web-{00000000-0000-0000-0000-000000000000}" dt="2026-09-04T14:21:18.936" v="170"/>
        <pc:sldMkLst>
          <pc:docMk/>
          <pc:sldMk cId="0" sldId="266"/>
        </pc:sldMkLst>
      </pc:sldChg>
      <pc:sldChg chg="del">
        <pc:chgData name="Siobhan Oswald" userId="S::siobhan.oswald@legacyplus.org::ed0b662c-abea-4da5-9c03-dfa016d42242" providerId="AD" clId="Web-{00000000-0000-0000-0000-000000000000}" dt="2026-09-04T14:21:16.764" v="169"/>
        <pc:sldMkLst>
          <pc:docMk/>
          <pc:sldMk cId="0" sldId="267"/>
        </pc:sldMkLst>
      </pc:sldChg>
      <pc:sldChg chg="del">
        <pc:chgData name="Siobhan Oswald" userId="S::siobhan.oswald@legacyplus.org::ed0b662c-abea-4da5-9c03-dfa016d42242" providerId="AD" clId="Web-{00000000-0000-0000-0000-000000000000}" dt="2026-09-04T14:24:36.764" v="171"/>
        <pc:sldMkLst>
          <pc:docMk/>
          <pc:sldMk cId="0" sldId="277"/>
        </pc:sldMkLst>
      </pc:sldChg>
      <pc:sldChg chg="del">
        <pc:chgData name="Siobhan Oswald" userId="S::siobhan.oswald@legacyplus.org::ed0b662c-abea-4da5-9c03-dfa016d42242" providerId="AD" clId="Web-{00000000-0000-0000-0000-000000000000}" dt="2026-09-04T14:24:37.061" v="172"/>
        <pc:sldMkLst>
          <pc:docMk/>
          <pc:sldMk cId="0" sldId="278"/>
        </pc:sldMkLst>
      </pc:sldChg>
      <pc:sldChg chg="del">
        <pc:chgData name="Siobhan Oswald" userId="S::siobhan.oswald@legacyplus.org::ed0b662c-abea-4da5-9c03-dfa016d42242" providerId="AD" clId="Web-{00000000-0000-0000-0000-000000000000}" dt="2026-09-04T14:24:37.795" v="173"/>
        <pc:sldMkLst>
          <pc:docMk/>
          <pc:sldMk cId="0" sldId="279"/>
        </pc:sldMkLst>
      </pc:sldChg>
      <pc:sldChg chg="del">
        <pc:chgData name="Siobhan Oswald" userId="S::siobhan.oswald@legacyplus.org::ed0b662c-abea-4da5-9c03-dfa016d42242" providerId="AD" clId="Web-{00000000-0000-0000-0000-000000000000}" dt="2026-09-04T14:24:38.530" v="174"/>
        <pc:sldMkLst>
          <pc:docMk/>
          <pc:sldMk cId="0" sldId="280"/>
        </pc:sldMkLst>
      </pc:sldChg>
      <pc:sldChg chg="addSp delSp modSp">
        <pc:chgData name="Siobhan Oswald" userId="S::siobhan.oswald@legacyplus.org::ed0b662c-abea-4da5-9c03-dfa016d42242" providerId="AD" clId="Web-{00000000-0000-0000-0000-000000000000}" dt="2026-09-04T14:26:27.998" v="202" actId="1076"/>
        <pc:sldMkLst>
          <pc:docMk/>
          <pc:sldMk cId="0" sldId="282"/>
        </pc:sldMkLst>
        <pc:spChg chg="mod">
          <ac:chgData name="Siobhan Oswald" userId="S::siobhan.oswald@legacyplus.org::ed0b662c-abea-4da5-9c03-dfa016d42242" providerId="AD" clId="Web-{00000000-0000-0000-0000-000000000000}" dt="2026-09-04T14:26:18.592" v="198" actId="20577"/>
          <ac:spMkLst>
            <pc:docMk/>
            <pc:sldMk cId="0" sldId="282"/>
            <ac:spMk id="5" creationId="{00000000-0000-0000-0000-000000000000}"/>
          </ac:spMkLst>
        </pc:spChg>
        <pc:picChg chg="add mod">
          <ac:chgData name="Siobhan Oswald" userId="S::siobhan.oswald@legacyplus.org::ed0b662c-abea-4da5-9c03-dfa016d42242" providerId="AD" clId="Web-{00000000-0000-0000-0000-000000000000}" dt="2026-09-04T14:26:27.998" v="202" actId="1076"/>
          <ac:picMkLst>
            <pc:docMk/>
            <pc:sldMk cId="0" sldId="282"/>
            <ac:picMk id="8" creationId="{0093B781-E012-A49B-4CF6-F81436AB5BB5}"/>
          </ac:picMkLst>
        </pc:picChg>
        <pc:picChg chg="del">
          <ac:chgData name="Siobhan Oswald" userId="S::siobhan.oswald@legacyplus.org::ed0b662c-abea-4da5-9c03-dfa016d42242" providerId="AD" clId="Web-{00000000-0000-0000-0000-000000000000}" dt="2026-09-04T14:25:38.936" v="175"/>
          <ac:picMkLst>
            <pc:docMk/>
            <pc:sldMk cId="0" sldId="282"/>
            <ac:picMk id="9" creationId="{EF3A86D8-33AA-3970-EBA2-ABA75E21183D}"/>
          </ac:picMkLst>
        </pc:picChg>
      </pc:sldChg>
      <pc:sldChg chg="del">
        <pc:chgData name="Siobhan Oswald" userId="S::siobhan.oswald@legacyplus.org::ed0b662c-abea-4da5-9c03-dfa016d42242" providerId="AD" clId="Web-{00000000-0000-0000-0000-000000000000}" dt="2026-09-04T14:30:29.967" v="252"/>
        <pc:sldMkLst>
          <pc:docMk/>
          <pc:sldMk cId="0" sldId="283"/>
        </pc:sldMkLst>
      </pc:sldChg>
      <pc:sldChg chg="delSp modSp">
        <pc:chgData name="Siobhan Oswald" userId="S::siobhan.oswald@legacyplus.org::ed0b662c-abea-4da5-9c03-dfa016d42242" providerId="AD" clId="Web-{00000000-0000-0000-0000-000000000000}" dt="2026-09-04T14:31:33.295" v="259"/>
        <pc:sldMkLst>
          <pc:docMk/>
          <pc:sldMk cId="0" sldId="286"/>
        </pc:sldMkLst>
        <pc:spChg chg="mod">
          <ac:chgData name="Siobhan Oswald" userId="S::siobhan.oswald@legacyplus.org::ed0b662c-abea-4da5-9c03-dfa016d42242" providerId="AD" clId="Web-{00000000-0000-0000-0000-000000000000}" dt="2026-09-04T14:31:28.436" v="258" actId="20577"/>
          <ac:spMkLst>
            <pc:docMk/>
            <pc:sldMk cId="0" sldId="286"/>
            <ac:spMk id="4" creationId="{00000000-0000-0000-0000-000000000000}"/>
          </ac:spMkLst>
        </pc:spChg>
        <pc:spChg chg="del">
          <ac:chgData name="Siobhan Oswald" userId="S::siobhan.oswald@legacyplus.org::ed0b662c-abea-4da5-9c03-dfa016d42242" providerId="AD" clId="Web-{00000000-0000-0000-0000-000000000000}" dt="2026-09-04T14:31:33.295" v="259"/>
          <ac:spMkLst>
            <pc:docMk/>
            <pc:sldMk cId="0" sldId="286"/>
            <ac:spMk id="5" creationId="{00000000-0000-0000-0000-000000000000}"/>
          </ac:spMkLst>
        </pc:spChg>
      </pc:sldChg>
      <pc:sldChg chg="delSp">
        <pc:chgData name="Siobhan Oswald" userId="S::siobhan.oswald@legacyplus.org::ed0b662c-abea-4da5-9c03-dfa016d42242" providerId="AD" clId="Web-{00000000-0000-0000-0000-000000000000}" dt="2026-09-04T14:32:19.686" v="260"/>
        <pc:sldMkLst>
          <pc:docMk/>
          <pc:sldMk cId="0" sldId="287"/>
        </pc:sldMkLst>
        <pc:picChg chg="del">
          <ac:chgData name="Siobhan Oswald" userId="S::siobhan.oswald@legacyplus.org::ed0b662c-abea-4da5-9c03-dfa016d42242" providerId="AD" clId="Web-{00000000-0000-0000-0000-000000000000}" dt="2026-09-04T14:32:19.686" v="260"/>
          <ac:picMkLst>
            <pc:docMk/>
            <pc:sldMk cId="0" sldId="287"/>
            <ac:picMk id="8" creationId="{00000000-0000-0000-0000-000000000000}"/>
          </ac:picMkLst>
        </pc:picChg>
      </pc:sldChg>
      <pc:sldChg chg="addSp modSp">
        <pc:chgData name="Siobhan Oswald" userId="S::siobhan.oswald@legacyplus.org::ed0b662c-abea-4da5-9c03-dfa016d42242" providerId="AD" clId="Web-{00000000-0000-0000-0000-000000000000}" dt="2026-09-04T14:33:46.045" v="283" actId="1076"/>
        <pc:sldMkLst>
          <pc:docMk/>
          <pc:sldMk cId="0" sldId="288"/>
        </pc:sldMkLst>
        <pc:spChg chg="add mod">
          <ac:chgData name="Siobhan Oswald" userId="S::siobhan.oswald@legacyplus.org::ed0b662c-abea-4da5-9c03-dfa016d42242" providerId="AD" clId="Web-{00000000-0000-0000-0000-000000000000}" dt="2026-09-04T14:33:46.029" v="282" actId="1076"/>
          <ac:spMkLst>
            <pc:docMk/>
            <pc:sldMk cId="0" sldId="288"/>
            <ac:spMk id="2" creationId="{199C6CC6-F221-8711-BC6C-CCDE8BEE48DC}"/>
          </ac:spMkLst>
        </pc:spChg>
        <pc:spChg chg="mod">
          <ac:chgData name="Siobhan Oswald" userId="S::siobhan.oswald@legacyplus.org::ed0b662c-abea-4da5-9c03-dfa016d42242" providerId="AD" clId="Web-{00000000-0000-0000-0000-000000000000}" dt="2026-09-04T14:33:30.607" v="275" actId="1076"/>
          <ac:spMkLst>
            <pc:docMk/>
            <pc:sldMk cId="0" sldId="288"/>
            <ac:spMk id="6" creationId="{00000000-0000-0000-0000-000000000000}"/>
          </ac:spMkLst>
        </pc:spChg>
        <pc:spChg chg="mod">
          <ac:chgData name="Siobhan Oswald" userId="S::siobhan.oswald@legacyplus.org::ed0b662c-abea-4da5-9c03-dfa016d42242" providerId="AD" clId="Web-{00000000-0000-0000-0000-000000000000}" dt="2026-09-04T14:33:35.342" v="276" actId="1076"/>
          <ac:spMkLst>
            <pc:docMk/>
            <pc:sldMk cId="0" sldId="288"/>
            <ac:spMk id="7" creationId="{00000000-0000-0000-0000-000000000000}"/>
          </ac:spMkLst>
        </pc:spChg>
        <pc:spChg chg="mod">
          <ac:chgData name="Siobhan Oswald" userId="S::siobhan.oswald@legacyplus.org::ed0b662c-abea-4da5-9c03-dfa016d42242" providerId="AD" clId="Web-{00000000-0000-0000-0000-000000000000}" dt="2026-09-04T14:33:35.342" v="277" actId="1076"/>
          <ac:spMkLst>
            <pc:docMk/>
            <pc:sldMk cId="0" sldId="288"/>
            <ac:spMk id="8" creationId="{00000000-0000-0000-0000-000000000000}"/>
          </ac:spMkLst>
        </pc:spChg>
        <pc:spChg chg="mod">
          <ac:chgData name="Siobhan Oswald" userId="S::siobhan.oswald@legacyplus.org::ed0b662c-abea-4da5-9c03-dfa016d42242" providerId="AD" clId="Web-{00000000-0000-0000-0000-000000000000}" dt="2026-09-04T14:33:35.357" v="278" actId="1076"/>
          <ac:spMkLst>
            <pc:docMk/>
            <pc:sldMk cId="0" sldId="288"/>
            <ac:spMk id="9" creationId="{00000000-0000-0000-0000-000000000000}"/>
          </ac:spMkLst>
        </pc:spChg>
        <pc:spChg chg="mod">
          <ac:chgData name="Siobhan Oswald" userId="S::siobhan.oswald@legacyplus.org::ed0b662c-abea-4da5-9c03-dfa016d42242" providerId="AD" clId="Web-{00000000-0000-0000-0000-000000000000}" dt="2026-09-04T14:33:35.373" v="279" actId="1076"/>
          <ac:spMkLst>
            <pc:docMk/>
            <pc:sldMk cId="0" sldId="288"/>
            <ac:spMk id="10" creationId="{00000000-0000-0000-0000-000000000000}"/>
          </ac:spMkLst>
        </pc:spChg>
        <pc:spChg chg="add mod">
          <ac:chgData name="Siobhan Oswald" userId="S::siobhan.oswald@legacyplus.org::ed0b662c-abea-4da5-9c03-dfa016d42242" providerId="AD" clId="Web-{00000000-0000-0000-0000-000000000000}" dt="2026-09-04T14:33:46.045" v="283" actId="1076"/>
          <ac:spMkLst>
            <pc:docMk/>
            <pc:sldMk cId="0" sldId="288"/>
            <ac:spMk id="13" creationId="{0674E240-E530-9D78-4A60-F26FEF63B06F}"/>
          </ac:spMkLst>
        </pc:spChg>
      </pc:sldChg>
      <pc:sldChg chg="addSp delSp modSp">
        <pc:chgData name="Siobhan Oswald" userId="S::siobhan.oswald@legacyplus.org::ed0b662c-abea-4da5-9c03-dfa016d42242" providerId="AD" clId="Web-{00000000-0000-0000-0000-000000000000}" dt="2026-09-04T14:37:36.451" v="324" actId="1076"/>
        <pc:sldMkLst>
          <pc:docMk/>
          <pc:sldMk cId="0" sldId="292"/>
        </pc:sldMkLst>
        <pc:spChg chg="mod">
          <ac:chgData name="Siobhan Oswald" userId="S::siobhan.oswald@legacyplus.org::ed0b662c-abea-4da5-9c03-dfa016d42242" providerId="AD" clId="Web-{00000000-0000-0000-0000-000000000000}" dt="2026-09-04T14:37:22.919" v="320" actId="1076"/>
          <ac:spMkLst>
            <pc:docMk/>
            <pc:sldMk cId="0" sldId="292"/>
            <ac:spMk id="4" creationId="{00000000-0000-0000-0000-000000000000}"/>
          </ac:spMkLst>
        </pc:spChg>
        <pc:spChg chg="mod">
          <ac:chgData name="Siobhan Oswald" userId="S::siobhan.oswald@legacyplus.org::ed0b662c-abea-4da5-9c03-dfa016d42242" providerId="AD" clId="Web-{00000000-0000-0000-0000-000000000000}" dt="2026-09-04T14:37:36.451" v="324" actId="1076"/>
          <ac:spMkLst>
            <pc:docMk/>
            <pc:sldMk cId="0" sldId="292"/>
            <ac:spMk id="5" creationId="{00000000-0000-0000-0000-000000000000}"/>
          </ac:spMkLst>
        </pc:spChg>
        <pc:spChg chg="del">
          <ac:chgData name="Siobhan Oswald" userId="S::siobhan.oswald@legacyplus.org::ed0b662c-abea-4da5-9c03-dfa016d42242" providerId="AD" clId="Web-{00000000-0000-0000-0000-000000000000}" dt="2026-09-04T14:35:47.591" v="286"/>
          <ac:spMkLst>
            <pc:docMk/>
            <pc:sldMk cId="0" sldId="292"/>
            <ac:spMk id="6" creationId="{00000000-0000-0000-0000-000000000000}"/>
          </ac:spMkLst>
        </pc:spChg>
        <pc:spChg chg="del">
          <ac:chgData name="Siobhan Oswald" userId="S::siobhan.oswald@legacyplus.org::ed0b662c-abea-4da5-9c03-dfa016d42242" providerId="AD" clId="Web-{00000000-0000-0000-0000-000000000000}" dt="2026-09-04T14:35:47.591" v="285"/>
          <ac:spMkLst>
            <pc:docMk/>
            <pc:sldMk cId="0" sldId="292"/>
            <ac:spMk id="7" creationId="{00000000-0000-0000-0000-000000000000}"/>
          </ac:spMkLst>
        </pc:spChg>
        <pc:spChg chg="add mod">
          <ac:chgData name="Siobhan Oswald" userId="S::siobhan.oswald@legacyplus.org::ed0b662c-abea-4da5-9c03-dfa016d42242" providerId="AD" clId="Web-{00000000-0000-0000-0000-000000000000}" dt="2026-09-04T14:37:26.060" v="321" actId="14100"/>
          <ac:spMkLst>
            <pc:docMk/>
            <pc:sldMk cId="0" sldId="292"/>
            <ac:spMk id="10" creationId="{C4F99BDF-B3BA-FCD2-635D-936DEE27B71A}"/>
          </ac:spMkLst>
        </pc:spChg>
        <pc:picChg chg="del">
          <ac:chgData name="Siobhan Oswald" userId="S::siobhan.oswald@legacyplus.org::ed0b662c-abea-4da5-9c03-dfa016d42242" providerId="AD" clId="Web-{00000000-0000-0000-0000-000000000000}" dt="2026-09-04T14:35:40.670" v="284"/>
          <ac:picMkLst>
            <pc:docMk/>
            <pc:sldMk cId="0" sldId="292"/>
            <ac:picMk id="11" creationId="{84352351-2233-5226-9ACA-8CE94B83F553}"/>
          </ac:picMkLst>
        </pc:picChg>
        <pc:picChg chg="add mod">
          <ac:chgData name="Siobhan Oswald" userId="S::siobhan.oswald@legacyplus.org::ed0b662c-abea-4da5-9c03-dfa016d42242" providerId="AD" clId="Web-{00000000-0000-0000-0000-000000000000}" dt="2026-09-04T14:37:16.888" v="318" actId="1076"/>
          <ac:picMkLst>
            <pc:docMk/>
            <pc:sldMk cId="0" sldId="292"/>
            <ac:picMk id="12" creationId="{73519664-66B0-2EDF-D73C-6AADDF2F8C36}"/>
          </ac:picMkLst>
        </pc:picChg>
      </pc:sldChg>
      <pc:sldChg chg="del">
        <pc:chgData name="Siobhan Oswald" userId="S::siobhan.oswald@legacyplus.org::ed0b662c-abea-4da5-9c03-dfa016d42242" providerId="AD" clId="Web-{00000000-0000-0000-0000-000000000000}" dt="2026-09-04T14:38:27.091" v="325"/>
        <pc:sldMkLst>
          <pc:docMk/>
          <pc:sldMk cId="0" sldId="293"/>
        </pc:sldMkLst>
      </pc:sldChg>
      <pc:sldChg chg="addSp delSp modSp">
        <pc:chgData name="Siobhan Oswald" userId="S::siobhan.oswald@legacyplus.org::ed0b662c-abea-4da5-9c03-dfa016d42242" providerId="AD" clId="Web-{00000000-0000-0000-0000-000000000000}" dt="2026-09-04T14:39:09.935" v="333" actId="1076"/>
        <pc:sldMkLst>
          <pc:docMk/>
          <pc:sldMk cId="0" sldId="294"/>
        </pc:sldMkLst>
        <pc:spChg chg="add mod">
          <ac:chgData name="Siobhan Oswald" userId="S::siobhan.oswald@legacyplus.org::ed0b662c-abea-4da5-9c03-dfa016d42242" providerId="AD" clId="Web-{00000000-0000-0000-0000-000000000000}" dt="2026-09-04T14:38:46.826" v="330" actId="1076"/>
          <ac:spMkLst>
            <pc:docMk/>
            <pc:sldMk cId="0" sldId="294"/>
            <ac:spMk id="2" creationId="{1AB698BD-5CF0-2E37-1C5D-AD93825EC9A3}"/>
          </ac:spMkLst>
        </pc:spChg>
        <pc:spChg chg="del">
          <ac:chgData name="Siobhan Oswald" userId="S::siobhan.oswald@legacyplus.org::ed0b662c-abea-4da5-9c03-dfa016d42242" providerId="AD" clId="Web-{00000000-0000-0000-0000-000000000000}" dt="2026-09-04T14:38:39.138" v="328"/>
          <ac:spMkLst>
            <pc:docMk/>
            <pc:sldMk cId="0" sldId="294"/>
            <ac:spMk id="6" creationId="{00000000-0000-0000-0000-000000000000}"/>
          </ac:spMkLst>
        </pc:spChg>
        <pc:spChg chg="del">
          <ac:chgData name="Siobhan Oswald" userId="S::siobhan.oswald@legacyplus.org::ed0b662c-abea-4da5-9c03-dfa016d42242" providerId="AD" clId="Web-{00000000-0000-0000-0000-000000000000}" dt="2026-09-04T14:38:39.138" v="327"/>
          <ac:spMkLst>
            <pc:docMk/>
            <pc:sldMk cId="0" sldId="294"/>
            <ac:spMk id="8" creationId="{00000000-0000-0000-0000-000000000000}"/>
          </ac:spMkLst>
        </pc:spChg>
        <pc:spChg chg="mod">
          <ac:chgData name="Siobhan Oswald" userId="S::siobhan.oswald@legacyplus.org::ed0b662c-abea-4da5-9c03-dfa016d42242" providerId="AD" clId="Web-{00000000-0000-0000-0000-000000000000}" dt="2026-09-04T14:39:09.935" v="333" actId="1076"/>
          <ac:spMkLst>
            <pc:docMk/>
            <pc:sldMk cId="0" sldId="294"/>
            <ac:spMk id="9" creationId="{00000000-0000-0000-0000-000000000000}"/>
          </ac:spMkLst>
        </pc:spChg>
        <pc:spChg chg="del">
          <ac:chgData name="Siobhan Oswald" userId="S::siobhan.oswald@legacyplus.org::ed0b662c-abea-4da5-9c03-dfa016d42242" providerId="AD" clId="Web-{00000000-0000-0000-0000-000000000000}" dt="2026-09-04T14:38:39.138" v="326"/>
          <ac:spMkLst>
            <pc:docMk/>
            <pc:sldMk cId="0" sldId="294"/>
            <ac:spMk id="10" creationId="{00000000-0000-0000-0000-000000000000}"/>
          </ac:spMkLst>
        </pc:spChg>
        <pc:spChg chg="mod">
          <ac:chgData name="Siobhan Oswald" userId="S::siobhan.oswald@legacyplus.org::ed0b662c-abea-4da5-9c03-dfa016d42242" providerId="AD" clId="Web-{00000000-0000-0000-0000-000000000000}" dt="2026-09-04T14:38:54.685" v="331" actId="1076"/>
          <ac:spMkLst>
            <pc:docMk/>
            <pc:sldMk cId="0" sldId="294"/>
            <ac:spMk id="14" creationId="{BD1CF4D4-F302-988B-4B8C-B82BBA727717}"/>
          </ac:spMkLst>
        </pc:spChg>
      </pc:sldChg>
      <pc:sldChg chg="modSp">
        <pc:chgData name="Siobhan Oswald" userId="S::siobhan.oswald@legacyplus.org::ed0b662c-abea-4da5-9c03-dfa016d42242" providerId="AD" clId="Web-{00000000-0000-0000-0000-000000000000}" dt="2026-09-04T14:40:14.200" v="338" actId="20577"/>
        <pc:sldMkLst>
          <pc:docMk/>
          <pc:sldMk cId="0" sldId="298"/>
        </pc:sldMkLst>
        <pc:spChg chg="mod">
          <ac:chgData name="Siobhan Oswald" userId="S::siobhan.oswald@legacyplus.org::ed0b662c-abea-4da5-9c03-dfa016d42242" providerId="AD" clId="Web-{00000000-0000-0000-0000-000000000000}" dt="2026-09-04T14:40:14.200" v="338" actId="20577"/>
          <ac:spMkLst>
            <pc:docMk/>
            <pc:sldMk cId="0" sldId="298"/>
            <ac:spMk id="14" creationId="{00000000-0000-0000-0000-000000000000}"/>
          </ac:spMkLst>
        </pc:spChg>
      </pc:sldChg>
      <pc:sldChg chg="addSp delSp modSp">
        <pc:chgData name="Siobhan Oswald" userId="S::siobhan.oswald@legacyplus.org::ed0b662c-abea-4da5-9c03-dfa016d42242" providerId="AD" clId="Web-{00000000-0000-0000-0000-000000000000}" dt="2026-09-04T14:41:22.997" v="342" actId="1076"/>
        <pc:sldMkLst>
          <pc:docMk/>
          <pc:sldMk cId="0" sldId="299"/>
        </pc:sldMkLst>
        <pc:picChg chg="del">
          <ac:chgData name="Siobhan Oswald" userId="S::siobhan.oswald@legacyplus.org::ed0b662c-abea-4da5-9c03-dfa016d42242" providerId="AD" clId="Web-{00000000-0000-0000-0000-000000000000}" dt="2026-09-04T14:40:56.513" v="339"/>
          <ac:picMkLst>
            <pc:docMk/>
            <pc:sldMk cId="0" sldId="299"/>
            <ac:picMk id="11" creationId="{8DAACC47-96DD-392C-25B5-225117EB892F}"/>
          </ac:picMkLst>
        </pc:picChg>
        <pc:picChg chg="add mod">
          <ac:chgData name="Siobhan Oswald" userId="S::siobhan.oswald@legacyplus.org::ed0b662c-abea-4da5-9c03-dfa016d42242" providerId="AD" clId="Web-{00000000-0000-0000-0000-000000000000}" dt="2026-09-04T14:41:22.997" v="342" actId="1076"/>
          <ac:picMkLst>
            <pc:docMk/>
            <pc:sldMk cId="0" sldId="299"/>
            <ac:picMk id="12" creationId="{1A1192B8-4C23-68E2-7748-5971C68D5562}"/>
          </ac:picMkLst>
        </pc:picChg>
      </pc:sldChg>
      <pc:sldChg chg="modSp">
        <pc:chgData name="Siobhan Oswald" userId="S::siobhan.oswald@legacyplus.org::ed0b662c-abea-4da5-9c03-dfa016d42242" providerId="AD" clId="Web-{00000000-0000-0000-0000-000000000000}" dt="2026-09-04T14:44:09.310" v="355" actId="20577"/>
        <pc:sldMkLst>
          <pc:docMk/>
          <pc:sldMk cId="0" sldId="304"/>
        </pc:sldMkLst>
        <pc:spChg chg="mod">
          <ac:chgData name="Siobhan Oswald" userId="S::siobhan.oswald@legacyplus.org::ed0b662c-abea-4da5-9c03-dfa016d42242" providerId="AD" clId="Web-{00000000-0000-0000-0000-000000000000}" dt="2026-09-04T14:43:33.044" v="353" actId="20577"/>
          <ac:spMkLst>
            <pc:docMk/>
            <pc:sldMk cId="0" sldId="304"/>
            <ac:spMk id="10" creationId="{00000000-0000-0000-0000-000000000000}"/>
          </ac:spMkLst>
        </pc:spChg>
        <pc:spChg chg="mod">
          <ac:chgData name="Siobhan Oswald" userId="S::siobhan.oswald@legacyplus.org::ed0b662c-abea-4da5-9c03-dfa016d42242" providerId="AD" clId="Web-{00000000-0000-0000-0000-000000000000}" dt="2026-09-04T14:44:09.310" v="355" actId="20577"/>
          <ac:spMkLst>
            <pc:docMk/>
            <pc:sldMk cId="0" sldId="304"/>
            <ac:spMk id="12" creationId="{00000000-0000-0000-0000-000000000000}"/>
          </ac:spMkLst>
        </pc:spChg>
      </pc:sldChg>
      <pc:sldChg chg="addSp delSp modSp">
        <pc:chgData name="Siobhan Oswald" userId="S::siobhan.oswald@legacyplus.org::ed0b662c-abea-4da5-9c03-dfa016d42242" providerId="AD" clId="Web-{00000000-0000-0000-0000-000000000000}" dt="2026-09-04T14:46:37.450" v="374" actId="1076"/>
        <pc:sldMkLst>
          <pc:docMk/>
          <pc:sldMk cId="0" sldId="306"/>
        </pc:sldMkLst>
        <pc:spChg chg="del mod">
          <ac:chgData name="Siobhan Oswald" userId="S::siobhan.oswald@legacyplus.org::ed0b662c-abea-4da5-9c03-dfa016d42242" providerId="AD" clId="Web-{00000000-0000-0000-0000-000000000000}" dt="2026-09-04T14:46:08.497" v="364"/>
          <ac:spMkLst>
            <pc:docMk/>
            <pc:sldMk cId="0" sldId="306"/>
            <ac:spMk id="2" creationId="{00000000-0000-0000-0000-000000000000}"/>
          </ac:spMkLst>
        </pc:spChg>
        <pc:spChg chg="mod">
          <ac:chgData name="Siobhan Oswald" userId="S::siobhan.oswald@legacyplus.org::ed0b662c-abea-4da5-9c03-dfa016d42242" providerId="AD" clId="Web-{00000000-0000-0000-0000-000000000000}" dt="2026-09-04T14:46:30.184" v="371" actId="1076"/>
          <ac:spMkLst>
            <pc:docMk/>
            <pc:sldMk cId="0" sldId="306"/>
            <ac:spMk id="4" creationId="{00000000-0000-0000-0000-000000000000}"/>
          </ac:spMkLst>
        </pc:spChg>
        <pc:spChg chg="del">
          <ac:chgData name="Siobhan Oswald" userId="S::siobhan.oswald@legacyplus.org::ed0b662c-abea-4da5-9c03-dfa016d42242" providerId="AD" clId="Web-{00000000-0000-0000-0000-000000000000}" dt="2026-09-04T14:46:18.638" v="367"/>
          <ac:spMkLst>
            <pc:docMk/>
            <pc:sldMk cId="0" sldId="306"/>
            <ac:spMk id="5" creationId="{00000000-0000-0000-0000-000000000000}"/>
          </ac:spMkLst>
        </pc:spChg>
        <pc:spChg chg="del">
          <ac:chgData name="Siobhan Oswald" userId="S::siobhan.oswald@legacyplus.org::ed0b662c-abea-4da5-9c03-dfa016d42242" providerId="AD" clId="Web-{00000000-0000-0000-0000-000000000000}" dt="2026-09-04T14:46:20.388" v="368"/>
          <ac:spMkLst>
            <pc:docMk/>
            <pc:sldMk cId="0" sldId="306"/>
            <ac:spMk id="6" creationId="{00000000-0000-0000-0000-000000000000}"/>
          </ac:spMkLst>
        </pc:spChg>
        <pc:spChg chg="del">
          <ac:chgData name="Siobhan Oswald" userId="S::siobhan.oswald@legacyplus.org::ed0b662c-abea-4da5-9c03-dfa016d42242" providerId="AD" clId="Web-{00000000-0000-0000-0000-000000000000}" dt="2026-09-04T14:46:15.888" v="366"/>
          <ac:spMkLst>
            <pc:docMk/>
            <pc:sldMk cId="0" sldId="306"/>
            <ac:spMk id="7" creationId="{00000000-0000-0000-0000-000000000000}"/>
          </ac:spMkLst>
        </pc:spChg>
        <pc:spChg chg="add mod">
          <ac:chgData name="Siobhan Oswald" userId="S::siobhan.oswald@legacyplus.org::ed0b662c-abea-4da5-9c03-dfa016d42242" providerId="AD" clId="Web-{00000000-0000-0000-0000-000000000000}" dt="2026-09-04T14:46:37.450" v="374" actId="1076"/>
          <ac:spMkLst>
            <pc:docMk/>
            <pc:sldMk cId="0" sldId="306"/>
            <ac:spMk id="8" creationId="{45F3781E-711C-DF91-112B-8987AC8CDE16}"/>
          </ac:spMkLst>
        </pc:spChg>
        <pc:spChg chg="del">
          <ac:chgData name="Siobhan Oswald" userId="S::siobhan.oswald@legacyplus.org::ed0b662c-abea-4da5-9c03-dfa016d42242" providerId="AD" clId="Web-{00000000-0000-0000-0000-000000000000}" dt="2026-09-04T14:46:13.106" v="365"/>
          <ac:spMkLst>
            <pc:docMk/>
            <pc:sldMk cId="0" sldId="306"/>
            <ac:spMk id="9" creationId="{00000000-0000-0000-0000-000000000000}"/>
          </ac:spMkLst>
        </pc:spChg>
      </pc:sldChg>
      <pc:sldChg chg="addSp delSp modSp">
        <pc:chgData name="Siobhan Oswald" userId="S::siobhan.oswald@legacyplus.org::ed0b662c-abea-4da5-9c03-dfa016d42242" providerId="AD" clId="Web-{00000000-0000-0000-0000-000000000000}" dt="2026-09-04T14:48:23.606" v="398" actId="20577"/>
        <pc:sldMkLst>
          <pc:docMk/>
          <pc:sldMk cId="0" sldId="307"/>
        </pc:sldMkLst>
        <pc:spChg chg="add mod">
          <ac:chgData name="Siobhan Oswald" userId="S::siobhan.oswald@legacyplus.org::ed0b662c-abea-4da5-9c03-dfa016d42242" providerId="AD" clId="Web-{00000000-0000-0000-0000-000000000000}" dt="2026-09-04T14:48:23.606" v="398" actId="20577"/>
          <ac:spMkLst>
            <pc:docMk/>
            <pc:sldMk cId="0" sldId="307"/>
            <ac:spMk id="2" creationId="{5CB33C72-55C7-6C28-3F97-2D1282F526D4}"/>
          </ac:spMkLst>
        </pc:spChg>
        <pc:spChg chg="mod">
          <ac:chgData name="Siobhan Oswald" userId="S::siobhan.oswald@legacyplus.org::ed0b662c-abea-4da5-9c03-dfa016d42242" providerId="AD" clId="Web-{00000000-0000-0000-0000-000000000000}" dt="2026-09-04T14:46:57.638" v="380" actId="20577"/>
          <ac:spMkLst>
            <pc:docMk/>
            <pc:sldMk cId="0" sldId="307"/>
            <ac:spMk id="4" creationId="{00000000-0000-0000-0000-000000000000}"/>
          </ac:spMkLst>
        </pc:spChg>
        <pc:spChg chg="del">
          <ac:chgData name="Siobhan Oswald" userId="S::siobhan.oswald@legacyplus.org::ed0b662c-abea-4da5-9c03-dfa016d42242" providerId="AD" clId="Web-{00000000-0000-0000-0000-000000000000}" dt="2026-09-04T14:47:04.544" v="385"/>
          <ac:spMkLst>
            <pc:docMk/>
            <pc:sldMk cId="0" sldId="307"/>
            <ac:spMk id="5" creationId="{00000000-0000-0000-0000-000000000000}"/>
          </ac:spMkLst>
        </pc:spChg>
        <pc:spChg chg="del">
          <ac:chgData name="Siobhan Oswald" userId="S::siobhan.oswald@legacyplus.org::ed0b662c-abea-4da5-9c03-dfa016d42242" providerId="AD" clId="Web-{00000000-0000-0000-0000-000000000000}" dt="2026-09-04T14:47:04.544" v="384"/>
          <ac:spMkLst>
            <pc:docMk/>
            <pc:sldMk cId="0" sldId="307"/>
            <ac:spMk id="6" creationId="{00000000-0000-0000-0000-000000000000}"/>
          </ac:spMkLst>
        </pc:spChg>
        <pc:spChg chg="del">
          <ac:chgData name="Siobhan Oswald" userId="S::siobhan.oswald@legacyplus.org::ed0b662c-abea-4da5-9c03-dfa016d42242" providerId="AD" clId="Web-{00000000-0000-0000-0000-000000000000}" dt="2026-09-04T14:47:04.544" v="383"/>
          <ac:spMkLst>
            <pc:docMk/>
            <pc:sldMk cId="0" sldId="307"/>
            <ac:spMk id="7" creationId="{00000000-0000-0000-0000-000000000000}"/>
          </ac:spMkLst>
        </pc:spChg>
        <pc:spChg chg="del">
          <ac:chgData name="Siobhan Oswald" userId="S::siobhan.oswald@legacyplus.org::ed0b662c-abea-4da5-9c03-dfa016d42242" providerId="AD" clId="Web-{00000000-0000-0000-0000-000000000000}" dt="2026-09-04T14:47:04.544" v="382"/>
          <ac:spMkLst>
            <pc:docMk/>
            <pc:sldMk cId="0" sldId="307"/>
            <ac:spMk id="8" creationId="{00000000-0000-0000-0000-000000000000}"/>
          </ac:spMkLst>
        </pc:spChg>
        <pc:spChg chg="del">
          <ac:chgData name="Siobhan Oswald" userId="S::siobhan.oswald@legacyplus.org::ed0b662c-abea-4da5-9c03-dfa016d42242" providerId="AD" clId="Web-{00000000-0000-0000-0000-000000000000}" dt="2026-09-04T14:47:15.606" v="387"/>
          <ac:spMkLst>
            <pc:docMk/>
            <pc:sldMk cId="0" sldId="307"/>
            <ac:spMk id="9" creationId="{00000000-0000-0000-0000-000000000000}"/>
          </ac:spMkLst>
        </pc:spChg>
        <pc:spChg chg="del">
          <ac:chgData name="Siobhan Oswald" userId="S::siobhan.oswald@legacyplus.org::ed0b662c-abea-4da5-9c03-dfa016d42242" providerId="AD" clId="Web-{00000000-0000-0000-0000-000000000000}" dt="2026-09-04T14:47:04.544" v="381"/>
          <ac:spMkLst>
            <pc:docMk/>
            <pc:sldMk cId="0" sldId="307"/>
            <ac:spMk id="12" creationId="{CFA05D5A-E085-CCE1-08BF-A37A100E58E8}"/>
          </ac:spMkLst>
        </pc:spChg>
        <pc:spChg chg="add del mod">
          <ac:chgData name="Siobhan Oswald" userId="S::siobhan.oswald@legacyplus.org::ed0b662c-abea-4da5-9c03-dfa016d42242" providerId="AD" clId="Web-{00000000-0000-0000-0000-000000000000}" dt="2026-09-04T14:47:30.122" v="391"/>
          <ac:spMkLst>
            <pc:docMk/>
            <pc:sldMk cId="0" sldId="307"/>
            <ac:spMk id="13" creationId="{89937AE5-00B7-4F38-C0B4-5D919E5BB81C}"/>
          </ac:spMkLst>
        </pc:spChg>
        <pc:spChg chg="add mod">
          <ac:chgData name="Siobhan Oswald" userId="S::siobhan.oswald@legacyplus.org::ed0b662c-abea-4da5-9c03-dfa016d42242" providerId="AD" clId="Web-{00000000-0000-0000-0000-000000000000}" dt="2026-09-04T14:47:39.497" v="393" actId="1076"/>
          <ac:spMkLst>
            <pc:docMk/>
            <pc:sldMk cId="0" sldId="307"/>
            <ac:spMk id="14" creationId="{6C0A6388-7DDC-756D-A36A-353034AC2C5B}"/>
          </ac:spMkLst>
        </pc:spChg>
      </pc:sldChg>
      <pc:sldChg chg="del">
        <pc:chgData name="Siobhan Oswald" userId="S::siobhan.oswald@legacyplus.org::ed0b662c-abea-4da5-9c03-dfa016d42242" providerId="AD" clId="Web-{00000000-0000-0000-0000-000000000000}" dt="2026-09-04T14:50:37.466" v="424"/>
        <pc:sldMkLst>
          <pc:docMk/>
          <pc:sldMk cId="0" sldId="308"/>
        </pc:sldMkLst>
      </pc:sldChg>
      <pc:sldChg chg="del">
        <pc:chgData name="Siobhan Oswald" userId="S::siobhan.oswald@legacyplus.org::ed0b662c-abea-4da5-9c03-dfa016d42242" providerId="AD" clId="Web-{00000000-0000-0000-0000-000000000000}" dt="2026-09-04T14:50:38.716" v="425"/>
        <pc:sldMkLst>
          <pc:docMk/>
          <pc:sldMk cId="0" sldId="309"/>
        </pc:sldMkLst>
      </pc:sldChg>
      <pc:sldChg chg="addSp delSp modSp">
        <pc:chgData name="Siobhan Oswald" userId="S::siobhan.oswald@legacyplus.org::ed0b662c-abea-4da5-9c03-dfa016d42242" providerId="AD" clId="Web-{00000000-0000-0000-0000-000000000000}" dt="2026-09-04T14:51:47.825" v="444" actId="1076"/>
        <pc:sldMkLst>
          <pc:docMk/>
          <pc:sldMk cId="0" sldId="310"/>
        </pc:sldMkLst>
        <pc:spChg chg="add mod">
          <ac:chgData name="Siobhan Oswald" userId="S::siobhan.oswald@legacyplus.org::ed0b662c-abea-4da5-9c03-dfa016d42242" providerId="AD" clId="Web-{00000000-0000-0000-0000-000000000000}" dt="2026-09-04T14:51:47.825" v="444" actId="1076"/>
          <ac:spMkLst>
            <pc:docMk/>
            <pc:sldMk cId="0" sldId="310"/>
            <ac:spMk id="2" creationId="{1AC84390-6513-DDBF-7B87-BD465821436B}"/>
          </ac:spMkLst>
        </pc:spChg>
        <pc:spChg chg="mod">
          <ac:chgData name="Siobhan Oswald" userId="S::siobhan.oswald@legacyplus.org::ed0b662c-abea-4da5-9c03-dfa016d42242" providerId="AD" clId="Web-{00000000-0000-0000-0000-000000000000}" dt="2026-09-04T14:51:43.919" v="443" actId="1076"/>
          <ac:spMkLst>
            <pc:docMk/>
            <pc:sldMk cId="0" sldId="310"/>
            <ac:spMk id="4" creationId="{00000000-0000-0000-0000-000000000000}"/>
          </ac:spMkLst>
        </pc:spChg>
        <pc:spChg chg="del">
          <ac:chgData name="Siobhan Oswald" userId="S::siobhan.oswald@legacyplus.org::ed0b662c-abea-4da5-9c03-dfa016d42242" providerId="AD" clId="Web-{00000000-0000-0000-0000-000000000000}" dt="2026-09-04T14:51:16.684" v="438"/>
          <ac:spMkLst>
            <pc:docMk/>
            <pc:sldMk cId="0" sldId="310"/>
            <ac:spMk id="6" creationId="{00000000-0000-0000-0000-000000000000}"/>
          </ac:spMkLst>
        </pc:spChg>
        <pc:spChg chg="del mod">
          <ac:chgData name="Siobhan Oswald" userId="S::siobhan.oswald@legacyplus.org::ed0b662c-abea-4da5-9c03-dfa016d42242" providerId="AD" clId="Web-{00000000-0000-0000-0000-000000000000}" dt="2026-09-04T14:51:14.372" v="437"/>
          <ac:spMkLst>
            <pc:docMk/>
            <pc:sldMk cId="0" sldId="310"/>
            <ac:spMk id="8" creationId="{00000000-0000-0000-0000-000000000000}"/>
          </ac:spMkLst>
        </pc:spChg>
        <pc:picChg chg="del">
          <ac:chgData name="Siobhan Oswald" userId="S::siobhan.oswald@legacyplus.org::ed0b662c-abea-4da5-9c03-dfa016d42242" providerId="AD" clId="Web-{00000000-0000-0000-0000-000000000000}" dt="2026-09-04T14:51:25.762" v="440"/>
          <ac:picMkLst>
            <pc:docMk/>
            <pc:sldMk cId="0" sldId="310"/>
            <ac:picMk id="11" creationId="{4986732C-48D9-3556-2347-F528BB1313A6}"/>
          </ac:picMkLst>
        </pc:picChg>
      </pc:sldChg>
      <pc:sldChg chg="addSp delSp modSp">
        <pc:chgData name="Siobhan Oswald" userId="S::siobhan.oswald@legacyplus.org::ed0b662c-abea-4da5-9c03-dfa016d42242" providerId="AD" clId="Web-{00000000-0000-0000-0000-000000000000}" dt="2026-09-04T14:53:43.043" v="469" actId="1076"/>
        <pc:sldMkLst>
          <pc:docMk/>
          <pc:sldMk cId="0" sldId="311"/>
        </pc:sldMkLst>
        <pc:spChg chg="del mod">
          <ac:chgData name="Siobhan Oswald" userId="S::siobhan.oswald@legacyplus.org::ed0b662c-abea-4da5-9c03-dfa016d42242" providerId="AD" clId="Web-{00000000-0000-0000-0000-000000000000}" dt="2026-09-04T14:52:28.200" v="453"/>
          <ac:spMkLst>
            <pc:docMk/>
            <pc:sldMk cId="0" sldId="311"/>
            <ac:spMk id="2" creationId="{00000000-0000-0000-0000-000000000000}"/>
          </ac:spMkLst>
        </pc:spChg>
        <pc:spChg chg="mod">
          <ac:chgData name="Siobhan Oswald" userId="S::siobhan.oswald@legacyplus.org::ed0b662c-abea-4da5-9c03-dfa016d42242" providerId="AD" clId="Web-{00000000-0000-0000-0000-000000000000}" dt="2026-09-04T14:52:51.997" v="460" actId="1076"/>
          <ac:spMkLst>
            <pc:docMk/>
            <pc:sldMk cId="0" sldId="311"/>
            <ac:spMk id="4" creationId="{00000000-0000-0000-0000-000000000000}"/>
          </ac:spMkLst>
        </pc:spChg>
        <pc:spChg chg="del">
          <ac:chgData name="Siobhan Oswald" userId="S::siobhan.oswald@legacyplus.org::ed0b662c-abea-4da5-9c03-dfa016d42242" providerId="AD" clId="Web-{00000000-0000-0000-0000-000000000000}" dt="2026-09-04T14:52:17.965" v="451"/>
          <ac:spMkLst>
            <pc:docMk/>
            <pc:sldMk cId="0" sldId="311"/>
            <ac:spMk id="5" creationId="{00000000-0000-0000-0000-000000000000}"/>
          </ac:spMkLst>
        </pc:spChg>
        <pc:spChg chg="add mod">
          <ac:chgData name="Siobhan Oswald" userId="S::siobhan.oswald@legacyplus.org::ed0b662c-abea-4da5-9c03-dfa016d42242" providerId="AD" clId="Web-{00000000-0000-0000-0000-000000000000}" dt="2026-09-04T14:53:38.200" v="468" actId="14100"/>
          <ac:spMkLst>
            <pc:docMk/>
            <pc:sldMk cId="0" sldId="311"/>
            <ac:spMk id="8" creationId="{677256F8-865D-18EF-9DBF-5D57119B82AE}"/>
          </ac:spMkLst>
        </pc:spChg>
        <pc:picChg chg="mod">
          <ac:chgData name="Siobhan Oswald" userId="S::siobhan.oswald@legacyplus.org::ed0b662c-abea-4da5-9c03-dfa016d42242" providerId="AD" clId="Web-{00000000-0000-0000-0000-000000000000}" dt="2026-09-04T14:53:43.043" v="469" actId="1076"/>
          <ac:picMkLst>
            <pc:docMk/>
            <pc:sldMk cId="0" sldId="311"/>
            <ac:picMk id="6" creationId="{00000000-0000-0000-0000-000000000000}"/>
          </ac:picMkLst>
        </pc:picChg>
        <pc:picChg chg="add mod">
          <ac:chgData name="Siobhan Oswald" userId="S::siobhan.oswald@legacyplus.org::ed0b662c-abea-4da5-9c03-dfa016d42242" providerId="AD" clId="Web-{00000000-0000-0000-0000-000000000000}" dt="2026-09-04T14:53:34.403" v="467" actId="1076"/>
          <ac:picMkLst>
            <pc:docMk/>
            <pc:sldMk cId="0" sldId="311"/>
            <ac:picMk id="9" creationId="{C9E309E9-E7C5-1EF4-200D-A0D22C7A3A3F}"/>
          </ac:picMkLst>
        </pc:picChg>
      </pc:sldChg>
      <pc:sldChg chg="addSp delSp modSp">
        <pc:chgData name="Siobhan Oswald" userId="S::siobhan.oswald@legacyplus.org::ed0b662c-abea-4da5-9c03-dfa016d42242" providerId="AD" clId="Web-{00000000-0000-0000-0000-000000000000}" dt="2026-09-04T14:57:51.746" v="502"/>
        <pc:sldMkLst>
          <pc:docMk/>
          <pc:sldMk cId="0" sldId="314"/>
        </pc:sldMkLst>
        <pc:spChg chg="add del mod">
          <ac:chgData name="Siobhan Oswald" userId="S::siobhan.oswald@legacyplus.org::ed0b662c-abea-4da5-9c03-dfa016d42242" providerId="AD" clId="Web-{00000000-0000-0000-0000-000000000000}" dt="2026-09-04T14:57:51.746" v="502"/>
          <ac:spMkLst>
            <pc:docMk/>
            <pc:sldMk cId="0" sldId="314"/>
            <ac:spMk id="2" creationId="{96F68889-5A9C-DB0B-72C4-8CE4C52EDD23}"/>
          </ac:spMkLst>
        </pc:spChg>
        <pc:spChg chg="mod">
          <ac:chgData name="Siobhan Oswald" userId="S::siobhan.oswald@legacyplus.org::ed0b662c-abea-4da5-9c03-dfa016d42242" providerId="AD" clId="Web-{00000000-0000-0000-0000-000000000000}" dt="2026-09-04T14:55:58.574" v="493" actId="1076"/>
          <ac:spMkLst>
            <pc:docMk/>
            <pc:sldMk cId="0" sldId="314"/>
            <ac:spMk id="4" creationId="{00000000-0000-0000-0000-000000000000}"/>
          </ac:spMkLst>
        </pc:spChg>
        <pc:spChg chg="add mod">
          <ac:chgData name="Siobhan Oswald" userId="S::siobhan.oswald@legacyplus.org::ed0b662c-abea-4da5-9c03-dfa016d42242" providerId="AD" clId="Web-{00000000-0000-0000-0000-000000000000}" dt="2026-09-04T14:55:46.653" v="486"/>
          <ac:spMkLst>
            <pc:docMk/>
            <pc:sldMk cId="0" sldId="314"/>
            <ac:spMk id="5" creationId="{0E5730D0-ADBD-3EF4-38B6-8D93DBEF2DF2}"/>
          </ac:spMkLst>
        </pc:spChg>
        <pc:spChg chg="del">
          <ac:chgData name="Siobhan Oswald" userId="S::siobhan.oswald@legacyplus.org::ed0b662c-abea-4da5-9c03-dfa016d42242" providerId="AD" clId="Web-{00000000-0000-0000-0000-000000000000}" dt="2026-09-04T14:55:14.825" v="481"/>
          <ac:spMkLst>
            <pc:docMk/>
            <pc:sldMk cId="0" sldId="314"/>
            <ac:spMk id="6" creationId="{00000000-0000-0000-0000-000000000000}"/>
          </ac:spMkLst>
        </pc:spChg>
        <pc:spChg chg="add del mod">
          <ac:chgData name="Siobhan Oswald" userId="S::siobhan.oswald@legacyplus.org::ed0b662c-abea-4da5-9c03-dfa016d42242" providerId="AD" clId="Web-{00000000-0000-0000-0000-000000000000}" dt="2026-09-04T14:57:48.918" v="500"/>
          <ac:spMkLst>
            <pc:docMk/>
            <pc:sldMk cId="0" sldId="314"/>
            <ac:spMk id="7" creationId="{4FEB9A4D-ECA0-AB6E-84A9-4FEF2DD18497}"/>
          </ac:spMkLst>
        </pc:spChg>
        <pc:spChg chg="del">
          <ac:chgData name="Siobhan Oswald" userId="S::siobhan.oswald@legacyplus.org::ed0b662c-abea-4da5-9c03-dfa016d42242" providerId="AD" clId="Web-{00000000-0000-0000-0000-000000000000}" dt="2026-09-04T14:55:14.825" v="480"/>
          <ac:spMkLst>
            <pc:docMk/>
            <pc:sldMk cId="0" sldId="314"/>
            <ac:spMk id="8" creationId="{00000000-0000-0000-0000-000000000000}"/>
          </ac:spMkLst>
        </pc:spChg>
        <pc:spChg chg="add del mod">
          <ac:chgData name="Siobhan Oswald" userId="S::siobhan.oswald@legacyplus.org::ed0b662c-abea-4da5-9c03-dfa016d42242" providerId="AD" clId="Web-{00000000-0000-0000-0000-000000000000}" dt="2026-09-04T14:57:50.418" v="501"/>
          <ac:spMkLst>
            <pc:docMk/>
            <pc:sldMk cId="0" sldId="314"/>
            <ac:spMk id="9" creationId="{D4802F12-2E14-3BBA-4A6B-E6A78879F8A0}"/>
          </ac:spMkLst>
        </pc:spChg>
        <pc:spChg chg="del">
          <ac:chgData name="Siobhan Oswald" userId="S::siobhan.oswald@legacyplus.org::ed0b662c-abea-4da5-9c03-dfa016d42242" providerId="AD" clId="Web-{00000000-0000-0000-0000-000000000000}" dt="2026-09-04T14:55:14.825" v="479"/>
          <ac:spMkLst>
            <pc:docMk/>
            <pc:sldMk cId="0" sldId="314"/>
            <ac:spMk id="10" creationId="{00000000-0000-0000-0000-000000000000}"/>
          </ac:spMkLst>
        </pc:spChg>
        <pc:spChg chg="add del mod">
          <ac:chgData name="Siobhan Oswald" userId="S::siobhan.oswald@legacyplus.org::ed0b662c-abea-4da5-9c03-dfa016d42242" providerId="AD" clId="Web-{00000000-0000-0000-0000-000000000000}" dt="2026-09-04T14:57:47.277" v="499"/>
          <ac:spMkLst>
            <pc:docMk/>
            <pc:sldMk cId="0" sldId="314"/>
            <ac:spMk id="13" creationId="{4C187153-29B9-A2F9-C62F-0E6A4543BB53}"/>
          </ac:spMkLst>
        </pc:spChg>
        <pc:spChg chg="add mod">
          <ac:chgData name="Siobhan Oswald" userId="S::siobhan.oswald@legacyplus.org::ed0b662c-abea-4da5-9c03-dfa016d42242" providerId="AD" clId="Web-{00000000-0000-0000-0000-000000000000}" dt="2026-09-04T14:55:46.653" v="490"/>
          <ac:spMkLst>
            <pc:docMk/>
            <pc:sldMk cId="0" sldId="314"/>
            <ac:spMk id="14" creationId="{E15CFFAB-009B-DF83-0A30-7760DE0DFFF1}"/>
          </ac:spMkLst>
        </pc:spChg>
        <pc:spChg chg="add mod">
          <ac:chgData name="Siobhan Oswald" userId="S::siobhan.oswald@legacyplus.org::ed0b662c-abea-4da5-9c03-dfa016d42242" providerId="AD" clId="Web-{00000000-0000-0000-0000-000000000000}" dt="2026-09-04T14:55:46.653" v="491"/>
          <ac:spMkLst>
            <pc:docMk/>
            <pc:sldMk cId="0" sldId="314"/>
            <ac:spMk id="15" creationId="{5E357336-8709-EDAD-635A-6F2D04C961C8}"/>
          </ac:spMkLst>
        </pc:spChg>
        <pc:spChg chg="add mod">
          <ac:chgData name="Siobhan Oswald" userId="S::siobhan.oswald@legacyplus.org::ed0b662c-abea-4da5-9c03-dfa016d42242" providerId="AD" clId="Web-{00000000-0000-0000-0000-000000000000}" dt="2026-09-04T14:55:46.715" v="492"/>
          <ac:spMkLst>
            <pc:docMk/>
            <pc:sldMk cId="0" sldId="314"/>
            <ac:spMk id="16" creationId="{EA1BFBD0-3C13-B4AD-75D7-C476F439800D}"/>
          </ac:spMkLst>
        </pc:spChg>
        <pc:spChg chg="add">
          <ac:chgData name="Siobhan Oswald" userId="S::siobhan.oswald@legacyplus.org::ed0b662c-abea-4da5-9c03-dfa016d42242" providerId="AD" clId="Web-{00000000-0000-0000-0000-000000000000}" dt="2026-09-04T14:55:28.059" v="483"/>
          <ac:spMkLst>
            <pc:docMk/>
            <pc:sldMk cId="0" sldId="314"/>
            <ac:spMk id="17" creationId="{E4C0BD0E-5E0A-AF79-1DA9-DC64348FFD24}"/>
          </ac:spMkLst>
        </pc:spChg>
        <pc:picChg chg="add mod">
          <ac:chgData name="Siobhan Oswald" userId="S::siobhan.oswald@legacyplus.org::ed0b662c-abea-4da5-9c03-dfa016d42242" providerId="AD" clId="Web-{00000000-0000-0000-0000-000000000000}" dt="2026-09-04T14:56:29.981" v="497" actId="1076"/>
          <ac:picMkLst>
            <pc:docMk/>
            <pc:sldMk cId="0" sldId="314"/>
            <ac:picMk id="18" creationId="{2FACC972-78C9-BDA3-65EB-3DB667AA0668}"/>
          </ac:picMkLst>
        </pc:picChg>
      </pc:sldChg>
      <pc:sldChg chg="addSp delSp modSp">
        <pc:chgData name="Siobhan Oswald" userId="S::siobhan.oswald@legacyplus.org::ed0b662c-abea-4da5-9c03-dfa016d42242" providerId="AD" clId="Web-{00000000-0000-0000-0000-000000000000}" dt="2026-09-04T14:59:11.184" v="524" actId="14100"/>
        <pc:sldMkLst>
          <pc:docMk/>
          <pc:sldMk cId="0" sldId="315"/>
        </pc:sldMkLst>
        <pc:spChg chg="mod">
          <ac:chgData name="Siobhan Oswald" userId="S::siobhan.oswald@legacyplus.org::ed0b662c-abea-4da5-9c03-dfa016d42242" providerId="AD" clId="Web-{00000000-0000-0000-0000-000000000000}" dt="2026-09-04T14:58:25.902" v="515" actId="1076"/>
          <ac:spMkLst>
            <pc:docMk/>
            <pc:sldMk cId="0" sldId="315"/>
            <ac:spMk id="4" creationId="{00000000-0000-0000-0000-000000000000}"/>
          </ac:spMkLst>
        </pc:spChg>
        <pc:spChg chg="del">
          <ac:chgData name="Siobhan Oswald" userId="S::siobhan.oswald@legacyplus.org::ed0b662c-abea-4da5-9c03-dfa016d42242" providerId="AD" clId="Web-{00000000-0000-0000-0000-000000000000}" dt="2026-09-04T14:58:17.371" v="512"/>
          <ac:spMkLst>
            <pc:docMk/>
            <pc:sldMk cId="0" sldId="315"/>
            <ac:spMk id="5" creationId="{00000000-0000-0000-0000-000000000000}"/>
          </ac:spMkLst>
        </pc:spChg>
        <pc:spChg chg="add mod">
          <ac:chgData name="Siobhan Oswald" userId="S::siobhan.oswald@legacyplus.org::ed0b662c-abea-4da5-9c03-dfa016d42242" providerId="AD" clId="Web-{00000000-0000-0000-0000-000000000000}" dt="2026-09-04T14:58:28.621" v="516" actId="1076"/>
          <ac:spMkLst>
            <pc:docMk/>
            <pc:sldMk cId="0" sldId="315"/>
            <ac:spMk id="6" creationId="{72287F22-FA7C-B7D0-293B-BE343EE8014F}"/>
          </ac:spMkLst>
        </pc:spChg>
        <pc:spChg chg="del">
          <ac:chgData name="Siobhan Oswald" userId="S::siobhan.oswald@legacyplus.org::ed0b662c-abea-4da5-9c03-dfa016d42242" providerId="AD" clId="Web-{00000000-0000-0000-0000-000000000000}" dt="2026-09-04T14:58:30.496" v="517"/>
          <ac:spMkLst>
            <pc:docMk/>
            <pc:sldMk cId="0" sldId="315"/>
            <ac:spMk id="8" creationId="{E2C0C367-64FF-8E57-E2C6-5B6A6A4436F2}"/>
          </ac:spMkLst>
        </pc:spChg>
        <pc:picChg chg="add mod">
          <ac:chgData name="Siobhan Oswald" userId="S::siobhan.oswald@legacyplus.org::ed0b662c-abea-4da5-9c03-dfa016d42242" providerId="AD" clId="Web-{00000000-0000-0000-0000-000000000000}" dt="2026-09-04T14:59:11.184" v="524" actId="14100"/>
          <ac:picMkLst>
            <pc:docMk/>
            <pc:sldMk cId="0" sldId="315"/>
            <ac:picMk id="9" creationId="{DAE266EF-BDFA-952E-14F6-650C2CF6C1B3}"/>
          </ac:picMkLst>
        </pc:picChg>
      </pc:sldChg>
      <pc:sldChg chg="del">
        <pc:chgData name="Siobhan Oswald" userId="S::siobhan.oswald@legacyplus.org::ed0b662c-abea-4da5-9c03-dfa016d42242" providerId="AD" clId="Web-{00000000-0000-0000-0000-000000000000}" dt="2026-09-04T14:59:28.012" v="525"/>
        <pc:sldMkLst>
          <pc:docMk/>
          <pc:sldMk cId="0" sldId="316"/>
        </pc:sldMkLst>
      </pc:sldChg>
      <pc:sldChg chg="del">
        <pc:chgData name="Siobhan Oswald" userId="S::siobhan.oswald@legacyplus.org::ed0b662c-abea-4da5-9c03-dfa016d42242" providerId="AD" clId="Web-{00000000-0000-0000-0000-000000000000}" dt="2026-09-04T14:59:29.356" v="526"/>
        <pc:sldMkLst>
          <pc:docMk/>
          <pc:sldMk cId="0" sldId="317"/>
        </pc:sldMkLst>
      </pc:sldChg>
      <pc:sldChg chg="del">
        <pc:chgData name="Siobhan Oswald" userId="S::siobhan.oswald@legacyplus.org::ed0b662c-abea-4da5-9c03-dfa016d42242" providerId="AD" clId="Web-{00000000-0000-0000-0000-000000000000}" dt="2026-09-04T14:59:31.059" v="527"/>
        <pc:sldMkLst>
          <pc:docMk/>
          <pc:sldMk cId="0" sldId="318"/>
        </pc:sldMkLst>
      </pc:sldChg>
      <pc:sldChg chg="addSp delSp modSp">
        <pc:chgData name="Siobhan Oswald" userId="S::siobhan.oswald@legacyplus.org::ed0b662c-abea-4da5-9c03-dfa016d42242" providerId="AD" clId="Web-{00000000-0000-0000-0000-000000000000}" dt="2026-09-04T15:00:59.918" v="550" actId="1076"/>
        <pc:sldMkLst>
          <pc:docMk/>
          <pc:sldMk cId="0" sldId="319"/>
        </pc:sldMkLst>
        <pc:spChg chg="mod">
          <ac:chgData name="Siobhan Oswald" userId="S::siobhan.oswald@legacyplus.org::ed0b662c-abea-4da5-9c03-dfa016d42242" providerId="AD" clId="Web-{00000000-0000-0000-0000-000000000000}" dt="2026-09-04T14:59:57.762" v="539" actId="1076"/>
          <ac:spMkLst>
            <pc:docMk/>
            <pc:sldMk cId="0" sldId="319"/>
            <ac:spMk id="4" creationId="{00000000-0000-0000-0000-000000000000}"/>
          </ac:spMkLst>
        </pc:spChg>
        <pc:spChg chg="add mod">
          <ac:chgData name="Siobhan Oswald" userId="S::siobhan.oswald@legacyplus.org::ed0b662c-abea-4da5-9c03-dfa016d42242" providerId="AD" clId="Web-{00000000-0000-0000-0000-000000000000}" dt="2026-09-04T15:00:20.387" v="545" actId="1076"/>
          <ac:spMkLst>
            <pc:docMk/>
            <pc:sldMk cId="0" sldId="319"/>
            <ac:spMk id="8" creationId="{EC0C5527-6059-A0BF-D305-0661074ABA8E}"/>
          </ac:spMkLst>
        </pc:spChg>
        <pc:picChg chg="mod">
          <ac:chgData name="Siobhan Oswald" userId="S::siobhan.oswald@legacyplus.org::ed0b662c-abea-4da5-9c03-dfa016d42242" providerId="AD" clId="Web-{00000000-0000-0000-0000-000000000000}" dt="2026-09-04T15:00:26.637" v="546" actId="1076"/>
          <ac:picMkLst>
            <pc:docMk/>
            <pc:sldMk cId="0" sldId="319"/>
            <ac:picMk id="5" creationId="{00000000-0000-0000-0000-000000000000}"/>
          </ac:picMkLst>
        </pc:picChg>
        <pc:picChg chg="del">
          <ac:chgData name="Siobhan Oswald" userId="S::siobhan.oswald@legacyplus.org::ed0b662c-abea-4da5-9c03-dfa016d42242" providerId="AD" clId="Web-{00000000-0000-0000-0000-000000000000}" dt="2026-09-04T15:00:29.371" v="547"/>
          <ac:picMkLst>
            <pc:docMk/>
            <pc:sldMk cId="0" sldId="319"/>
            <ac:picMk id="7" creationId="{FC8D64D6-A6F2-BC70-D8D5-873EA312B5BA}"/>
          </ac:picMkLst>
        </pc:picChg>
        <pc:picChg chg="add mod">
          <ac:chgData name="Siobhan Oswald" userId="S::siobhan.oswald@legacyplus.org::ed0b662c-abea-4da5-9c03-dfa016d42242" providerId="AD" clId="Web-{00000000-0000-0000-0000-000000000000}" dt="2026-09-04T15:00:59.918" v="550" actId="1076"/>
          <ac:picMkLst>
            <pc:docMk/>
            <pc:sldMk cId="0" sldId="319"/>
            <ac:picMk id="9" creationId="{7AAFE32F-1DDE-78B1-E7C5-CAB5D9E596E4}"/>
          </ac:picMkLst>
        </pc:picChg>
      </pc:sldChg>
      <pc:sldChg chg="modSp">
        <pc:chgData name="Siobhan Oswald" userId="S::siobhan.oswald@legacyplus.org::ed0b662c-abea-4da5-9c03-dfa016d42242" providerId="AD" clId="Web-{00000000-0000-0000-0000-000000000000}" dt="2026-09-04T15:01:47.246" v="562" actId="20577"/>
        <pc:sldMkLst>
          <pc:docMk/>
          <pc:sldMk cId="0" sldId="320"/>
        </pc:sldMkLst>
        <pc:spChg chg="mod">
          <ac:chgData name="Siobhan Oswald" userId="S::siobhan.oswald@legacyplus.org::ed0b662c-abea-4da5-9c03-dfa016d42242" providerId="AD" clId="Web-{00000000-0000-0000-0000-000000000000}" dt="2026-09-04T15:01:31.762" v="557" actId="20577"/>
          <ac:spMkLst>
            <pc:docMk/>
            <pc:sldMk cId="0" sldId="320"/>
            <ac:spMk id="4" creationId="{00000000-0000-0000-0000-000000000000}"/>
          </ac:spMkLst>
        </pc:spChg>
        <pc:spChg chg="mod">
          <ac:chgData name="Siobhan Oswald" userId="S::siobhan.oswald@legacyplus.org::ed0b662c-abea-4da5-9c03-dfa016d42242" providerId="AD" clId="Web-{00000000-0000-0000-0000-000000000000}" dt="2026-09-04T15:01:47.246" v="562" actId="20577"/>
          <ac:spMkLst>
            <pc:docMk/>
            <pc:sldMk cId="0" sldId="320"/>
            <ac:spMk id="5" creationId="{00000000-0000-0000-0000-000000000000}"/>
          </ac:spMkLst>
        </pc:spChg>
      </pc:sldChg>
      <pc:sldChg chg="del">
        <pc:chgData name="Siobhan Oswald" userId="S::siobhan.oswald@legacyplus.org::ed0b662c-abea-4da5-9c03-dfa016d42242" providerId="AD" clId="Web-{00000000-0000-0000-0000-000000000000}" dt="2026-09-04T15:01:50.762" v="563"/>
        <pc:sldMkLst>
          <pc:docMk/>
          <pc:sldMk cId="0" sldId="321"/>
        </pc:sldMkLst>
      </pc:sldChg>
      <pc:sldChg chg="addSp delSp modSp">
        <pc:chgData name="Siobhan Oswald" userId="S::siobhan.oswald@legacyplus.org::ed0b662c-abea-4da5-9c03-dfa016d42242" providerId="AD" clId="Web-{00000000-0000-0000-0000-000000000000}" dt="2026-09-04T15:04:06.730" v="596" actId="1076"/>
        <pc:sldMkLst>
          <pc:docMk/>
          <pc:sldMk cId="0" sldId="325"/>
        </pc:sldMkLst>
        <pc:spChg chg="add mod">
          <ac:chgData name="Siobhan Oswald" userId="S::siobhan.oswald@legacyplus.org::ed0b662c-abea-4da5-9c03-dfa016d42242" providerId="AD" clId="Web-{00000000-0000-0000-0000-000000000000}" dt="2026-09-04T15:04:06.730" v="596" actId="1076"/>
          <ac:spMkLst>
            <pc:docMk/>
            <pc:sldMk cId="0" sldId="325"/>
            <ac:spMk id="2" creationId="{12A8F0FA-0B46-DB8C-8A0C-8863501AC9AE}"/>
          </ac:spMkLst>
        </pc:spChg>
        <pc:spChg chg="del">
          <ac:chgData name="Siobhan Oswald" userId="S::siobhan.oswald@legacyplus.org::ed0b662c-abea-4da5-9c03-dfa016d42242" providerId="AD" clId="Web-{00000000-0000-0000-0000-000000000000}" dt="2026-09-04T15:02:49.652" v="571"/>
          <ac:spMkLst>
            <pc:docMk/>
            <pc:sldMk cId="0" sldId="325"/>
            <ac:spMk id="4" creationId="{00000000-0000-0000-0000-000000000000}"/>
          </ac:spMkLst>
        </pc:spChg>
        <pc:spChg chg="del">
          <ac:chgData name="Siobhan Oswald" userId="S::siobhan.oswald@legacyplus.org::ed0b662c-abea-4da5-9c03-dfa016d42242" providerId="AD" clId="Web-{00000000-0000-0000-0000-000000000000}" dt="2026-09-04T15:02:49.652" v="570"/>
          <ac:spMkLst>
            <pc:docMk/>
            <pc:sldMk cId="0" sldId="325"/>
            <ac:spMk id="5" creationId="{00000000-0000-0000-0000-000000000000}"/>
          </ac:spMkLst>
        </pc:spChg>
        <pc:spChg chg="mod">
          <ac:chgData name="Siobhan Oswald" userId="S::siobhan.oswald@legacyplus.org::ed0b662c-abea-4da5-9c03-dfa016d42242" providerId="AD" clId="Web-{00000000-0000-0000-0000-000000000000}" dt="2026-09-04T15:03:15.965" v="587" actId="1076"/>
          <ac:spMkLst>
            <pc:docMk/>
            <pc:sldMk cId="0" sldId="325"/>
            <ac:spMk id="6" creationId="{00000000-0000-0000-0000-000000000000}"/>
          </ac:spMkLst>
        </pc:spChg>
        <pc:spChg chg="mod">
          <ac:chgData name="Siobhan Oswald" userId="S::siobhan.oswald@legacyplus.org::ed0b662c-abea-4da5-9c03-dfa016d42242" providerId="AD" clId="Web-{00000000-0000-0000-0000-000000000000}" dt="2026-09-04T15:03:21.340" v="588" actId="1076"/>
          <ac:spMkLst>
            <pc:docMk/>
            <pc:sldMk cId="0" sldId="325"/>
            <ac:spMk id="7" creationId="{00000000-0000-0000-0000-000000000000}"/>
          </ac:spMkLst>
        </pc:spChg>
        <pc:spChg chg="del">
          <ac:chgData name="Siobhan Oswald" userId="S::siobhan.oswald@legacyplus.org::ed0b662c-abea-4da5-9c03-dfa016d42242" providerId="AD" clId="Web-{00000000-0000-0000-0000-000000000000}" dt="2026-09-04T15:02:39.168" v="567"/>
          <ac:spMkLst>
            <pc:docMk/>
            <pc:sldMk cId="0" sldId="325"/>
            <ac:spMk id="8" creationId="{00000000-0000-0000-0000-000000000000}"/>
          </ac:spMkLst>
        </pc:spChg>
        <pc:spChg chg="del">
          <ac:chgData name="Siobhan Oswald" userId="S::siobhan.oswald@legacyplus.org::ed0b662c-abea-4da5-9c03-dfa016d42242" providerId="AD" clId="Web-{00000000-0000-0000-0000-000000000000}" dt="2026-09-04T15:02:39.168" v="566"/>
          <ac:spMkLst>
            <pc:docMk/>
            <pc:sldMk cId="0" sldId="325"/>
            <ac:spMk id="10" creationId="{00000000-0000-0000-0000-000000000000}"/>
          </ac:spMkLst>
        </pc:spChg>
        <pc:spChg chg="del">
          <ac:chgData name="Siobhan Oswald" userId="S::siobhan.oswald@legacyplus.org::ed0b662c-abea-4da5-9c03-dfa016d42242" providerId="AD" clId="Web-{00000000-0000-0000-0000-000000000000}" dt="2026-09-04T15:02:39.168" v="565"/>
          <ac:spMkLst>
            <pc:docMk/>
            <pc:sldMk cId="0" sldId="325"/>
            <ac:spMk id="12" creationId="{00000000-0000-0000-0000-000000000000}"/>
          </ac:spMkLst>
        </pc:spChg>
        <pc:spChg chg="del">
          <ac:chgData name="Siobhan Oswald" userId="S::siobhan.oswald@legacyplus.org::ed0b662c-abea-4da5-9c03-dfa016d42242" providerId="AD" clId="Web-{00000000-0000-0000-0000-000000000000}" dt="2026-09-04T15:02:39.168" v="564"/>
          <ac:spMkLst>
            <pc:docMk/>
            <pc:sldMk cId="0" sldId="325"/>
            <ac:spMk id="14" creationId="{00000000-0000-0000-0000-000000000000}"/>
          </ac:spMkLst>
        </pc:spChg>
        <pc:spChg chg="mod">
          <ac:chgData name="Siobhan Oswald" userId="S::siobhan.oswald@legacyplus.org::ed0b662c-abea-4da5-9c03-dfa016d42242" providerId="AD" clId="Web-{00000000-0000-0000-0000-000000000000}" dt="2026-09-04T15:04:02.308" v="595" actId="1076"/>
          <ac:spMkLst>
            <pc:docMk/>
            <pc:sldMk cId="0" sldId="325"/>
            <ac:spMk id="18" creationId="{F25FD143-976B-17C2-611D-D13C5F0289AD}"/>
          </ac:spMkLst>
        </pc:spChg>
        <pc:spChg chg="mod">
          <ac:chgData name="Siobhan Oswald" userId="S::siobhan.oswald@legacyplus.org::ed0b662c-abea-4da5-9c03-dfa016d42242" providerId="AD" clId="Web-{00000000-0000-0000-0000-000000000000}" dt="2026-09-04T15:03:43.683" v="592" actId="1076"/>
          <ac:spMkLst>
            <pc:docMk/>
            <pc:sldMk cId="0" sldId="325"/>
            <ac:spMk id="19" creationId="{6C8AD7C3-CCFB-03E7-EC40-7D40BA20C65E}"/>
          </ac:spMkLst>
        </pc:spChg>
      </pc:sldChg>
      <pc:sldChg chg="modSp">
        <pc:chgData name="Siobhan Oswald" userId="S::siobhan.oswald@legacyplus.org::ed0b662c-abea-4da5-9c03-dfa016d42242" providerId="AD" clId="Web-{00000000-0000-0000-0000-000000000000}" dt="2026-09-04T15:08:26.121" v="603" actId="1076"/>
        <pc:sldMkLst>
          <pc:docMk/>
          <pc:sldMk cId="0" sldId="326"/>
        </pc:sldMkLst>
        <pc:spChg chg="mod">
          <ac:chgData name="Siobhan Oswald" userId="S::siobhan.oswald@legacyplus.org::ed0b662c-abea-4da5-9c03-dfa016d42242" providerId="AD" clId="Web-{00000000-0000-0000-0000-000000000000}" dt="2026-09-04T15:08:26.121" v="603" actId="1076"/>
          <ac:spMkLst>
            <pc:docMk/>
            <pc:sldMk cId="0" sldId="326"/>
            <ac:spMk id="10" creationId="{00000000-0000-0000-0000-000000000000}"/>
          </ac:spMkLst>
        </pc:spChg>
      </pc:sldChg>
      <pc:sldChg chg="del">
        <pc:chgData name="Siobhan Oswald" userId="S::siobhan.oswald@legacyplus.org::ed0b662c-abea-4da5-9c03-dfa016d42242" providerId="AD" clId="Web-{00000000-0000-0000-0000-000000000000}" dt="2026-09-04T15:08:56.152" v="604"/>
        <pc:sldMkLst>
          <pc:docMk/>
          <pc:sldMk cId="0" sldId="328"/>
        </pc:sldMkLst>
      </pc:sldChg>
      <pc:sldChg chg="addSp delSp modSp">
        <pc:chgData name="Siobhan Oswald" userId="S::siobhan.oswald@legacyplus.org::ed0b662c-abea-4da5-9c03-dfa016d42242" providerId="AD" clId="Web-{00000000-0000-0000-0000-000000000000}" dt="2026-09-04T15:12:47.323" v="670" actId="20577"/>
        <pc:sldMkLst>
          <pc:docMk/>
          <pc:sldMk cId="0" sldId="330"/>
        </pc:sldMkLst>
        <pc:spChg chg="add">
          <ac:chgData name="Siobhan Oswald" userId="S::siobhan.oswald@legacyplus.org::ed0b662c-abea-4da5-9c03-dfa016d42242" providerId="AD" clId="Web-{00000000-0000-0000-0000-000000000000}" dt="2026-09-04T15:12:31.323" v="666"/>
          <ac:spMkLst>
            <pc:docMk/>
            <pc:sldMk cId="0" sldId="330"/>
            <ac:spMk id="2" creationId="{41408539-B38A-5948-6278-547CE79A0ADC}"/>
          </ac:spMkLst>
        </pc:spChg>
        <pc:spChg chg="mod">
          <ac:chgData name="Siobhan Oswald" userId="S::siobhan.oswald@legacyplus.org::ed0b662c-abea-4da5-9c03-dfa016d42242" providerId="AD" clId="Web-{00000000-0000-0000-0000-000000000000}" dt="2026-09-04T15:11:36.011" v="665" actId="1076"/>
          <ac:spMkLst>
            <pc:docMk/>
            <pc:sldMk cId="0" sldId="330"/>
            <ac:spMk id="4" creationId="{00000000-0000-0000-0000-000000000000}"/>
          </ac:spMkLst>
        </pc:spChg>
        <pc:spChg chg="del">
          <ac:chgData name="Siobhan Oswald" userId="S::siobhan.oswald@legacyplus.org::ed0b662c-abea-4da5-9c03-dfa016d42242" providerId="AD" clId="Web-{00000000-0000-0000-0000-000000000000}" dt="2026-09-04T15:11:27.464" v="662"/>
          <ac:spMkLst>
            <pc:docMk/>
            <pc:sldMk cId="0" sldId="330"/>
            <ac:spMk id="5" creationId="{00000000-0000-0000-0000-000000000000}"/>
          </ac:spMkLst>
        </pc:spChg>
        <pc:spChg chg="del">
          <ac:chgData name="Siobhan Oswald" userId="S::siobhan.oswald@legacyplus.org::ed0b662c-abea-4da5-9c03-dfa016d42242" providerId="AD" clId="Web-{00000000-0000-0000-0000-000000000000}" dt="2026-09-04T15:11:27.464" v="661"/>
          <ac:spMkLst>
            <pc:docMk/>
            <pc:sldMk cId="0" sldId="330"/>
            <ac:spMk id="6" creationId="{00000000-0000-0000-0000-000000000000}"/>
          </ac:spMkLst>
        </pc:spChg>
        <pc:spChg chg="add mod">
          <ac:chgData name="Siobhan Oswald" userId="S::siobhan.oswald@legacyplus.org::ed0b662c-abea-4da5-9c03-dfa016d42242" providerId="AD" clId="Web-{00000000-0000-0000-0000-000000000000}" dt="2026-09-04T15:12:47.323" v="670" actId="20577"/>
          <ac:spMkLst>
            <pc:docMk/>
            <pc:sldMk cId="0" sldId="330"/>
            <ac:spMk id="7" creationId="{26C07DC3-A3F8-4BA2-77C6-EA3375155C33}"/>
          </ac:spMkLst>
        </pc:spChg>
        <pc:spChg chg="del">
          <ac:chgData name="Siobhan Oswald" userId="S::siobhan.oswald@legacyplus.org::ed0b662c-abea-4da5-9c03-dfa016d42242" providerId="AD" clId="Web-{00000000-0000-0000-0000-000000000000}" dt="2026-09-04T15:11:27.464" v="660"/>
          <ac:spMkLst>
            <pc:docMk/>
            <pc:sldMk cId="0" sldId="330"/>
            <ac:spMk id="9" creationId="{00000000-0000-0000-0000-000000000000}"/>
          </ac:spMkLst>
        </pc:spChg>
        <pc:spChg chg="del">
          <ac:chgData name="Siobhan Oswald" userId="S::siobhan.oswald@legacyplus.org::ed0b662c-abea-4da5-9c03-dfa016d42242" providerId="AD" clId="Web-{00000000-0000-0000-0000-000000000000}" dt="2026-09-04T15:11:27.464" v="659"/>
          <ac:spMkLst>
            <pc:docMk/>
            <pc:sldMk cId="0" sldId="330"/>
            <ac:spMk id="10" creationId="{00000000-0000-0000-0000-000000000000}"/>
          </ac:spMkLst>
        </pc:spChg>
        <pc:spChg chg="del">
          <ac:chgData name="Siobhan Oswald" userId="S::siobhan.oswald@legacyplus.org::ed0b662c-abea-4da5-9c03-dfa016d42242" providerId="AD" clId="Web-{00000000-0000-0000-0000-000000000000}" dt="2026-09-04T15:11:27.464" v="658"/>
          <ac:spMkLst>
            <pc:docMk/>
            <pc:sldMk cId="0" sldId="330"/>
            <ac:spMk id="11" creationId="{00000000-0000-0000-0000-000000000000}"/>
          </ac:spMkLst>
        </pc:spChg>
        <pc:spChg chg="del">
          <ac:chgData name="Siobhan Oswald" userId="S::siobhan.oswald@legacyplus.org::ed0b662c-abea-4da5-9c03-dfa016d42242" providerId="AD" clId="Web-{00000000-0000-0000-0000-000000000000}" dt="2026-09-04T15:11:27.464" v="657"/>
          <ac:spMkLst>
            <pc:docMk/>
            <pc:sldMk cId="0" sldId="330"/>
            <ac:spMk id="12" creationId="{00000000-0000-0000-0000-000000000000}"/>
          </ac:spMkLst>
        </pc:spChg>
        <pc:spChg chg="del">
          <ac:chgData name="Siobhan Oswald" userId="S::siobhan.oswald@legacyplus.org::ed0b662c-abea-4da5-9c03-dfa016d42242" providerId="AD" clId="Web-{00000000-0000-0000-0000-000000000000}" dt="2026-09-04T15:11:27.464" v="656"/>
          <ac:spMkLst>
            <pc:docMk/>
            <pc:sldMk cId="0" sldId="330"/>
            <ac:spMk id="16" creationId="{3C17BAE3-119A-96AF-FC56-FB92BB3865F8}"/>
          </ac:spMkLst>
        </pc:spChg>
        <pc:spChg chg="del">
          <ac:chgData name="Siobhan Oswald" userId="S::siobhan.oswald@legacyplus.org::ed0b662c-abea-4da5-9c03-dfa016d42242" providerId="AD" clId="Web-{00000000-0000-0000-0000-000000000000}" dt="2026-09-04T15:11:27.464" v="655"/>
          <ac:spMkLst>
            <pc:docMk/>
            <pc:sldMk cId="0" sldId="330"/>
            <ac:spMk id="17" creationId="{6E9912E1-F660-8036-A8C2-F5C255B5A897}"/>
          </ac:spMkLst>
        </pc:spChg>
      </pc:sldChg>
      <pc:sldChg chg="del">
        <pc:chgData name="Siobhan Oswald" userId="S::siobhan.oswald@legacyplus.org::ed0b662c-abea-4da5-9c03-dfa016d42242" providerId="AD" clId="Web-{00000000-0000-0000-0000-000000000000}" dt="2026-09-04T15:12:52.355" v="671"/>
        <pc:sldMkLst>
          <pc:docMk/>
          <pc:sldMk cId="0" sldId="331"/>
        </pc:sldMkLst>
      </pc:sldChg>
      <pc:sldChg chg="modSp">
        <pc:chgData name="Siobhan Oswald" userId="S::siobhan.oswald@legacyplus.org::ed0b662c-abea-4da5-9c03-dfa016d42242" providerId="AD" clId="Web-{00000000-0000-0000-0000-000000000000}" dt="2026-09-04T15:16:05.292" v="672" actId="14100"/>
        <pc:sldMkLst>
          <pc:docMk/>
          <pc:sldMk cId="0" sldId="336"/>
        </pc:sldMkLst>
        <pc:picChg chg="mod">
          <ac:chgData name="Siobhan Oswald" userId="S::siobhan.oswald@legacyplus.org::ed0b662c-abea-4da5-9c03-dfa016d42242" providerId="AD" clId="Web-{00000000-0000-0000-0000-000000000000}" dt="2026-09-04T15:16:05.292" v="672" actId="14100"/>
          <ac:picMkLst>
            <pc:docMk/>
            <pc:sldMk cId="0" sldId="336"/>
            <ac:picMk id="11" creationId="{00000000-0000-0000-0000-000000000000}"/>
          </ac:picMkLst>
        </pc:picChg>
      </pc:sldChg>
      <pc:sldChg chg="addSp delSp modSp">
        <pc:chgData name="Siobhan Oswald" userId="S::siobhan.oswald@legacyplus.org::ed0b662c-abea-4da5-9c03-dfa016d42242" providerId="AD" clId="Web-{00000000-0000-0000-0000-000000000000}" dt="2026-09-04T15:17:59.792" v="692" actId="1076"/>
        <pc:sldMkLst>
          <pc:docMk/>
          <pc:sldMk cId="0" sldId="341"/>
        </pc:sldMkLst>
        <pc:spChg chg="del">
          <ac:chgData name="Siobhan Oswald" userId="S::siobhan.oswald@legacyplus.org::ed0b662c-abea-4da5-9c03-dfa016d42242" providerId="AD" clId="Web-{00000000-0000-0000-0000-000000000000}" dt="2026-09-04T15:16:29.714" v="673"/>
          <ac:spMkLst>
            <pc:docMk/>
            <pc:sldMk cId="0" sldId="341"/>
            <ac:spMk id="2" creationId="{00000000-0000-0000-0000-000000000000}"/>
          </ac:spMkLst>
        </pc:spChg>
        <pc:spChg chg="mod">
          <ac:chgData name="Siobhan Oswald" userId="S::siobhan.oswald@legacyplus.org::ed0b662c-abea-4da5-9c03-dfa016d42242" providerId="AD" clId="Web-{00000000-0000-0000-0000-000000000000}" dt="2026-09-04T15:17:59.792" v="692" actId="1076"/>
          <ac:spMkLst>
            <pc:docMk/>
            <pc:sldMk cId="0" sldId="341"/>
            <ac:spMk id="7" creationId="{00000000-0000-0000-0000-000000000000}"/>
          </ac:spMkLst>
        </pc:spChg>
        <pc:spChg chg="del">
          <ac:chgData name="Siobhan Oswald" userId="S::siobhan.oswald@legacyplus.org::ed0b662c-abea-4da5-9c03-dfa016d42242" providerId="AD" clId="Web-{00000000-0000-0000-0000-000000000000}" dt="2026-09-04T15:16:31.526" v="676"/>
          <ac:spMkLst>
            <pc:docMk/>
            <pc:sldMk cId="0" sldId="341"/>
            <ac:spMk id="8" creationId="{00000000-0000-0000-0000-000000000000}"/>
          </ac:spMkLst>
        </pc:spChg>
        <pc:spChg chg="add mod">
          <ac:chgData name="Siobhan Oswald" userId="S::siobhan.oswald@legacyplus.org::ed0b662c-abea-4da5-9c03-dfa016d42242" providerId="AD" clId="Web-{00000000-0000-0000-0000-000000000000}" dt="2026-09-04T15:17:45.839" v="689" actId="20577"/>
          <ac:spMkLst>
            <pc:docMk/>
            <pc:sldMk cId="0" sldId="341"/>
            <ac:spMk id="9" creationId="{4C5DE5D6-25E7-D070-0F7F-FB685F25D6DA}"/>
          </ac:spMkLst>
        </pc:spChg>
        <pc:spChg chg="del">
          <ac:chgData name="Siobhan Oswald" userId="S::siobhan.oswald@legacyplus.org::ed0b662c-abea-4da5-9c03-dfa016d42242" providerId="AD" clId="Web-{00000000-0000-0000-0000-000000000000}" dt="2026-09-04T15:16:31.526" v="675"/>
          <ac:spMkLst>
            <pc:docMk/>
            <pc:sldMk cId="0" sldId="341"/>
            <ac:spMk id="10" creationId="{00000000-0000-0000-0000-000000000000}"/>
          </ac:spMkLst>
        </pc:spChg>
        <pc:spChg chg="del">
          <ac:chgData name="Siobhan Oswald" userId="S::siobhan.oswald@legacyplus.org::ed0b662c-abea-4da5-9c03-dfa016d42242" providerId="AD" clId="Web-{00000000-0000-0000-0000-000000000000}" dt="2026-09-04T15:16:31.526" v="674"/>
          <ac:spMkLst>
            <pc:docMk/>
            <pc:sldMk cId="0" sldId="341"/>
            <ac:spMk id="12" creationId="{00000000-0000-0000-0000-000000000000}"/>
          </ac:spMkLst>
        </pc:spChg>
        <pc:spChg chg="mod">
          <ac:chgData name="Siobhan Oswald" userId="S::siobhan.oswald@legacyplus.org::ed0b662c-abea-4da5-9c03-dfa016d42242" providerId="AD" clId="Web-{00000000-0000-0000-0000-000000000000}" dt="2026-09-04T15:17:56.667" v="691" actId="1076"/>
          <ac:spMkLst>
            <pc:docMk/>
            <pc:sldMk cId="0" sldId="341"/>
            <ac:spMk id="16" creationId="{D3ACA128-6847-83CD-EC1F-F92236917F44}"/>
          </ac:spMkLst>
        </pc:spChg>
        <pc:spChg chg="mod">
          <ac:chgData name="Siobhan Oswald" userId="S::siobhan.oswald@legacyplus.org::ed0b662c-abea-4da5-9c03-dfa016d42242" providerId="AD" clId="Web-{00000000-0000-0000-0000-000000000000}" dt="2026-09-04T15:17:51.776" v="690" actId="20577"/>
          <ac:spMkLst>
            <pc:docMk/>
            <pc:sldMk cId="0" sldId="341"/>
            <ac:spMk id="17" creationId="{52C60F15-1254-FBEF-1394-339735B48209}"/>
          </ac:spMkLst>
        </pc:spChg>
      </pc:sldChg>
      <pc:sldChg chg="addSp delSp modSp">
        <pc:chgData name="Siobhan Oswald" userId="S::siobhan.oswald@legacyplus.org::ed0b662c-abea-4da5-9c03-dfa016d42242" providerId="AD" clId="Web-{00000000-0000-0000-0000-000000000000}" dt="2026-09-04T15:19:23.636" v="708" actId="14100"/>
        <pc:sldMkLst>
          <pc:docMk/>
          <pc:sldMk cId="0" sldId="344"/>
        </pc:sldMkLst>
        <pc:spChg chg="mod">
          <ac:chgData name="Siobhan Oswald" userId="S::siobhan.oswald@legacyplus.org::ed0b662c-abea-4da5-9c03-dfa016d42242" providerId="AD" clId="Web-{00000000-0000-0000-0000-000000000000}" dt="2026-09-04T15:18:59.698" v="703" actId="20577"/>
          <ac:spMkLst>
            <pc:docMk/>
            <pc:sldMk cId="0" sldId="344"/>
            <ac:spMk id="4" creationId="{00000000-0000-0000-0000-000000000000}"/>
          </ac:spMkLst>
        </pc:spChg>
        <pc:picChg chg="mod">
          <ac:chgData name="Siobhan Oswald" userId="S::siobhan.oswald@legacyplus.org::ed0b662c-abea-4da5-9c03-dfa016d42242" providerId="AD" clId="Web-{00000000-0000-0000-0000-000000000000}" dt="2026-09-04T15:19:15.729" v="707" actId="14100"/>
          <ac:picMkLst>
            <pc:docMk/>
            <pc:sldMk cId="0" sldId="344"/>
            <ac:picMk id="6" creationId="{00000000-0000-0000-0000-000000000000}"/>
          </ac:picMkLst>
        </pc:picChg>
        <pc:picChg chg="del">
          <ac:chgData name="Siobhan Oswald" userId="S::siobhan.oswald@legacyplus.org::ed0b662c-abea-4da5-9c03-dfa016d42242" providerId="AD" clId="Web-{00000000-0000-0000-0000-000000000000}" dt="2026-09-04T15:19:03.698" v="704"/>
          <ac:picMkLst>
            <pc:docMk/>
            <pc:sldMk cId="0" sldId="344"/>
            <ac:picMk id="8" creationId="{D5A9A5C7-DA30-1C23-13A1-4FB212840A10}"/>
          </ac:picMkLst>
        </pc:picChg>
        <pc:picChg chg="add mod">
          <ac:chgData name="Siobhan Oswald" userId="S::siobhan.oswald@legacyplus.org::ed0b662c-abea-4da5-9c03-dfa016d42242" providerId="AD" clId="Web-{00000000-0000-0000-0000-000000000000}" dt="2026-09-04T15:19:23.636" v="708" actId="14100"/>
          <ac:picMkLst>
            <pc:docMk/>
            <pc:sldMk cId="0" sldId="344"/>
            <ac:picMk id="9" creationId="{78780F02-CCE9-0C14-0B7F-FC7558B504E1}"/>
          </ac:picMkLst>
        </pc:picChg>
      </pc:sldChg>
      <pc:sldChg chg="addSp delSp modSp">
        <pc:chgData name="Siobhan Oswald" userId="S::siobhan.oswald@legacyplus.org::ed0b662c-abea-4da5-9c03-dfa016d42242" providerId="AD" clId="Web-{00000000-0000-0000-0000-000000000000}" dt="2026-09-04T15:20:18.542" v="727" actId="20577"/>
        <pc:sldMkLst>
          <pc:docMk/>
          <pc:sldMk cId="0" sldId="345"/>
        </pc:sldMkLst>
        <pc:spChg chg="add mod">
          <ac:chgData name="Siobhan Oswald" userId="S::siobhan.oswald@legacyplus.org::ed0b662c-abea-4da5-9c03-dfa016d42242" providerId="AD" clId="Web-{00000000-0000-0000-0000-000000000000}" dt="2026-09-04T15:20:18.542" v="727" actId="20577"/>
          <ac:spMkLst>
            <pc:docMk/>
            <pc:sldMk cId="0" sldId="345"/>
            <ac:spMk id="2" creationId="{C2D198DB-3D0F-E18F-2111-E826F7DB2DD4}"/>
          </ac:spMkLst>
        </pc:spChg>
        <pc:spChg chg="mod">
          <ac:chgData name="Siobhan Oswald" userId="S::siobhan.oswald@legacyplus.org::ed0b662c-abea-4da5-9c03-dfa016d42242" providerId="AD" clId="Web-{00000000-0000-0000-0000-000000000000}" dt="2026-09-04T15:20:11.995" v="725" actId="1076"/>
          <ac:spMkLst>
            <pc:docMk/>
            <pc:sldMk cId="0" sldId="345"/>
            <ac:spMk id="4" creationId="{00000000-0000-0000-0000-000000000000}"/>
          </ac:spMkLst>
        </pc:spChg>
        <pc:spChg chg="del">
          <ac:chgData name="Siobhan Oswald" userId="S::siobhan.oswald@legacyplus.org::ed0b662c-abea-4da5-9c03-dfa016d42242" providerId="AD" clId="Web-{00000000-0000-0000-0000-000000000000}" dt="2026-09-04T15:19:54.229" v="711"/>
          <ac:spMkLst>
            <pc:docMk/>
            <pc:sldMk cId="0" sldId="345"/>
            <ac:spMk id="6" creationId="{00000000-0000-0000-0000-000000000000}"/>
          </ac:spMkLst>
        </pc:spChg>
        <pc:spChg chg="del">
          <ac:chgData name="Siobhan Oswald" userId="S::siobhan.oswald@legacyplus.org::ed0b662c-abea-4da5-9c03-dfa016d42242" providerId="AD" clId="Web-{00000000-0000-0000-0000-000000000000}" dt="2026-09-04T15:19:54.229" v="710"/>
          <ac:spMkLst>
            <pc:docMk/>
            <pc:sldMk cId="0" sldId="345"/>
            <ac:spMk id="8" creationId="{00000000-0000-0000-0000-000000000000}"/>
          </ac:spMkLst>
        </pc:spChg>
        <pc:spChg chg="del">
          <ac:chgData name="Siobhan Oswald" userId="S::siobhan.oswald@legacyplus.org::ed0b662c-abea-4da5-9c03-dfa016d42242" providerId="AD" clId="Web-{00000000-0000-0000-0000-000000000000}" dt="2026-09-04T15:19:54.229" v="709"/>
          <ac:spMkLst>
            <pc:docMk/>
            <pc:sldMk cId="0" sldId="345"/>
            <ac:spMk id="10" creationId="{00000000-0000-0000-0000-000000000000}"/>
          </ac:spMkLst>
        </pc:spChg>
      </pc:sldChg>
      <pc:sldChg chg="addSp delSp modSp">
        <pc:chgData name="Siobhan Oswald" userId="S::siobhan.oswald@legacyplus.org::ed0b662c-abea-4da5-9c03-dfa016d42242" providerId="AD" clId="Web-{00000000-0000-0000-0000-000000000000}" dt="2026-09-04T15:24:33.760" v="753" actId="1076"/>
        <pc:sldMkLst>
          <pc:docMk/>
          <pc:sldMk cId="0" sldId="346"/>
        </pc:sldMkLst>
        <pc:spChg chg="mod">
          <ac:chgData name="Siobhan Oswald" userId="S::siobhan.oswald@legacyplus.org::ed0b662c-abea-4da5-9c03-dfa016d42242" providerId="AD" clId="Web-{00000000-0000-0000-0000-000000000000}" dt="2026-09-04T15:23:58.057" v="731"/>
          <ac:spMkLst>
            <pc:docMk/>
            <pc:sldMk cId="0" sldId="346"/>
            <ac:spMk id="2" creationId="{00000000-0000-0000-0000-000000000000}"/>
          </ac:spMkLst>
        </pc:spChg>
        <pc:spChg chg="mod">
          <ac:chgData name="Siobhan Oswald" userId="S::siobhan.oswald@legacyplus.org::ed0b662c-abea-4da5-9c03-dfa016d42242" providerId="AD" clId="Web-{00000000-0000-0000-0000-000000000000}" dt="2026-09-04T15:24:33.760" v="753" actId="1076"/>
          <ac:spMkLst>
            <pc:docMk/>
            <pc:sldMk cId="0" sldId="346"/>
            <ac:spMk id="4" creationId="{00000000-0000-0000-0000-000000000000}"/>
          </ac:spMkLst>
        </pc:spChg>
        <pc:spChg chg="del">
          <ac:chgData name="Siobhan Oswald" userId="S::siobhan.oswald@legacyplus.org::ed0b662c-abea-4da5-9c03-dfa016d42242" providerId="AD" clId="Web-{00000000-0000-0000-0000-000000000000}" dt="2026-09-04T15:24:28.666" v="752"/>
          <ac:spMkLst>
            <pc:docMk/>
            <pc:sldMk cId="0" sldId="346"/>
            <ac:spMk id="5" creationId="{00000000-0000-0000-0000-000000000000}"/>
          </ac:spMkLst>
        </pc:spChg>
        <pc:spChg chg="add mod">
          <ac:chgData name="Siobhan Oswald" userId="S::siobhan.oswald@legacyplus.org::ed0b662c-abea-4da5-9c03-dfa016d42242" providerId="AD" clId="Web-{00000000-0000-0000-0000-000000000000}" dt="2026-09-04T15:24:06.198" v="734" actId="1076"/>
          <ac:spMkLst>
            <pc:docMk/>
            <pc:sldMk cId="0" sldId="346"/>
            <ac:spMk id="9" creationId="{70376880-DA8C-1370-355A-19938B884BDD}"/>
          </ac:spMkLst>
        </pc:spChg>
        <pc:picChg chg="del">
          <ac:chgData name="Siobhan Oswald" userId="S::siobhan.oswald@legacyplus.org::ed0b662c-abea-4da5-9c03-dfa016d42242" providerId="AD" clId="Web-{00000000-0000-0000-0000-000000000000}" dt="2026-09-04T15:23:24.417" v="728"/>
          <ac:picMkLst>
            <pc:docMk/>
            <pc:sldMk cId="0" sldId="346"/>
            <ac:picMk id="8" creationId="{53ED57FB-5AB1-8990-3735-E26BA39196EC}"/>
          </ac:picMkLst>
        </pc:picChg>
      </pc:sldChg>
      <pc:sldChg chg="addSp delSp modSp">
        <pc:chgData name="Siobhan Oswald" userId="S::siobhan.oswald@legacyplus.org::ed0b662c-abea-4da5-9c03-dfa016d42242" providerId="AD" clId="Web-{00000000-0000-0000-0000-000000000000}" dt="2026-09-04T15:26:38.385" v="763" actId="1076"/>
        <pc:sldMkLst>
          <pc:docMk/>
          <pc:sldMk cId="0" sldId="347"/>
        </pc:sldMkLst>
        <pc:spChg chg="add mod">
          <ac:chgData name="Siobhan Oswald" userId="S::siobhan.oswald@legacyplus.org::ed0b662c-abea-4da5-9c03-dfa016d42242" providerId="AD" clId="Web-{00000000-0000-0000-0000-000000000000}" dt="2026-09-04T15:26:38.385" v="763" actId="1076"/>
          <ac:spMkLst>
            <pc:docMk/>
            <pc:sldMk cId="0" sldId="347"/>
            <ac:spMk id="2" creationId="{4DC604C5-0522-CEB1-76A4-76C98164750B}"/>
          </ac:spMkLst>
        </pc:spChg>
        <pc:spChg chg="mod">
          <ac:chgData name="Siobhan Oswald" userId="S::siobhan.oswald@legacyplus.org::ed0b662c-abea-4da5-9c03-dfa016d42242" providerId="AD" clId="Web-{00000000-0000-0000-0000-000000000000}" dt="2026-09-04T15:26:32.026" v="762" actId="1076"/>
          <ac:spMkLst>
            <pc:docMk/>
            <pc:sldMk cId="0" sldId="347"/>
            <ac:spMk id="4" creationId="{00000000-0000-0000-0000-000000000000}"/>
          </ac:spMkLst>
        </pc:spChg>
        <pc:spChg chg="del">
          <ac:chgData name="Siobhan Oswald" userId="S::siobhan.oswald@legacyplus.org::ed0b662c-abea-4da5-9c03-dfa016d42242" providerId="AD" clId="Web-{00000000-0000-0000-0000-000000000000}" dt="2026-09-04T15:24:44.073" v="756"/>
          <ac:spMkLst>
            <pc:docMk/>
            <pc:sldMk cId="0" sldId="347"/>
            <ac:spMk id="6" creationId="{00000000-0000-0000-0000-000000000000}"/>
          </ac:spMkLst>
        </pc:spChg>
        <pc:spChg chg="del">
          <ac:chgData name="Siobhan Oswald" userId="S::siobhan.oswald@legacyplus.org::ed0b662c-abea-4da5-9c03-dfa016d42242" providerId="AD" clId="Web-{00000000-0000-0000-0000-000000000000}" dt="2026-09-04T15:24:44.073" v="755"/>
          <ac:spMkLst>
            <pc:docMk/>
            <pc:sldMk cId="0" sldId="347"/>
            <ac:spMk id="8" creationId="{00000000-0000-0000-0000-000000000000}"/>
          </ac:spMkLst>
        </pc:spChg>
        <pc:spChg chg="del">
          <ac:chgData name="Siobhan Oswald" userId="S::siobhan.oswald@legacyplus.org::ed0b662c-abea-4da5-9c03-dfa016d42242" providerId="AD" clId="Web-{00000000-0000-0000-0000-000000000000}" dt="2026-09-04T15:24:44.073" v="754"/>
          <ac:spMkLst>
            <pc:docMk/>
            <pc:sldMk cId="0" sldId="347"/>
            <ac:spMk id="10" creationId="{00000000-0000-0000-0000-000000000000}"/>
          </ac:spMkLst>
        </pc:spChg>
      </pc:sldChg>
      <pc:sldChg chg="addSp delSp modSp">
        <pc:chgData name="Siobhan Oswald" userId="S::siobhan.oswald@legacyplus.org::ed0b662c-abea-4da5-9c03-dfa016d42242" providerId="AD" clId="Web-{00000000-0000-0000-0000-000000000000}" dt="2026-09-04T15:31:54.103" v="779" actId="1076"/>
        <pc:sldMkLst>
          <pc:docMk/>
          <pc:sldMk cId="0" sldId="349"/>
        </pc:sldMkLst>
        <pc:spChg chg="mod">
          <ac:chgData name="Siobhan Oswald" userId="S::siobhan.oswald@legacyplus.org::ed0b662c-abea-4da5-9c03-dfa016d42242" providerId="AD" clId="Web-{00000000-0000-0000-0000-000000000000}" dt="2026-09-04T15:31:09.791" v="774" actId="1076"/>
          <ac:spMkLst>
            <pc:docMk/>
            <pc:sldMk cId="0" sldId="349"/>
            <ac:spMk id="4" creationId="{00000000-0000-0000-0000-000000000000}"/>
          </ac:spMkLst>
        </pc:spChg>
        <pc:spChg chg="add mod">
          <ac:chgData name="Siobhan Oswald" userId="S::siobhan.oswald@legacyplus.org::ed0b662c-abea-4da5-9c03-dfa016d42242" providerId="AD" clId="Web-{00000000-0000-0000-0000-000000000000}" dt="2026-09-04T15:31:18.760" v="776" actId="1076"/>
          <ac:spMkLst>
            <pc:docMk/>
            <pc:sldMk cId="0" sldId="349"/>
            <ac:spMk id="8" creationId="{AACAD6B5-18E3-B571-1423-13442EBE72BD}"/>
          </ac:spMkLst>
        </pc:spChg>
        <pc:picChg chg="del">
          <ac:chgData name="Siobhan Oswald" userId="S::siobhan.oswald@legacyplus.org::ed0b662c-abea-4da5-9c03-dfa016d42242" providerId="AD" clId="Web-{00000000-0000-0000-0000-000000000000}" dt="2026-09-04T15:31:22.478" v="777"/>
          <ac:picMkLst>
            <pc:docMk/>
            <pc:sldMk cId="0" sldId="349"/>
            <ac:picMk id="7" creationId="{19B18A73-6276-3654-3BBC-8F4CB6F5138C}"/>
          </ac:picMkLst>
        </pc:picChg>
        <pc:picChg chg="add mod">
          <ac:chgData name="Siobhan Oswald" userId="S::siobhan.oswald@legacyplus.org::ed0b662c-abea-4da5-9c03-dfa016d42242" providerId="AD" clId="Web-{00000000-0000-0000-0000-000000000000}" dt="2026-09-04T15:31:54.103" v="779" actId="1076"/>
          <ac:picMkLst>
            <pc:docMk/>
            <pc:sldMk cId="0" sldId="349"/>
            <ac:picMk id="9" creationId="{04BD3764-FDD3-9E1B-1CCD-B2B23FF5EED5}"/>
          </ac:picMkLst>
        </pc:picChg>
      </pc:sldChg>
      <pc:sldChg chg="del">
        <pc:chgData name="Siobhan Oswald" userId="S::siobhan.oswald@legacyplus.org::ed0b662c-abea-4da5-9c03-dfa016d42242" providerId="AD" clId="Web-{00000000-0000-0000-0000-000000000000}" dt="2026-09-04T15:32:07.260" v="780"/>
        <pc:sldMkLst>
          <pc:docMk/>
          <pc:sldMk cId="0" sldId="350"/>
        </pc:sldMkLst>
      </pc:sldChg>
      <pc:sldChg chg="del">
        <pc:chgData name="Siobhan Oswald" userId="S::siobhan.oswald@legacyplus.org::ed0b662c-abea-4da5-9c03-dfa016d42242" providerId="AD" clId="Web-{00000000-0000-0000-0000-000000000000}" dt="2026-09-04T15:32:08.119" v="781"/>
        <pc:sldMkLst>
          <pc:docMk/>
          <pc:sldMk cId="0" sldId="351"/>
        </pc:sldMkLst>
      </pc:sldChg>
      <pc:sldChg chg="addSp delSp modSp">
        <pc:chgData name="Siobhan Oswald" userId="S::siobhan.oswald@legacyplus.org::ed0b662c-abea-4da5-9c03-dfa016d42242" providerId="AD" clId="Web-{00000000-0000-0000-0000-000000000000}" dt="2026-09-04T15:33:26.916" v="799" actId="1076"/>
        <pc:sldMkLst>
          <pc:docMk/>
          <pc:sldMk cId="0" sldId="355"/>
        </pc:sldMkLst>
        <pc:spChg chg="mod">
          <ac:chgData name="Siobhan Oswald" userId="S::siobhan.oswald@legacyplus.org::ed0b662c-abea-4da5-9c03-dfa016d42242" providerId="AD" clId="Web-{00000000-0000-0000-0000-000000000000}" dt="2026-09-04T15:33:16.119" v="794" actId="1076"/>
          <ac:spMkLst>
            <pc:docMk/>
            <pc:sldMk cId="0" sldId="355"/>
            <ac:spMk id="4" creationId="{00000000-0000-0000-0000-000000000000}"/>
          </ac:spMkLst>
        </pc:spChg>
        <pc:spChg chg="del">
          <ac:chgData name="Siobhan Oswald" userId="S::siobhan.oswald@legacyplus.org::ed0b662c-abea-4da5-9c03-dfa016d42242" providerId="AD" clId="Web-{00000000-0000-0000-0000-000000000000}" dt="2026-09-04T15:33:02.010" v="790"/>
          <ac:spMkLst>
            <pc:docMk/>
            <pc:sldMk cId="0" sldId="355"/>
            <ac:spMk id="5" creationId="{00000000-0000-0000-0000-000000000000}"/>
          </ac:spMkLst>
        </pc:spChg>
        <pc:spChg chg="add mod">
          <ac:chgData name="Siobhan Oswald" userId="S::siobhan.oswald@legacyplus.org::ed0b662c-abea-4da5-9c03-dfa016d42242" providerId="AD" clId="Web-{00000000-0000-0000-0000-000000000000}" dt="2026-09-04T15:33:26.916" v="799" actId="1076"/>
          <ac:spMkLst>
            <pc:docMk/>
            <pc:sldMk cId="0" sldId="355"/>
            <ac:spMk id="10" creationId="{9A334A0A-E249-FB14-8EC9-349B0E9D885B}"/>
          </ac:spMkLst>
        </pc:spChg>
        <pc:picChg chg="del">
          <ac:chgData name="Siobhan Oswald" userId="S::siobhan.oswald@legacyplus.org::ed0b662c-abea-4da5-9c03-dfa016d42242" providerId="AD" clId="Web-{00000000-0000-0000-0000-000000000000}" dt="2026-09-04T15:32:43.900" v="788"/>
          <ac:picMkLst>
            <pc:docMk/>
            <pc:sldMk cId="0" sldId="355"/>
            <ac:picMk id="8" creationId="{EBB8CBC2-7057-4C25-AB71-91A518984FDC}"/>
          </ac:picMkLst>
        </pc:picChg>
        <pc:picChg chg="add mod">
          <ac:chgData name="Siobhan Oswald" userId="S::siobhan.oswald@legacyplus.org::ed0b662c-abea-4da5-9c03-dfa016d42242" providerId="AD" clId="Web-{00000000-0000-0000-0000-000000000000}" dt="2026-09-04T15:33:06.588" v="792" actId="1076"/>
          <ac:picMkLst>
            <pc:docMk/>
            <pc:sldMk cId="0" sldId="355"/>
            <ac:picMk id="9" creationId="{8068B4A9-21D6-CFC5-2413-6B154DA71454}"/>
          </ac:picMkLst>
        </pc:picChg>
      </pc:sldChg>
      <pc:sldChg chg="del">
        <pc:chgData name="Siobhan Oswald" userId="S::siobhan.oswald@legacyplus.org::ed0b662c-abea-4da5-9c03-dfa016d42242" providerId="AD" clId="Web-{00000000-0000-0000-0000-000000000000}" dt="2026-09-04T15:33:32.713" v="800"/>
        <pc:sldMkLst>
          <pc:docMk/>
          <pc:sldMk cId="0" sldId="356"/>
        </pc:sldMkLst>
      </pc:sldChg>
      <pc:sldChg chg="modSp add ord replId">
        <pc:chgData name="Siobhan Oswald" userId="S::siobhan.oswald@legacyplus.org::ed0b662c-abea-4da5-9c03-dfa016d42242" providerId="AD" clId="Web-{00000000-0000-0000-0000-000000000000}" dt="2026-09-04T14:17:58.936" v="113" actId="1076"/>
        <pc:sldMkLst>
          <pc:docMk/>
          <pc:sldMk cId="1743756022" sldId="361"/>
        </pc:sldMkLst>
        <pc:spChg chg="mod">
          <ac:chgData name="Siobhan Oswald" userId="S::siobhan.oswald@legacyplus.org::ed0b662c-abea-4da5-9c03-dfa016d42242" providerId="AD" clId="Web-{00000000-0000-0000-0000-000000000000}" dt="2026-09-04T14:17:48.405" v="112" actId="14100"/>
          <ac:spMkLst>
            <pc:docMk/>
            <pc:sldMk cId="1743756022" sldId="361"/>
            <ac:spMk id="2" creationId="{66E0B1F1-35FA-BF49-6665-E390658C5C58}"/>
          </ac:spMkLst>
        </pc:spChg>
        <pc:spChg chg="mod">
          <ac:chgData name="Siobhan Oswald" userId="S::siobhan.oswald@legacyplus.org::ed0b662c-abea-4da5-9c03-dfa016d42242" providerId="AD" clId="Web-{00000000-0000-0000-0000-000000000000}" dt="2026-09-04T14:17:58.936" v="113" actId="1076"/>
          <ac:spMkLst>
            <pc:docMk/>
            <pc:sldMk cId="1743756022" sldId="361"/>
            <ac:spMk id="4" creationId="{04EC9584-F509-6E65-5BC4-58C3A6211953}"/>
          </ac:spMkLst>
        </pc:spChg>
      </pc:sldChg>
      <pc:sldChg chg="addSp delSp modSp add ord replId delAnim">
        <pc:chgData name="Siobhan Oswald" userId="S::siobhan.oswald@legacyplus.org::ed0b662c-abea-4da5-9c03-dfa016d42242" providerId="AD" clId="Web-{00000000-0000-0000-0000-000000000000}" dt="2026-09-04T14:29:21.592" v="251" actId="1076"/>
        <pc:sldMkLst>
          <pc:docMk/>
          <pc:sldMk cId="2804722147" sldId="362"/>
        </pc:sldMkLst>
        <pc:spChg chg="mod">
          <ac:chgData name="Siobhan Oswald" userId="S::siobhan.oswald@legacyplus.org::ed0b662c-abea-4da5-9c03-dfa016d42242" providerId="AD" clId="Web-{00000000-0000-0000-0000-000000000000}" dt="2026-09-04T14:29:02.530" v="247" actId="1076"/>
          <ac:spMkLst>
            <pc:docMk/>
            <pc:sldMk cId="2804722147" sldId="362"/>
            <ac:spMk id="4" creationId="{499D0450-161D-7FDF-5AA6-2393CEE29663}"/>
          </ac:spMkLst>
        </pc:spChg>
        <pc:spChg chg="mod">
          <ac:chgData name="Siobhan Oswald" userId="S::siobhan.oswald@legacyplus.org::ed0b662c-abea-4da5-9c03-dfa016d42242" providerId="AD" clId="Web-{00000000-0000-0000-0000-000000000000}" dt="2026-09-04T14:29:21.592" v="251" actId="1076"/>
          <ac:spMkLst>
            <pc:docMk/>
            <pc:sldMk cId="2804722147" sldId="362"/>
            <ac:spMk id="5" creationId="{8CC0B173-52FB-CC13-29A0-C22F0151B62D}"/>
          </ac:spMkLst>
        </pc:spChg>
        <pc:picChg chg="del">
          <ac:chgData name="Siobhan Oswald" userId="S::siobhan.oswald@legacyplus.org::ed0b662c-abea-4da5-9c03-dfa016d42242" providerId="AD" clId="Web-{00000000-0000-0000-0000-000000000000}" dt="2026-09-04T14:27:55.155" v="209"/>
          <ac:picMkLst>
            <pc:docMk/>
            <pc:sldMk cId="2804722147" sldId="362"/>
            <ac:picMk id="8" creationId="{2718DA1A-176C-E7A5-4788-A16B11E55058}"/>
          </ac:picMkLst>
        </pc:picChg>
        <pc:picChg chg="add mod">
          <ac:chgData name="Siobhan Oswald" userId="S::siobhan.oswald@legacyplus.org::ed0b662c-abea-4da5-9c03-dfa016d42242" providerId="AD" clId="Web-{00000000-0000-0000-0000-000000000000}" dt="2026-09-04T14:29:11.248" v="249" actId="1076"/>
          <ac:picMkLst>
            <pc:docMk/>
            <pc:sldMk cId="2804722147" sldId="362"/>
            <ac:picMk id="9" creationId="{37266A99-F472-C5C4-C226-B224F236151C}"/>
          </ac:picMkLst>
        </pc:picChg>
      </pc:sldChg>
      <pc:sldChg chg="addSp delSp modSp add replId">
        <pc:chgData name="Siobhan Oswald" userId="S::siobhan.oswald@legacyplus.org::ed0b662c-abea-4da5-9c03-dfa016d42242" providerId="AD" clId="Web-{00000000-0000-0000-0000-000000000000}" dt="2026-09-04T14:49:17.653" v="423" actId="1076"/>
        <pc:sldMkLst>
          <pc:docMk/>
          <pc:sldMk cId="2317767870" sldId="363"/>
        </pc:sldMkLst>
        <pc:spChg chg="mod">
          <ac:chgData name="Siobhan Oswald" userId="S::siobhan.oswald@legacyplus.org::ed0b662c-abea-4da5-9c03-dfa016d42242" providerId="AD" clId="Web-{00000000-0000-0000-0000-000000000000}" dt="2026-09-04T14:49:14.637" v="422" actId="1076"/>
          <ac:spMkLst>
            <pc:docMk/>
            <pc:sldMk cId="2317767870" sldId="363"/>
            <ac:spMk id="2" creationId="{CD7AC42A-1BAD-1ED0-B5EE-87054E632BE3}"/>
          </ac:spMkLst>
        </pc:spChg>
        <pc:spChg chg="mod">
          <ac:chgData name="Siobhan Oswald" userId="S::siobhan.oswald@legacyplus.org::ed0b662c-abea-4da5-9c03-dfa016d42242" providerId="AD" clId="Web-{00000000-0000-0000-0000-000000000000}" dt="2026-09-04T14:49:17.653" v="423" actId="1076"/>
          <ac:spMkLst>
            <pc:docMk/>
            <pc:sldMk cId="2317767870" sldId="363"/>
            <ac:spMk id="4" creationId="{1717C7CE-26F4-D33F-D25F-00865B464526}"/>
          </ac:spMkLst>
        </pc:spChg>
        <pc:spChg chg="del">
          <ac:chgData name="Siobhan Oswald" userId="S::siobhan.oswald@legacyplus.org::ed0b662c-abea-4da5-9c03-dfa016d42242" providerId="AD" clId="Web-{00000000-0000-0000-0000-000000000000}" dt="2026-09-04T14:48:57.544" v="417"/>
          <ac:spMkLst>
            <pc:docMk/>
            <pc:sldMk cId="2317767870" sldId="363"/>
            <ac:spMk id="14" creationId="{DC9BF961-6060-1530-2B8E-0E26A4D208EA}"/>
          </ac:spMkLst>
        </pc:spChg>
        <pc:picChg chg="add mod">
          <ac:chgData name="Siobhan Oswald" userId="S::siobhan.oswald@legacyplus.org::ed0b662c-abea-4da5-9c03-dfa016d42242" providerId="AD" clId="Web-{00000000-0000-0000-0000-000000000000}" dt="2026-09-04T14:49:11.106" v="421" actId="1076"/>
          <ac:picMkLst>
            <pc:docMk/>
            <pc:sldMk cId="2317767870" sldId="363"/>
            <ac:picMk id="5" creationId="{4F7AC8FF-8AA0-3343-33E9-AFD1385BFA8B}"/>
          </ac:picMkLst>
        </pc:picChg>
      </pc:sldChg>
      <pc:sldChg chg="addSp delSp modSp add replId">
        <pc:chgData name="Siobhan Oswald" userId="S::siobhan.oswald@legacyplus.org::ed0b662c-abea-4da5-9c03-dfa016d42242" providerId="AD" clId="Web-{00000000-0000-0000-0000-000000000000}" dt="2026-09-04T15:10:21.183" v="633" actId="1076"/>
        <pc:sldMkLst>
          <pc:docMk/>
          <pc:sldMk cId="4158371600" sldId="364"/>
        </pc:sldMkLst>
        <pc:spChg chg="add mod">
          <ac:chgData name="Siobhan Oswald" userId="S::siobhan.oswald@legacyplus.org::ed0b662c-abea-4da5-9c03-dfa016d42242" providerId="AD" clId="Web-{00000000-0000-0000-0000-000000000000}" dt="2026-09-04T15:10:11.933" v="631" actId="1076"/>
          <ac:spMkLst>
            <pc:docMk/>
            <pc:sldMk cId="4158371600" sldId="364"/>
            <ac:spMk id="2" creationId="{D53AE5BB-9D09-7E2B-5609-D09E51D60F23}"/>
          </ac:spMkLst>
        </pc:spChg>
        <pc:spChg chg="mod">
          <ac:chgData name="Siobhan Oswald" userId="S::siobhan.oswald@legacyplus.org::ed0b662c-abea-4da5-9c03-dfa016d42242" providerId="AD" clId="Web-{00000000-0000-0000-0000-000000000000}" dt="2026-09-04T15:09:24.371" v="610" actId="20577"/>
          <ac:spMkLst>
            <pc:docMk/>
            <pc:sldMk cId="4158371600" sldId="364"/>
            <ac:spMk id="4" creationId="{AB0A1953-F979-BC66-962F-8FEAFE8B2E82}"/>
          </ac:spMkLst>
        </pc:spChg>
        <pc:spChg chg="add mod">
          <ac:chgData name="Siobhan Oswald" userId="S::siobhan.oswald@legacyplus.org::ed0b662c-abea-4da5-9c03-dfa016d42242" providerId="AD" clId="Web-{00000000-0000-0000-0000-000000000000}" dt="2026-09-04T15:10:21.183" v="633" actId="1076"/>
          <ac:spMkLst>
            <pc:docMk/>
            <pc:sldMk cId="4158371600" sldId="364"/>
            <ac:spMk id="5" creationId="{8C7B908B-C3D9-5577-3F8B-BFFC194CECB4}"/>
          </ac:spMkLst>
        </pc:spChg>
        <pc:spChg chg="del">
          <ac:chgData name="Siobhan Oswald" userId="S::siobhan.oswald@legacyplus.org::ed0b662c-abea-4da5-9c03-dfa016d42242" providerId="AD" clId="Web-{00000000-0000-0000-0000-000000000000}" dt="2026-09-04T15:09:34.058" v="613"/>
          <ac:spMkLst>
            <pc:docMk/>
            <pc:sldMk cId="4158371600" sldId="364"/>
            <ac:spMk id="6" creationId="{D940FEEE-5E42-97BC-317F-6FADFE0250B0}"/>
          </ac:spMkLst>
        </pc:spChg>
        <pc:spChg chg="del">
          <ac:chgData name="Siobhan Oswald" userId="S::siobhan.oswald@legacyplus.org::ed0b662c-abea-4da5-9c03-dfa016d42242" providerId="AD" clId="Web-{00000000-0000-0000-0000-000000000000}" dt="2026-09-04T15:09:30.574" v="612"/>
          <ac:spMkLst>
            <pc:docMk/>
            <pc:sldMk cId="4158371600" sldId="364"/>
            <ac:spMk id="8" creationId="{4DA128E3-D43A-7572-955E-0A6292795C79}"/>
          </ac:spMkLst>
        </pc:spChg>
        <pc:spChg chg="del">
          <ac:chgData name="Siobhan Oswald" userId="S::siobhan.oswald@legacyplus.org::ed0b662c-abea-4da5-9c03-dfa016d42242" providerId="AD" clId="Web-{00000000-0000-0000-0000-000000000000}" dt="2026-09-04T15:09:28.808" v="611"/>
          <ac:spMkLst>
            <pc:docMk/>
            <pc:sldMk cId="4158371600" sldId="364"/>
            <ac:spMk id="10" creationId="{70545C9F-1AFE-B7BB-27C2-18DE45EC58A3}"/>
          </ac:spMkLst>
        </pc:spChg>
      </pc:sldChg>
      <pc:sldChg chg="addSp delSp modSp add replId">
        <pc:chgData name="Siobhan Oswald" userId="S::siobhan.oswald@legacyplus.org::ed0b662c-abea-4da5-9c03-dfa016d42242" providerId="AD" clId="Web-{00000000-0000-0000-0000-000000000000}" dt="2026-09-04T15:11:14.777" v="654" actId="20577"/>
        <pc:sldMkLst>
          <pc:docMk/>
          <pc:sldMk cId="3703367431" sldId="365"/>
        </pc:sldMkLst>
        <pc:spChg chg="del">
          <ac:chgData name="Siobhan Oswald" userId="S::siobhan.oswald@legacyplus.org::ed0b662c-abea-4da5-9c03-dfa016d42242" providerId="AD" clId="Web-{00000000-0000-0000-0000-000000000000}" dt="2026-09-04T15:10:49.683" v="638"/>
          <ac:spMkLst>
            <pc:docMk/>
            <pc:sldMk cId="3703367431" sldId="365"/>
            <ac:spMk id="2" creationId="{BC799800-626B-F504-7CD7-0AE916E3583A}"/>
          </ac:spMkLst>
        </pc:spChg>
        <pc:spChg chg="mod">
          <ac:chgData name="Siobhan Oswald" userId="S::siobhan.oswald@legacyplus.org::ed0b662c-abea-4da5-9c03-dfa016d42242" providerId="AD" clId="Web-{00000000-0000-0000-0000-000000000000}" dt="2026-09-04T15:10:42.261" v="637" actId="20577"/>
          <ac:spMkLst>
            <pc:docMk/>
            <pc:sldMk cId="3703367431" sldId="365"/>
            <ac:spMk id="4" creationId="{EE3FDCF1-AC7D-5C16-9B16-8676E0BC51CF}"/>
          </ac:spMkLst>
        </pc:spChg>
        <pc:spChg chg="del">
          <ac:chgData name="Siobhan Oswald" userId="S::siobhan.oswald@legacyplus.org::ed0b662c-abea-4da5-9c03-dfa016d42242" providerId="AD" clId="Web-{00000000-0000-0000-0000-000000000000}" dt="2026-09-04T15:10:54.152" v="640"/>
          <ac:spMkLst>
            <pc:docMk/>
            <pc:sldMk cId="3703367431" sldId="365"/>
            <ac:spMk id="5" creationId="{289A6FE1-F9FD-F047-278E-F2CC928DBB0D}"/>
          </ac:spMkLst>
        </pc:spChg>
        <pc:spChg chg="add mod">
          <ac:chgData name="Siobhan Oswald" userId="S::siobhan.oswald@legacyplus.org::ed0b662c-abea-4da5-9c03-dfa016d42242" providerId="AD" clId="Web-{00000000-0000-0000-0000-000000000000}" dt="2026-09-04T15:11:14.777" v="654" actId="20577"/>
          <ac:spMkLst>
            <pc:docMk/>
            <pc:sldMk cId="3703367431" sldId="365"/>
            <ac:spMk id="6" creationId="{45B5A13B-5A3F-DBC1-F924-11CEED0AC4D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78914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Shift Failure — a free, bilingual classroom resource that helps students in Grades 5–8 learn, grow and fail forward.</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Repeat the reflection. Ask a partner what went well for them.</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Third round: provide clear instructions + teacher demonstration. Reference origami swan: https://youtu.be/iLthkCU-92U</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Brainstorm: what is a mindset?</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mindset is a set of beliefs that shape how you make sense of the world and yourself. In a relational context, mindset also involves understanding how our growth contributes to the health of our community.</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you believe about yourself impacts your success and failure.</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Venn diagram. Ask: what does a fixed mindset mean? a growth mindset? Are there similarities? What are the differences?</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Fixed vs. Growth mindset examples (PDF p.12), including the identity/background row.</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Video: “What is Growth Mindset?” As you listen, think about how you can adopt a growth mindset in your life.</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Turn and Talk discussion questions after the video.</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PDF p.13. Growth mindset (Carol Dweck, Western psychology) is a companion to other cultural frameworks, not the only valid frame.</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PDF p.5. Learn and share your school-specific land acknowledgement before Lesson 1. Find your territory at native-land.ca; see TRC Call to Action 62.</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PDF p.13 discussion prompt. Treat student contributions as valuable knowledge, not just personal anecdotes.</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PDF p.14. Students are never required to share aloud — they may write on a sticky note and keep it private, or simply listen.</a:t>
            </a:r>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55882-4898-F32C-39FB-C901265C9E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DF2D71-1F0F-9850-1FF1-36EAA382B8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76109F-CAB7-60C1-2F0B-FDBE51206423}"/>
              </a:ext>
            </a:extLst>
          </p:cNvPr>
          <p:cNvSpPr>
            <a:spLocks noGrp="1"/>
          </p:cNvSpPr>
          <p:nvPr>
            <p:ph type="body" idx="1"/>
          </p:nvPr>
        </p:nvSpPr>
        <p:spPr/>
        <p:txBody>
          <a:bodyPr/>
          <a:lstStyle/>
          <a:p>
            <a:r>
              <a:rPr lang="en-US" dirty="0"/>
              <a:t>Video: “What is Growth Mindset?” As you listen, think about how you can adopt a growth mindset in your life.</a:t>
            </a:r>
          </a:p>
        </p:txBody>
      </p:sp>
      <p:sp>
        <p:nvSpPr>
          <p:cNvPr id="4" name="Slide Number Placeholder 3">
            <a:extLst>
              <a:ext uri="{FF2B5EF4-FFF2-40B4-BE49-F238E27FC236}">
                <a16:creationId xmlns:a16="http://schemas.microsoft.com/office/drawing/2014/main" id="{5094CB53-B2C4-A6A8-9231-4D18E7FC9895}"/>
              </a:ext>
            </a:extLst>
          </p:cNvPr>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766030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Blackline Master 2. Students write down fixed-mindset phrases and shift them into growth-mindset thinking.</a:t>
            </a:r>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PDF p.15. Connor Bedard.</a:t>
            </a:r>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PDF p.15. Waneek Horn-Miller.</a:t>
            </a:r>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Closing reflection quote.</a:t>
            </a:r>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Lesson 2: Successful People Who Have Failed. Estimated time 75 minutes.</a:t>
            </a:r>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PDF p.19.</a:t>
            </a:r>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PDF p.19. Resilience is not only a personal trait — entire communities demonstrate it, often across generations and without recognition.</a:t>
            </a:r>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PDF p.4 &amp; p.7. Every student's story matters; failure is not equally distributed; Indigenous knowledge is knowledge; newcomers and ELLs belong; no student should feel their identity is a failure. Discussions of failure may carry deeper meaning for some students — never require personal sharing; silence is a valid form of participation.</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with feelings around failure.</a:t>
            </a:r>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Often the expectation we fail to meet is the one we created in our own mind.</a:t>
            </a:r>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Blackline Master 1. Then circle the failures you tried again — how did it feel to try again?</a:t>
            </a:r>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Small-group discussion after the video.</a:t>
            </a:r>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PDF p.20. Write these names on the board. Ask: what do they have in common?</a:t>
            </a:r>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8D2CA2-3D83-F0E1-2727-A4248D3A4A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331BA2-C855-6D08-AF0E-A723695A2C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D170AF-FC33-4F72-226A-C57BA4397374}"/>
              </a:ext>
            </a:extLst>
          </p:cNvPr>
          <p:cNvSpPr>
            <a:spLocks noGrp="1"/>
          </p:cNvSpPr>
          <p:nvPr>
            <p:ph type="body" idx="1"/>
          </p:nvPr>
        </p:nvSpPr>
        <p:spPr/>
        <p:txBody>
          <a:bodyPr/>
          <a:lstStyle/>
          <a:p>
            <a:r>
              <a:rPr lang="en-US" dirty="0"/>
              <a:t>PDF p.20. Write these names on the board. Ask: what do they have in common?</a:t>
            </a:r>
          </a:p>
        </p:txBody>
      </p:sp>
      <p:sp>
        <p:nvSpPr>
          <p:cNvPr id="4" name="Slide Number Placeholder 3">
            <a:extLst>
              <a:ext uri="{FF2B5EF4-FFF2-40B4-BE49-F238E27FC236}">
                <a16:creationId xmlns:a16="http://schemas.microsoft.com/office/drawing/2014/main" id="{5B9E631B-E37E-7538-54DA-78F40B62FA8D}"/>
              </a:ext>
            </a:extLst>
          </p:cNvPr>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419859465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70E44-AF10-EEBF-52BB-4B61E23A78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250A98-46ED-B316-ACEB-7480567C75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D930E7-915A-587F-27E6-7F9A84A88515}"/>
              </a:ext>
            </a:extLst>
          </p:cNvPr>
          <p:cNvSpPr>
            <a:spLocks noGrp="1"/>
          </p:cNvSpPr>
          <p:nvPr>
            <p:ph type="body" idx="1"/>
          </p:nvPr>
        </p:nvSpPr>
        <p:spPr/>
        <p:txBody>
          <a:bodyPr/>
          <a:lstStyle/>
          <a:p>
            <a:r>
              <a:rPr lang="en-US" dirty="0"/>
              <a:t>PDF p.20. Write these names on the board. Ask: what do they have in common?</a:t>
            </a:r>
          </a:p>
        </p:txBody>
      </p:sp>
      <p:sp>
        <p:nvSpPr>
          <p:cNvPr id="4" name="Slide Number Placeholder 3">
            <a:extLst>
              <a:ext uri="{FF2B5EF4-FFF2-40B4-BE49-F238E27FC236}">
                <a16:creationId xmlns:a16="http://schemas.microsoft.com/office/drawing/2014/main" id="{EC849306-B67C-62A7-3353-78223E8512CA}"/>
              </a:ext>
            </a:extLst>
          </p:cNvPr>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8391620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PDF p.21. Groups create a 3-minute presentation on 1–2 famous people. The final question (collective impact / wellbeing of community and land) is the new addition.</a:t>
            </a:r>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Blackline Master 2: Road to Success. After, add yourself to the table and reflect on your own failures.</a:t>
            </a:r>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Remind students no failure is too big to grow from.</a:t>
            </a:r>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Lesson 1: Growth vs. Fixed Mindset. Estimated time 60 minutes.</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PDF p.22. Autumn Peltier — note that many First Nations communities still lack safe drinking water; some failures belong to governments, not to her.</a:t>
            </a:r>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Closing reflection quote.</a:t>
            </a:r>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Lesson 3: From Failure to Innovation. Estimated time 75 minutes + 45 minutes (second day).</a:t>
            </a:r>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PDF p.26.</a:t>
            </a:r>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PDF p.26. Innovation is not new, and it does not belong to any one culture.</a:t>
            </a:r>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creative twist — brainstorm deliberately bad ideas, then extend to real community challenges.</a:t>
            </a:r>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small groups, come up with one really bad idea.</a:t>
            </a:r>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6AEBEC-114D-BB07-32D2-196B37BA93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CFEE28-D549-65F4-29FB-9B4BD86AD2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9B6FD4-FEEC-EEE8-A977-FE7D9C5BBA4E}"/>
              </a:ext>
            </a:extLst>
          </p:cNvPr>
          <p:cNvSpPr>
            <a:spLocks noGrp="1"/>
          </p:cNvSpPr>
          <p:nvPr>
            <p:ph type="body" idx="1"/>
          </p:nvPr>
        </p:nvSpPr>
        <p:spPr/>
        <p:txBody>
          <a:bodyPr/>
          <a:lstStyle/>
          <a:p>
            <a:r>
              <a:rPr lang="en-US" dirty="0"/>
              <a:t>In small groups, come up with one really bad idea.</a:t>
            </a:r>
          </a:p>
        </p:txBody>
      </p:sp>
      <p:sp>
        <p:nvSpPr>
          <p:cNvPr id="4" name="Slide Number Placeholder 3">
            <a:extLst>
              <a:ext uri="{FF2B5EF4-FFF2-40B4-BE49-F238E27FC236}">
                <a16:creationId xmlns:a16="http://schemas.microsoft.com/office/drawing/2014/main" id="{84C957EA-7972-DA93-4DA6-90CEA9CA4AB5}"/>
              </a:ext>
            </a:extLst>
          </p:cNvPr>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419093535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Class discussion of similarities across the famous failures.</a:t>
            </a:r>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person tried and continued to create even though they encountered failure — they had an innovative mindset.</a:t>
            </a:r>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PDF p.10. Four learning goals — the fourth is the relational/community goal.</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PDF pp.27–28. Documented, living knowledge — the same try–fail–learn–improve cycle this lesson teaches.</a:t>
            </a:r>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PDF p.28 discussion prompts.</a:t>
            </a:r>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we call 'design thinking' echoes values that are ancient and cross-cultural.</a:t>
            </a:r>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Blackline Master 2: Design a Catapult. Groups of three design a catapult to launch a ping pong ball the furthest.</a:t>
            </a:r>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Reflection on the iterative process.</a:t>
            </a:r>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Trying, failing and creating new ideas — that's innovation.</a:t>
            </a:r>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PDF p.30. Banting &amp; Best discovered insulin after more than 400 attempts. Note the systemic-equity reflection on who innovation reaches.</a:t>
            </a:r>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Closing reflection quote.</a:t>
            </a:r>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Lesson 4: Fail Forward Challenge. Total time approximately 13 hours.</a:t>
            </a:r>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PDF p.37. Goals written in relational, community-centred language.</a:t>
            </a:r>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Investigate &amp; Learn. Students recreate the origami from an image only, no instructions. Invite a culturally meaningful shape — Indigenous ribbon-work patterns or rangoli designs — as the reference image. Learning through trial and observation is itself a valued form of knowledge in many Indigenous and oral traditions.</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PDF p.37. Brainstorm school challenges — the last two (newcomers/ELL and Indigenous belonging) are the inclusion-focused additions.</a:t>
            </a:r>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group chooses one challenge to solve.</a:t>
            </a:r>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'need-to-know questions' to understand the issue in depth.</a:t>
            </a:r>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994CB-B10E-004C-681D-FF605BC9B7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E0355B-BE02-FA3D-DFB8-66E38947CD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0AA6F5-3AC3-C409-7BB6-47E0CC459AF8}"/>
              </a:ext>
            </a:extLst>
          </p:cNvPr>
          <p:cNvSpPr>
            <a:spLocks noGrp="1"/>
          </p:cNvSpPr>
          <p:nvPr>
            <p:ph type="body" idx="1"/>
          </p:nvPr>
        </p:nvSpPr>
        <p:spPr/>
        <p:txBody>
          <a:bodyPr/>
          <a:lstStyle/>
          <a:p>
            <a:r>
              <a:rPr lang="en-US" dirty="0"/>
              <a:t>Create 'need-to-know questions' to understand the issue in depth.</a:t>
            </a:r>
          </a:p>
        </p:txBody>
      </p:sp>
      <p:sp>
        <p:nvSpPr>
          <p:cNvPr id="4" name="Slide Number Placeholder 3">
            <a:extLst>
              <a:ext uri="{FF2B5EF4-FFF2-40B4-BE49-F238E27FC236}">
                <a16:creationId xmlns:a16="http://schemas.microsoft.com/office/drawing/2014/main" id="{CF54CFA6-08AD-9651-18D8-EE3C28A2715A}"/>
              </a:ext>
            </a:extLst>
          </p:cNvPr>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392143233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A699F6-8526-89EF-B712-F5DF09C6AC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86DB03-674A-945B-F5AF-F46CCF80A3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BCFCDB-2849-1E06-BE25-1DAC7EF9B11A}"/>
              </a:ext>
            </a:extLst>
          </p:cNvPr>
          <p:cNvSpPr>
            <a:spLocks noGrp="1"/>
          </p:cNvSpPr>
          <p:nvPr>
            <p:ph type="body" idx="1"/>
          </p:nvPr>
        </p:nvSpPr>
        <p:spPr/>
        <p:txBody>
          <a:bodyPr/>
          <a:lstStyle/>
          <a:p>
            <a:r>
              <a:rPr lang="en-US" dirty="0"/>
              <a:t>Create 'need-to-know questions' to understand the issue in depth.</a:t>
            </a:r>
          </a:p>
        </p:txBody>
      </p:sp>
      <p:sp>
        <p:nvSpPr>
          <p:cNvPr id="4" name="Slide Number Placeholder 3">
            <a:extLst>
              <a:ext uri="{FF2B5EF4-FFF2-40B4-BE49-F238E27FC236}">
                <a16:creationId xmlns:a16="http://schemas.microsoft.com/office/drawing/2014/main" id="{223615F6-2E02-37EA-2C64-C2820345AB9E}"/>
              </a:ext>
            </a:extLst>
          </p:cNvPr>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44115883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Research sources.</a:t>
            </a:r>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PDF p.39. A 'feasible' solution is one built on mutual respect and shared success — prioritize relational accountability over technical complexity.</a:t>
            </a:r>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 a week, implement the solution. Complete a test analysis each attempt.</a:t>
            </a:r>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a 5-minute presentation using any method the group agrees on.</a:t>
            </a:r>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Presentation questions (PDF p.40).</a:t>
            </a:r>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Reflection Moment: discuss frustrations about the process and what could have made it more achievable.</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Blackline Master 3: Rubric — what makes a successful presentation.</a:t>
            </a:r>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you listen to other groups present.</a:t>
            </a:r>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PDF p.40. Bianca Andreescu.</a:t>
            </a:r>
          </a:p>
        </p:txBody>
      </p:sp>
      <p:sp>
        <p:nvSpPr>
          <p:cNvPr id="4" name="Slide Number Placeholder 3"/>
          <p:cNvSpPr>
            <a:spLocks noGrp="1"/>
          </p:cNvSpPr>
          <p:nvPr>
            <p:ph type="sldNum" sz="quarter" idx="10"/>
          </p:nvPr>
        </p:nvSpPr>
        <p:spPr/>
        <p:txBody>
          <a:bodyPr/>
          <a:lstStyle/>
          <a:p>
            <a:fld id="{F7021451-1387-4CA6-816F-3879F97B5CBC}" type="slidenum">
              <a:rPr lang="en-US"/>
              <a:t>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Closing reflection quote.</a:t>
            </a:r>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Lesson 5: The Power of Reflection. Estimated time 60 minutes.</a:t>
            </a:r>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PDF p.45.</a:t>
            </a:r>
          </a:p>
        </p:txBody>
      </p:sp>
      <p:sp>
        <p:nvSpPr>
          <p:cNvPr id="4" name="Slide Number Placeholder 3"/>
          <p:cNvSpPr>
            <a:spLocks noGrp="1"/>
          </p:cNvSpPr>
          <p:nvPr>
            <p:ph type="sldNum" sz="quarter" idx="10"/>
          </p:nvPr>
        </p:nvSpPr>
        <p:spPr/>
        <p:txBody>
          <a:bodyPr/>
          <a:lstStyle/>
          <a:p>
            <a:fld id="{F7021451-1387-4CA6-816F-3879F97B5CBC}" type="slidenum">
              <a:rPr lang="en-US"/>
              <a:t>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PDF pp.45–46. The core distinction this lesson now hinges on.</a:t>
            </a:r>
          </a:p>
        </p:txBody>
      </p:sp>
      <p:sp>
        <p:nvSpPr>
          <p:cNvPr id="4" name="Slide Number Placeholder 3"/>
          <p:cNvSpPr>
            <a:spLocks noGrp="1"/>
          </p:cNvSpPr>
          <p:nvPr>
            <p:ph type="sldNum" sz="quarter" idx="10"/>
          </p:nvPr>
        </p:nvSpPr>
        <p:spPr/>
        <p:txBody>
          <a:bodyPr/>
          <a:lstStyle/>
          <a:p>
            <a:fld id="{F7021451-1387-4CA6-816F-3879F97B5CBC}" type="slidenum">
              <a:rPr lang="en-US"/>
              <a:t>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PDF p.46 discussion prompt. If students name systemic failures, do not redirect toward personal responsibility — acknowledge and validate, then explore collective action.</a:t>
            </a:r>
          </a:p>
        </p:txBody>
      </p:sp>
      <p:sp>
        <p:nvSpPr>
          <p:cNvPr id="4" name="Slide Number Placeholder 3"/>
          <p:cNvSpPr>
            <a:spLocks noGrp="1"/>
          </p:cNvSpPr>
          <p:nvPr>
            <p:ph type="sldNum" sz="quarter" idx="10"/>
          </p:nvPr>
        </p:nvSpPr>
        <p:spPr/>
        <p:txBody>
          <a:bodyPr/>
          <a:lstStyle/>
          <a:p>
            <a:fld id="{F7021451-1387-4CA6-816F-3879F97B5CBC}" type="slidenum">
              <a:rPr lang="en-US"/>
              <a:t>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Blackline Master 1: Reflection entry ticket.</a:t>
            </a:r>
          </a:p>
        </p:txBody>
      </p:sp>
      <p:sp>
        <p:nvSpPr>
          <p:cNvPr id="4" name="Slide Number Placeholder 3"/>
          <p:cNvSpPr>
            <a:spLocks noGrp="1"/>
          </p:cNvSpPr>
          <p:nvPr>
            <p:ph type="sldNum" sz="quarter" idx="10"/>
          </p:nvPr>
        </p:nvSpPr>
        <p:spPr/>
        <p:txBody>
          <a:bodyPr/>
          <a:lstStyle/>
          <a:p>
            <a:fld id="{F7021451-1387-4CA6-816F-3879F97B5CBC}" type="slidenum">
              <a:rPr lang="en-US"/>
              <a:t>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groups of four, read your response verbatim, then answer collectively.</a:t>
            </a:r>
          </a:p>
        </p:txBody>
      </p:sp>
      <p:sp>
        <p:nvSpPr>
          <p:cNvPr id="4" name="Slide Number Placeholder 3"/>
          <p:cNvSpPr>
            <a:spLocks noGrp="1"/>
          </p:cNvSpPr>
          <p:nvPr>
            <p:ph type="sldNum" sz="quarter" idx="10"/>
          </p:nvPr>
        </p:nvSpPr>
        <p:spPr/>
        <p:txBody>
          <a:bodyPr/>
          <a:lstStyle/>
          <a:p>
            <a:fld id="{F7021451-1387-4CA6-816F-3879F97B5CBC}" type="slidenum">
              <a:rPr lang="en-US"/>
              <a:t>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Second piece of paper — improve on the first design.</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Video: “How I Overcame Failure | Jack Ma.”</a:t>
            </a:r>
          </a:p>
        </p:txBody>
      </p:sp>
      <p:sp>
        <p:nvSpPr>
          <p:cNvPr id="4" name="Slide Number Placeholder 3"/>
          <p:cNvSpPr>
            <a:spLocks noGrp="1"/>
          </p:cNvSpPr>
          <p:nvPr>
            <p:ph type="sldNum" sz="quarter" idx="10"/>
          </p:nvPr>
        </p:nvSpPr>
        <p:spPr/>
        <p:txBody>
          <a:bodyPr/>
          <a:lstStyle/>
          <a:p>
            <a:fld id="{F7021451-1387-4CA6-816F-3879F97B5CBC}" type="slidenum">
              <a:rPr lang="en-US"/>
              <a:t>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Blackline Master 2: Failure to Success – Jack Ma.</a:t>
            </a:r>
          </a:p>
        </p:txBody>
      </p:sp>
      <p:sp>
        <p:nvSpPr>
          <p:cNvPr id="4" name="Slide Number Placeholder 3"/>
          <p:cNvSpPr>
            <a:spLocks noGrp="1"/>
          </p:cNvSpPr>
          <p:nvPr>
            <p:ph type="sldNum" sz="quarter" idx="10"/>
          </p:nvPr>
        </p:nvSpPr>
        <p:spPr/>
        <p:txBody>
          <a:bodyPr/>
          <a:lstStyle/>
          <a:p>
            <a:fld id="{F7021451-1387-4CA6-816F-3879F97B5CBC}" type="slidenum">
              <a:rPr lang="en-US"/>
              <a:t>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PDF p.46. A Canadian-rooted companion to the Jack Ma story.</a:t>
            </a:r>
          </a:p>
        </p:txBody>
      </p:sp>
      <p:sp>
        <p:nvSpPr>
          <p:cNvPr id="4" name="Slide Number Placeholder 3"/>
          <p:cNvSpPr>
            <a:spLocks noGrp="1"/>
          </p:cNvSpPr>
          <p:nvPr>
            <p:ph type="sldNum" sz="quarter" idx="10"/>
          </p:nvPr>
        </p:nvSpPr>
        <p:spPr/>
        <p:txBody>
          <a:bodyPr/>
          <a:lstStyle/>
          <a:p>
            <a:fld id="{F7021451-1387-4CA6-816F-3879F97B5CBC}" type="slidenum">
              <a:rPr lang="en-US"/>
              <a:t>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Pair reflection on the video.</a:t>
            </a:r>
          </a:p>
        </p:txBody>
      </p:sp>
      <p:sp>
        <p:nvSpPr>
          <p:cNvPr id="4" name="Slide Number Placeholder 3"/>
          <p:cNvSpPr>
            <a:spLocks noGrp="1"/>
          </p:cNvSpPr>
          <p:nvPr>
            <p:ph type="sldNum" sz="quarter" idx="10"/>
          </p:nvPr>
        </p:nvSpPr>
        <p:spPr/>
        <p:txBody>
          <a:bodyPr/>
          <a:lstStyle/>
          <a:p>
            <a:fld id="{F7021451-1387-4CA6-816F-3879F97B5CBC}" type="slidenum">
              <a:rPr lang="en-US"/>
              <a:t>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Select 3–5 of the Steps to Failing Forward and outline how you'll change your failure to success.</a:t>
            </a:r>
          </a:p>
        </p:txBody>
      </p:sp>
      <p:sp>
        <p:nvSpPr>
          <p:cNvPr id="4" name="Slide Number Placeholder 3"/>
          <p:cNvSpPr>
            <a:spLocks noGrp="1"/>
          </p:cNvSpPr>
          <p:nvPr>
            <p:ph type="sldNum" sz="quarter" idx="10"/>
          </p:nvPr>
        </p:nvSpPr>
        <p:spPr/>
        <p:txBody>
          <a:bodyPr/>
          <a:lstStyle/>
          <a:p>
            <a:fld id="{F7021451-1387-4CA6-816F-3879F97B5CBC}" type="slidenum">
              <a:rPr lang="en-US"/>
              <a:t>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Closing reflection quote.</a:t>
            </a:r>
          </a:p>
        </p:txBody>
      </p:sp>
      <p:sp>
        <p:nvSpPr>
          <p:cNvPr id="4" name="Slide Number Placeholder 3"/>
          <p:cNvSpPr>
            <a:spLocks noGrp="1"/>
          </p:cNvSpPr>
          <p:nvPr>
            <p:ph type="sldNum" sz="quarter" idx="10"/>
          </p:nvPr>
        </p:nvSpPr>
        <p:spPr/>
        <p:txBody>
          <a:bodyPr/>
          <a:lstStyle/>
          <a:p>
            <a:fld id="{F7021451-1387-4CA6-816F-3879F97B5CBC}" type="slidenum">
              <a:rPr lang="en-US"/>
              <a:t>99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CF0830-5BE3-8172-D5F0-21630C3163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CAF37C-8099-0A3F-D612-B6554F0B19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E357C1-BCEC-78F8-BFE5-55E85E469B27}"/>
              </a:ext>
            </a:extLst>
          </p:cNvPr>
          <p:cNvSpPr>
            <a:spLocks noGrp="1"/>
          </p:cNvSpPr>
          <p:nvPr>
            <p:ph type="body" idx="1"/>
          </p:nvPr>
        </p:nvSpPr>
        <p:spPr/>
        <p:txBody>
          <a:bodyPr/>
          <a:lstStyle/>
          <a:p>
            <a:r>
              <a:rPr lang="en-US" dirty="0"/>
              <a:t>Reflection Moment: discuss frustrations about the process and what could have made it more achievable.</a:t>
            </a:r>
          </a:p>
        </p:txBody>
      </p:sp>
      <p:sp>
        <p:nvSpPr>
          <p:cNvPr id="4" name="Slide Number Placeholder 3">
            <a:extLst>
              <a:ext uri="{FF2B5EF4-FFF2-40B4-BE49-F238E27FC236}">
                <a16:creationId xmlns:a16="http://schemas.microsoft.com/office/drawing/2014/main" id="{29CEFE0D-7CA8-A042-117A-2677C1204891}"/>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3260952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3.sv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xml"/><Relationship Id="rId1" Type="http://schemas.openxmlformats.org/officeDocument/2006/relationships/video" Target="https://www.youtube.com/embed/KUWn_TJTrnU?feature=oembed" TargetMode="External"/><Relationship Id="rId5" Type="http://schemas.openxmlformats.org/officeDocument/2006/relationships/image" Target="../media/image14.jpe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xml"/><Relationship Id="rId1" Type="http://schemas.openxmlformats.org/officeDocument/2006/relationships/video" Target="https://www.youtube.com/embed/_X0mgOOSpLU?feature=oembed" TargetMode="External"/><Relationship Id="rId5" Type="http://schemas.openxmlformats.org/officeDocument/2006/relationships/image" Target="../media/image15.jpe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2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hyperlink" Target="https://www.betterup.com/blog/what-is-failure" TargetMode="External"/><Relationship Id="rId2" Type="http://schemas.openxmlformats.org/officeDocument/2006/relationships/notesSlide" Target="../notesSlides/notesSlide32.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jpeg"/><Relationship Id="rId3" Type="http://schemas.openxmlformats.org/officeDocument/2006/relationships/image" Target="../media/image21.png"/><Relationship Id="rId7" Type="http://schemas.openxmlformats.org/officeDocument/2006/relationships/image" Target="../media/image25.png"/><Relationship Id="rId12" Type="http://schemas.openxmlformats.org/officeDocument/2006/relationships/image" Target="../media/image30.jpe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s>
</file>

<file path=ppt/slides/_rels/slide35.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jpeg"/><Relationship Id="rId3" Type="http://schemas.openxmlformats.org/officeDocument/2006/relationships/image" Target="../media/image21.png"/><Relationship Id="rId7" Type="http://schemas.openxmlformats.org/officeDocument/2006/relationships/image" Target="../media/image25.png"/><Relationship Id="rId12" Type="http://schemas.openxmlformats.org/officeDocument/2006/relationships/image" Target="../media/image30.jpe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s>
</file>

<file path=ppt/slides/_rels/slide36.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jpeg"/><Relationship Id="rId3" Type="http://schemas.openxmlformats.org/officeDocument/2006/relationships/image" Target="../media/image21.png"/><Relationship Id="rId7" Type="http://schemas.openxmlformats.org/officeDocument/2006/relationships/image" Target="../media/image25.png"/><Relationship Id="rId12" Type="http://schemas.openxmlformats.org/officeDocument/2006/relationships/image" Target="../media/image30.jpeg"/><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35.png"/></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6.xml"/><Relationship Id="rId1" Type="http://schemas.openxmlformats.org/officeDocument/2006/relationships/slideLayout" Target="../slideLayouts/slideLayout1.xml"/><Relationship Id="rId4" Type="http://schemas.openxmlformats.org/officeDocument/2006/relationships/hyperlink" Target="https://www.youtube.com/watch?v=-HT3JdpKUCQ"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7.xml"/><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1.xml"/><Relationship Id="rId1" Type="http://schemas.openxmlformats.org/officeDocument/2006/relationships/video" Target="https://www.youtube.com/embed/EXVPDg4C7hY?feature=oembed" TargetMode="External"/><Relationship Id="rId5" Type="http://schemas.openxmlformats.org/officeDocument/2006/relationships/image" Target="../media/image37.jpe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2.xml"/><Relationship Id="rId1" Type="http://schemas.openxmlformats.org/officeDocument/2006/relationships/slideLayout" Target="../slideLayouts/slideLayout1.xml"/><Relationship Id="rId4" Type="http://schemas.openxmlformats.org/officeDocument/2006/relationships/image" Target="../media/image38.png"/></Relationships>
</file>

<file path=ppt/slides/_rels/slide53.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4.xml"/><Relationship Id="rId1" Type="http://schemas.openxmlformats.org/officeDocument/2006/relationships/slideLayout" Target="../slideLayouts/slideLayout1.xml"/><Relationship Id="rId4" Type="http://schemas.openxmlformats.org/officeDocument/2006/relationships/image" Target="../media/image40.png"/></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7.xml"/><Relationship Id="rId1" Type="http://schemas.openxmlformats.org/officeDocument/2006/relationships/slideLayout" Target="../slideLayouts/slideLayout1.xml"/><Relationship Id="rId4" Type="http://schemas.openxmlformats.org/officeDocument/2006/relationships/image" Target="../media/image42.jpeg"/></Relationships>
</file>

<file path=ppt/slides/_rels/slide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8.xml"/><Relationship Id="rId1" Type="http://schemas.openxmlformats.org/officeDocument/2006/relationships/slideLayout" Target="../slideLayouts/slideLayout1.xml"/><Relationship Id="rId5" Type="http://schemas.openxmlformats.org/officeDocument/2006/relationships/image" Target="../media/image44.png"/><Relationship Id="rId4" Type="http://schemas.openxmlformats.org/officeDocument/2006/relationships/image" Target="../media/image43.png"/></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5.svg"/><Relationship Id="rId4" Type="http://schemas.openxmlformats.org/officeDocument/2006/relationships/image" Target="../media/image4.svg"/></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1.xml"/><Relationship Id="rId1" Type="http://schemas.openxmlformats.org/officeDocument/2006/relationships/slideLayout" Target="../slideLayouts/slideLayout1.xml"/><Relationship Id="rId4" Type="http://schemas.openxmlformats.org/officeDocument/2006/relationships/image" Target="../media/image45.png"/></Relationships>
</file>

<file path=ppt/slides/_rels/slide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3.xml"/><Relationship Id="rId1" Type="http://schemas.openxmlformats.org/officeDocument/2006/relationships/slideLayout" Target="../slideLayouts/slideLayout1.xml"/><Relationship Id="rId4" Type="http://schemas.openxmlformats.org/officeDocument/2006/relationships/hyperlink" Target="https://www.youtube.com/watch?v=H0UqXvYKI3w" TargetMode="External"/></Relationships>
</file>

<file path=ppt/slides/_rels/slide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6.xml"/><Relationship Id="rId1" Type="http://schemas.openxmlformats.org/officeDocument/2006/relationships/slideLayout" Target="../slideLayouts/slideLayout1.xml"/><Relationship Id="rId4" Type="http://schemas.openxmlformats.org/officeDocument/2006/relationships/image" Target="../media/image46.png"/></Relationships>
</file>

<file path=ppt/slides/_rels/slide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7.xml"/><Relationship Id="rId1" Type="http://schemas.openxmlformats.org/officeDocument/2006/relationships/slideLayout" Target="../slideLayouts/slideLayout1.xml"/><Relationship Id="rId4" Type="http://schemas.openxmlformats.org/officeDocument/2006/relationships/image" Target="../media/image47.png"/></Relationships>
</file>

<file path=ppt/slides/_rels/slide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7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0.xml"/><Relationship Id="rId1" Type="http://schemas.openxmlformats.org/officeDocument/2006/relationships/slideLayout" Target="../slideLayouts/slideLayout1.xml"/><Relationship Id="rId4" Type="http://schemas.openxmlformats.org/officeDocument/2006/relationships/image" Target="../media/image48.png"/></Relationships>
</file>

<file path=ppt/slides/_rels/slide7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3.xml"/><Relationship Id="rId1" Type="http://schemas.openxmlformats.org/officeDocument/2006/relationships/slideLayout" Target="../slideLayouts/slideLayout1.xml"/><Relationship Id="rId4" Type="http://schemas.openxmlformats.org/officeDocument/2006/relationships/image" Target="../media/image50.jpeg"/></Relationships>
</file>

<file path=ppt/slides/_rels/slide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4.xml"/><Relationship Id="rId1" Type="http://schemas.openxmlformats.org/officeDocument/2006/relationships/slideLayout" Target="../slideLayouts/slideLayout1.xml"/><Relationship Id="rId5" Type="http://schemas.openxmlformats.org/officeDocument/2006/relationships/image" Target="../media/image52.png"/><Relationship Id="rId4" Type="http://schemas.openxmlformats.org/officeDocument/2006/relationships/image" Target="../media/image51.png"/></Relationships>
</file>

<file path=ppt/slides/_rels/slide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8.xml"/><Relationship Id="rId1" Type="http://schemas.openxmlformats.org/officeDocument/2006/relationships/slideLayout" Target="../slideLayouts/slideLayout1.xml"/><Relationship Id="rId4" Type="http://schemas.openxmlformats.org/officeDocument/2006/relationships/image" Target="../media/image53.png"/></Relationships>
</file>

<file path=ppt/slides/_rels/slide7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9.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2.png"/><Relationship Id="rId7" Type="http://schemas.openxmlformats.org/officeDocument/2006/relationships/image" Target="../media/image9.sv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hyperlink" Target="https://www.youtube.com/watch?v=yIwCqx5RESM" TargetMode="External"/></Relationships>
</file>

<file path=ppt/slides/_rels/slide8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0.xml"/><Relationship Id="rId1" Type="http://schemas.openxmlformats.org/officeDocument/2006/relationships/slideLayout" Target="../slideLayouts/slideLayout1.xml"/><Relationship Id="rId4" Type="http://schemas.openxmlformats.org/officeDocument/2006/relationships/hyperlink" Target="https://youtu.be/ShHPif24Yj8" TargetMode="External"/></Relationships>
</file>

<file path=ppt/slides/_rels/slide8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1.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2.xml"/><Relationship Id="rId1" Type="http://schemas.openxmlformats.org/officeDocument/2006/relationships/slideLayout" Target="../slideLayouts/slideLayout1.xml"/><Relationship Id="rId4" Type="http://schemas.openxmlformats.org/officeDocument/2006/relationships/image" Target="../media/image30.jpeg"/></Relationships>
</file>

<file path=ppt/slides/_rels/slide8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3.xml"/><Relationship Id="rId1" Type="http://schemas.openxmlformats.org/officeDocument/2006/relationships/slideLayout" Target="../slideLayouts/slideLayout1.xml"/><Relationship Id="rId4" Type="http://schemas.openxmlformats.org/officeDocument/2006/relationships/image" Target="../media/image54.png"/></Relationships>
</file>

<file path=ppt/slides/_rels/slide8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4.xml"/><Relationship Id="rId1" Type="http://schemas.openxmlformats.org/officeDocument/2006/relationships/slideLayout" Target="../slideLayouts/slideLayout1.xml"/><Relationship Id="rId4" Type="http://schemas.openxmlformats.org/officeDocument/2006/relationships/image" Target="../media/image55.png"/></Relationships>
</file>

<file path=ppt/slides/_rels/slide8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5.xml"/><Relationship Id="rId1" Type="http://schemas.openxmlformats.org/officeDocument/2006/relationships/slideLayout" Target="../slideLayouts/slideLayout1.xml"/><Relationship Id="rId4" Type="http://schemas.openxmlformats.org/officeDocument/2006/relationships/image" Target="../media/image56.jpe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3F1E5"/>
        </a:solidFill>
        <a:effectLst/>
      </p:bgPr>
    </p:bg>
    <p:spTree>
      <p:nvGrpSpPr>
        <p:cNvPr id="1" name=""/>
        <p:cNvGrpSpPr/>
        <p:nvPr/>
      </p:nvGrpSpPr>
      <p:grpSpPr>
        <a:xfrm>
          <a:off x="0" y="0"/>
          <a:ext cx="0" cy="0"/>
          <a:chOff x="0" y="0"/>
          <a:chExt cx="0" cy="0"/>
        </a:xfrm>
      </p:grpSpPr>
      <p:sp>
        <p:nvSpPr>
          <p:cNvPr id="3" name="Text 1"/>
          <p:cNvSpPr/>
          <p:nvPr/>
        </p:nvSpPr>
        <p:spPr>
          <a:xfrm>
            <a:off x="990600" y="742950"/>
            <a:ext cx="5816650"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SHIFT FAILURE · A CLASSROOM RESOURCE</a:t>
            </a:r>
            <a:endParaRPr lang="en-US" sz="1500" dirty="0"/>
          </a:p>
        </p:txBody>
      </p:sp>
      <p:sp>
        <p:nvSpPr>
          <p:cNvPr id="4" name="Shape 2"/>
          <p:cNvSpPr/>
          <p:nvPr/>
        </p:nvSpPr>
        <p:spPr>
          <a:xfrm>
            <a:off x="15563228" y="812222"/>
            <a:ext cx="1630263" cy="453160"/>
          </a:xfrm>
          <a:prstGeom prst="rect">
            <a:avLst/>
          </a:prstGeom>
          <a:ln w="19050">
            <a:solidFill>
              <a:srgbClr val="2B2B28"/>
            </a:solidFill>
            <a:prstDash val="solid"/>
          </a:ln>
        </p:spPr>
        <p:txBody>
          <a:bodyPr/>
          <a:lstStyle/>
          <a:p>
            <a:endParaRPr lang="en-US"/>
          </a:p>
        </p:txBody>
      </p:sp>
      <p:pic>
        <p:nvPicPr>
          <p:cNvPr id="11" name="Picture 10" descr="A white background with black text&#10;&#10;AI-generated content may be incorrect.">
            <a:extLst>
              <a:ext uri="{FF2B5EF4-FFF2-40B4-BE49-F238E27FC236}">
                <a16:creationId xmlns:a16="http://schemas.microsoft.com/office/drawing/2014/main" id="{E7A11354-608A-7404-4404-BF16B9DC54E6}"/>
              </a:ext>
            </a:extLst>
          </p:cNvPr>
          <p:cNvPicPr>
            <a:picLocks noChangeAspect="1"/>
          </p:cNvPicPr>
          <p:nvPr/>
        </p:nvPicPr>
        <p:blipFill>
          <a:blip r:embed="rId3"/>
          <a:stretch>
            <a:fillRect/>
          </a:stretch>
        </p:blipFill>
        <p:spPr>
          <a:xfrm>
            <a:off x="789214" y="1224643"/>
            <a:ext cx="11397342" cy="8501742"/>
          </a:xfrm>
          <a:prstGeom prst="rect">
            <a:avLst/>
          </a:prstGeom>
        </p:spPr>
      </p:pic>
      <p:sp>
        <p:nvSpPr>
          <p:cNvPr id="5" name="Text 3"/>
          <p:cNvSpPr/>
          <p:nvPr/>
        </p:nvSpPr>
        <p:spPr>
          <a:xfrm>
            <a:off x="15570155" y="880630"/>
            <a:ext cx="1609481" cy="475672"/>
          </a:xfrm>
          <a:prstGeom prst="rect">
            <a:avLst/>
          </a:prstGeom>
          <a:noFill/>
          <a:ln/>
        </p:spPr>
        <p:txBody>
          <a:bodyPr wrap="none" lIns="25400" tIns="25400" rIns="25400" bIns="25400" rtlCol="0" anchor="t">
            <a:normAutofit/>
          </a:bodyPr>
          <a:lstStyle/>
          <a:p>
            <a:pPr marL="0" indent="0" algn="r">
              <a:buNone/>
            </a:pPr>
            <a:r>
              <a:rPr lang="en-US" sz="1600" b="1" kern="0" spc="144" dirty="0">
                <a:solidFill>
                  <a:srgbClr val="2B2B28"/>
                </a:solidFill>
                <a:latin typeface="Rubik"/>
                <a:ea typeface="Rubik"/>
                <a:cs typeface="Rubik" pitchFamily="34" charset="-120"/>
              </a:rPr>
              <a:t>GRADES 9-12</a:t>
            </a:r>
            <a:endParaRPr lang="en-US" sz="1600" dirty="0">
              <a:latin typeface="Rubik"/>
              <a:ea typeface="Calibri"/>
              <a:cs typeface="Calibri"/>
            </a:endParaRPr>
          </a:p>
        </p:txBody>
      </p:sp>
      <p:sp>
        <p:nvSpPr>
          <p:cNvPr id="8" name="Text 6"/>
          <p:cNvSpPr/>
          <p:nvPr/>
        </p:nvSpPr>
        <p:spPr>
          <a:xfrm>
            <a:off x="2340429" y="9308774"/>
            <a:ext cx="11693004" cy="811411"/>
          </a:xfrm>
          <a:prstGeom prst="rect">
            <a:avLst/>
          </a:prstGeom>
          <a:noFill/>
          <a:ln/>
        </p:spPr>
        <p:txBody>
          <a:bodyPr wrap="square" lIns="25400" tIns="25400" rIns="25400" bIns="25400" rtlCol="0" anchor="t">
            <a:normAutofit/>
          </a:bodyPr>
          <a:lstStyle/>
          <a:p>
            <a:pPr marL="0" indent="0" algn="l">
              <a:lnSpc>
                <a:spcPct val="145000"/>
              </a:lnSpc>
              <a:buNone/>
            </a:pPr>
            <a:r>
              <a:rPr lang="en-US" sz="2100" dirty="0">
                <a:solidFill>
                  <a:srgbClr val="000000"/>
                </a:solidFill>
                <a:latin typeface="Rubik" pitchFamily="34" charset="0"/>
                <a:ea typeface="Rubik" pitchFamily="34" charset="-122"/>
                <a:cs typeface="Rubik" pitchFamily="34" charset="-120"/>
              </a:rPr>
              <a:t>Lesson Package · Lessons 1–5 · grounded in experiential and social-emotional learning.</a:t>
            </a:r>
            <a:endParaRPr lang="en-US" sz="2100" dirty="0"/>
          </a:p>
        </p:txBody>
      </p:sp>
      <p:pic>
        <p:nvPicPr>
          <p:cNvPr id="9" name="Image 0" descr="preencoded.png"/>
          <p:cNvPicPr>
            <a:picLocks noChangeAspect="1"/>
          </p:cNvPicPr>
          <p:nvPr/>
        </p:nvPicPr>
        <p:blipFill>
          <a:blip r:embed="rId4"/>
          <a:stretch>
            <a:fillRect/>
          </a:stretch>
        </p:blipFill>
        <p:spPr>
          <a:xfrm>
            <a:off x="413657" y="9078686"/>
            <a:ext cx="1537593" cy="849085"/>
          </a:xfrm>
          <a:prstGeom prst="rect">
            <a:avLst/>
          </a:prstGeom>
        </p:spPr>
      </p:pic>
      <p:sp>
        <p:nvSpPr>
          <p:cNvPr id="10" name="Text 7"/>
          <p:cNvSpPr/>
          <p:nvPr/>
        </p:nvSpPr>
        <p:spPr>
          <a:xfrm>
            <a:off x="14727635" y="9505950"/>
            <a:ext cx="2826742" cy="209550"/>
          </a:xfrm>
          <a:prstGeom prst="rect">
            <a:avLst/>
          </a:prstGeom>
          <a:noFill/>
          <a:ln/>
        </p:spPr>
        <p:txBody>
          <a:bodyPr wrap="square" lIns="25400" tIns="25400" rIns="25400" bIns="25400" rtlCol="0" anchor="t">
            <a:normAutofit lnSpcReduction="100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MIIGWECH · MERCI · THANK YOU</a:t>
            </a:r>
            <a:endParaRPr lang="en-US" sz="1125"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9">
    <p:bg>
      <p:bgPr>
        <a:solidFill>
          <a:srgbClr val="F3F1E5"/>
        </a:solidFill>
        <a:effectLst/>
      </p:bgPr>
    </p:bg>
    <p:spTree>
      <p:nvGrpSpPr>
        <p:cNvPr id="1" name=""/>
        <p:cNvGrpSpPr/>
        <p:nvPr/>
      </p:nvGrpSpPr>
      <p:grpSpPr>
        <a:xfrm>
          <a:off x="0" y="0"/>
          <a:ext cx="0" cy="0"/>
          <a:chOff x="0" y="0"/>
          <a:chExt cx="0" cy="0"/>
        </a:xfrm>
      </p:grpSpPr>
      <p:sp>
        <p:nvSpPr>
          <p:cNvPr id="3" name="Text 1"/>
          <p:cNvSpPr/>
          <p:nvPr/>
        </p:nvSpPr>
        <p:spPr>
          <a:xfrm>
            <a:off x="990600" y="742950"/>
            <a:ext cx="3032036"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1 · REFLECT</a:t>
            </a:r>
            <a:endParaRPr lang="en-US" sz="1500" dirty="0"/>
          </a:p>
        </p:txBody>
      </p:sp>
      <p:sp>
        <p:nvSpPr>
          <p:cNvPr id="4" name="Text 2"/>
          <p:cNvSpPr/>
          <p:nvPr/>
        </p:nvSpPr>
        <p:spPr>
          <a:xfrm>
            <a:off x="990600" y="2104149"/>
            <a:ext cx="17937480" cy="467420"/>
          </a:xfrm>
          <a:prstGeom prst="rect">
            <a:avLst/>
          </a:prstGeom>
          <a:noFill/>
          <a:ln/>
        </p:spPr>
        <p:txBody>
          <a:bodyPr wrap="square" lIns="25400" tIns="25400" rIns="25400" bIns="25400" rtlCol="0" anchor="t">
            <a:normAutofit fontScale="92500" lnSpcReduction="20000"/>
          </a:bodyPr>
          <a:lstStyle/>
          <a:p>
            <a:pPr>
              <a:lnSpc>
                <a:spcPct val="98000"/>
              </a:lnSpc>
            </a:pPr>
            <a:r>
              <a:rPr lang="en-US" sz="3450" b="1" kern="0" spc="-41" dirty="0">
                <a:solidFill>
                  <a:srgbClr val="000000"/>
                </a:solidFill>
                <a:latin typeface="Playfair Display"/>
              </a:rPr>
              <a:t>Think- Pair – Share </a:t>
            </a:r>
            <a:endParaRPr lang="en-US" dirty="0"/>
          </a:p>
        </p:txBody>
      </p:sp>
      <p:pic>
        <p:nvPicPr>
          <p:cNvPr id="11" name="Image 0" descr="preencoded.png"/>
          <p:cNvPicPr>
            <a:picLocks noChangeAspect="1"/>
          </p:cNvPicPr>
          <p:nvPr/>
        </p:nvPicPr>
        <p:blipFill>
          <a:blip r:embed="rId3"/>
          <a:stretch>
            <a:fillRect/>
          </a:stretch>
        </p:blipFill>
        <p:spPr>
          <a:xfrm>
            <a:off x="990600" y="8534400"/>
            <a:ext cx="2092764" cy="1153885"/>
          </a:xfrm>
          <a:prstGeom prst="rect">
            <a:avLst/>
          </a:prstGeom>
        </p:spPr>
      </p:pic>
      <p:sp>
        <p:nvSpPr>
          <p:cNvPr id="12" name="Text 9"/>
          <p:cNvSpPr/>
          <p:nvPr/>
        </p:nvSpPr>
        <p:spPr>
          <a:xfrm>
            <a:off x="16277034" y="9505950"/>
            <a:ext cx="1096566"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ONE</a:t>
            </a:r>
            <a:endParaRPr lang="en-US" sz="1125" dirty="0"/>
          </a:p>
        </p:txBody>
      </p:sp>
      <p:sp>
        <p:nvSpPr>
          <p:cNvPr id="2" name="TextBox 6">
            <a:extLst>
              <a:ext uri="{FF2B5EF4-FFF2-40B4-BE49-F238E27FC236}">
                <a16:creationId xmlns:a16="http://schemas.microsoft.com/office/drawing/2014/main" id="{D7C463BE-57B4-5CF9-35BC-0FD7F416C475}"/>
              </a:ext>
            </a:extLst>
          </p:cNvPr>
          <p:cNvSpPr txBox="1"/>
          <p:nvPr/>
        </p:nvSpPr>
        <p:spPr>
          <a:xfrm>
            <a:off x="522798" y="2143551"/>
            <a:ext cx="17224275" cy="4835426"/>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ts val="7362"/>
              </a:lnSpc>
            </a:pPr>
            <a:endParaRPr lang="en-US" sz="7125">
              <a:solidFill>
                <a:srgbClr val="000000"/>
              </a:solidFill>
              <a:latin typeface="Gazpacho Bold"/>
              <a:ea typeface="Gazpacho Bold"/>
              <a:cs typeface="Gazpacho Bold"/>
              <a:sym typeface="Gazpacho Bold"/>
            </a:endParaRPr>
          </a:p>
          <a:p>
            <a:pPr marL="1083310" lvl="2" indent="-360680" algn="l">
              <a:lnSpc>
                <a:spcPts val="7793"/>
              </a:lnSpc>
              <a:buFont typeface="Arial"/>
              <a:buChar char="⚬"/>
            </a:pPr>
            <a:r>
              <a:rPr lang="en-US" sz="4000" dirty="0">
                <a:solidFill>
                  <a:srgbClr val="000000"/>
                </a:solidFill>
                <a:latin typeface="Rubik"/>
                <a:ea typeface="Rubik"/>
                <a:cs typeface="Rubik"/>
                <a:sym typeface="Rubik"/>
              </a:rPr>
              <a:t>How does continuous failure feel?</a:t>
            </a:r>
            <a:endParaRPr lang="en-US" sz="4000" dirty="0">
              <a:solidFill>
                <a:srgbClr val="000000"/>
              </a:solidFill>
              <a:latin typeface="Rubik"/>
              <a:ea typeface="Rubik"/>
              <a:cs typeface="Rubik"/>
            </a:endParaRPr>
          </a:p>
          <a:p>
            <a:pPr marL="1083310" lvl="2" indent="-360680" algn="l">
              <a:lnSpc>
                <a:spcPts val="7793"/>
              </a:lnSpc>
              <a:buFont typeface="Arial"/>
              <a:buChar char="⚬"/>
            </a:pPr>
            <a:r>
              <a:rPr lang="en-US" sz="4000" dirty="0">
                <a:solidFill>
                  <a:srgbClr val="000000"/>
                </a:solidFill>
                <a:latin typeface="Rubik"/>
                <a:ea typeface="Rubik"/>
                <a:cs typeface="Rubik"/>
                <a:sym typeface="Rubik"/>
              </a:rPr>
              <a:t>How can you change your perspective to consider failure, as either a teachable moment or an opportunity to try again?</a:t>
            </a:r>
            <a:endParaRPr lang="en-US" sz="4000" dirty="0">
              <a:solidFill>
                <a:srgbClr val="000000"/>
              </a:solidFill>
              <a:latin typeface="Rubik"/>
              <a:ea typeface="Rubik"/>
              <a:cs typeface="Rubik"/>
            </a:endParaRPr>
          </a:p>
          <a:p>
            <a:pPr marL="1083310" lvl="2" indent="-360680" algn="l">
              <a:lnSpc>
                <a:spcPts val="7793"/>
              </a:lnSpc>
              <a:buFont typeface="Arial"/>
              <a:buChar char="⚬"/>
            </a:pPr>
            <a:r>
              <a:rPr lang="en-US" sz="4000" dirty="0">
                <a:solidFill>
                  <a:srgbClr val="000000"/>
                </a:solidFill>
                <a:latin typeface="Rubik"/>
                <a:ea typeface="Rubik"/>
                <a:cs typeface="Rubik"/>
                <a:sym typeface="Rubik"/>
              </a:rPr>
              <a:t>Why is it important to learn from potential failures?</a:t>
            </a:r>
            <a:endParaRPr lang="en-US" sz="4000" dirty="0">
              <a:solidFill>
                <a:srgbClr val="000000"/>
              </a:solidFill>
              <a:latin typeface="Rubik"/>
              <a:ea typeface="Rubik"/>
              <a:cs typeface="Rubik"/>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0">
    <p:bg>
      <p:bgPr>
        <a:solidFill>
          <a:srgbClr val="F3F1E5"/>
        </a:solidFill>
        <a:effectLst/>
      </p:bgPr>
    </p:bg>
    <p:spTree>
      <p:nvGrpSpPr>
        <p:cNvPr id="1" name=""/>
        <p:cNvGrpSpPr/>
        <p:nvPr/>
      </p:nvGrpSpPr>
      <p:grpSpPr>
        <a:xfrm>
          <a:off x="0" y="0"/>
          <a:ext cx="0" cy="0"/>
          <a:chOff x="0" y="0"/>
          <a:chExt cx="0" cy="0"/>
        </a:xfrm>
      </p:grpSpPr>
      <p:sp>
        <p:nvSpPr>
          <p:cNvPr id="6" name="Text 4"/>
          <p:cNvSpPr/>
          <p:nvPr/>
        </p:nvSpPr>
        <p:spPr>
          <a:xfrm>
            <a:off x="1219200" y="1858067"/>
            <a:ext cx="5307330" cy="4788694"/>
          </a:xfrm>
          <a:prstGeom prst="rect">
            <a:avLst/>
          </a:prstGeom>
          <a:noFill/>
          <a:ln/>
        </p:spPr>
        <p:txBody>
          <a:bodyPr wrap="square" lIns="25400" tIns="25400" rIns="25400" bIns="25400" rtlCol="0" anchor="t">
            <a:noAutofit/>
          </a:bodyPr>
          <a:lstStyle/>
          <a:p>
            <a:pPr>
              <a:lnSpc>
                <a:spcPct val="78000"/>
              </a:lnSpc>
            </a:pPr>
            <a:r>
              <a:rPr lang="en-US" sz="6600" b="1" kern="0" spc="-56" dirty="0">
                <a:solidFill>
                  <a:srgbClr val="000000"/>
                </a:solidFill>
                <a:latin typeface="Playfair Display"/>
                <a:ea typeface="+mn-lt"/>
                <a:cs typeface="+mn-lt"/>
              </a:rPr>
              <a:t>Learning to do something is a process. You have to be open to trying, even if you fail.</a:t>
            </a:r>
          </a:p>
          <a:p>
            <a:pPr marL="0" indent="0" algn="l">
              <a:lnSpc>
                <a:spcPct val="98000"/>
              </a:lnSpc>
              <a:buNone/>
            </a:pPr>
            <a:endParaRPr lang="en-US" sz="4650" b="1" kern="0" spc="-56" dirty="0">
              <a:latin typeface="Playfair Display"/>
            </a:endParaRPr>
          </a:p>
        </p:txBody>
      </p:sp>
      <p:pic>
        <p:nvPicPr>
          <p:cNvPr id="8" name="Image 0" descr="preencoded.png"/>
          <p:cNvPicPr>
            <a:picLocks noChangeAspect="1"/>
          </p:cNvPicPr>
          <p:nvPr/>
        </p:nvPicPr>
        <p:blipFill>
          <a:blip r:embed="rId3"/>
          <a:stretch>
            <a:fillRect/>
          </a:stretch>
        </p:blipFill>
        <p:spPr>
          <a:xfrm>
            <a:off x="990600" y="8719458"/>
            <a:ext cx="1711764" cy="968827"/>
          </a:xfrm>
          <a:prstGeom prst="rect">
            <a:avLst/>
          </a:prstGeom>
        </p:spPr>
      </p:pic>
      <p:sp>
        <p:nvSpPr>
          <p:cNvPr id="9" name="Text 6"/>
          <p:cNvSpPr/>
          <p:nvPr/>
        </p:nvSpPr>
        <p:spPr>
          <a:xfrm>
            <a:off x="16277034" y="9505950"/>
            <a:ext cx="1096566"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ONE</a:t>
            </a:r>
            <a:endParaRPr lang="en-US" sz="1125" dirty="0"/>
          </a:p>
        </p:txBody>
      </p:sp>
      <p:pic>
        <p:nvPicPr>
          <p:cNvPr id="13" name="Picture 12">
            <a:extLst>
              <a:ext uri="{FF2B5EF4-FFF2-40B4-BE49-F238E27FC236}">
                <a16:creationId xmlns:a16="http://schemas.microsoft.com/office/drawing/2014/main" id="{45CC6A8D-C482-5F90-ED8B-F73D4C30DE9A}"/>
              </a:ext>
            </a:extLst>
          </p:cNvPr>
          <p:cNvPicPr>
            <a:picLocks noChangeAspect="1"/>
          </p:cNvPicPr>
          <p:nvPr/>
        </p:nvPicPr>
        <p:blipFill>
          <a:blip r:embed="rId4"/>
          <a:stretch>
            <a:fillRect/>
          </a:stretch>
        </p:blipFill>
        <p:spPr>
          <a:xfrm>
            <a:off x="7010400" y="0"/>
            <a:ext cx="15430500" cy="102870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3">
    <p:bg>
      <p:bgPr>
        <a:solidFill>
          <a:srgbClr val="F3F1E5"/>
        </a:solidFill>
        <a:effectLst/>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F3F1E5"/>
          </a:solidFill>
          <a:ln/>
        </p:spPr>
        <p:txBody>
          <a:bodyPr/>
          <a:lstStyle/>
          <a:p>
            <a:endParaRPr lang="en-US"/>
          </a:p>
        </p:txBody>
      </p:sp>
      <p:sp>
        <p:nvSpPr>
          <p:cNvPr id="3" name="Text 1"/>
          <p:cNvSpPr/>
          <p:nvPr/>
        </p:nvSpPr>
        <p:spPr>
          <a:xfrm>
            <a:off x="990600" y="742950"/>
            <a:ext cx="3020249"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1 · DISCUSS</a:t>
            </a:r>
            <a:endParaRPr lang="en-US" sz="1500" dirty="0"/>
          </a:p>
        </p:txBody>
      </p:sp>
      <p:sp>
        <p:nvSpPr>
          <p:cNvPr id="4" name="Text 2"/>
          <p:cNvSpPr/>
          <p:nvPr/>
        </p:nvSpPr>
        <p:spPr>
          <a:xfrm>
            <a:off x="4332514" y="8432770"/>
            <a:ext cx="17937480" cy="1083469"/>
          </a:xfrm>
          <a:prstGeom prst="rect">
            <a:avLst/>
          </a:prstGeom>
          <a:noFill/>
          <a:ln/>
        </p:spPr>
        <p:txBody>
          <a:bodyPr wrap="square" lIns="25400" tIns="25400" rIns="25400" bIns="25400" rtlCol="0" anchor="t">
            <a:normAutofit fontScale="92500" lnSpcReduction="20000"/>
          </a:bodyPr>
          <a:lstStyle/>
          <a:p>
            <a:pPr marL="0" indent="0" algn="l">
              <a:lnSpc>
                <a:spcPct val="98000"/>
              </a:lnSpc>
              <a:buNone/>
            </a:pPr>
            <a:r>
              <a:rPr lang="en-US" sz="8400" b="1" kern="0" spc="-101" dirty="0">
                <a:solidFill>
                  <a:srgbClr val="000000"/>
                </a:solidFill>
                <a:latin typeface="Playfair Display" pitchFamily="34" charset="0"/>
                <a:ea typeface="Playfair Display" pitchFamily="34" charset="-122"/>
                <a:cs typeface="Playfair Display" pitchFamily="34" charset="-120"/>
              </a:rPr>
              <a:t>What is a mindset?</a:t>
            </a:r>
            <a:endParaRPr lang="en-US" sz="8400" dirty="0"/>
          </a:p>
        </p:txBody>
      </p:sp>
      <p:sp>
        <p:nvSpPr>
          <p:cNvPr id="6" name="Text 3"/>
          <p:cNvSpPr/>
          <p:nvPr/>
        </p:nvSpPr>
        <p:spPr>
          <a:xfrm>
            <a:off x="16277034" y="9505950"/>
            <a:ext cx="1510223" cy="209550"/>
          </a:xfrm>
          <a:prstGeom prst="rect">
            <a:avLst/>
          </a:prstGeom>
          <a:noFill/>
          <a:ln/>
        </p:spPr>
        <p:txBody>
          <a:bodyPr wrap="square" lIns="25400" tIns="25400" rIns="25400" bIns="25400" rtlCol="0" anchor="t">
            <a:normAutofit lnSpcReduction="100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ONE</a:t>
            </a:r>
            <a:endParaRPr lang="en-US" sz="1125" dirty="0"/>
          </a:p>
        </p:txBody>
      </p:sp>
      <p:sp>
        <p:nvSpPr>
          <p:cNvPr id="7" name="Freeform 3">
            <a:extLst>
              <a:ext uri="{FF2B5EF4-FFF2-40B4-BE49-F238E27FC236}">
                <a16:creationId xmlns:a16="http://schemas.microsoft.com/office/drawing/2014/main" id="{3E6B87D8-3F04-86D5-9B37-EB0B05833E52}"/>
              </a:ext>
            </a:extLst>
          </p:cNvPr>
          <p:cNvSpPr/>
          <p:nvPr/>
        </p:nvSpPr>
        <p:spPr>
          <a:xfrm>
            <a:off x="3066244" y="1480230"/>
            <a:ext cx="12147042" cy="6676835"/>
          </a:xfrm>
          <a:custGeom>
            <a:avLst/>
            <a:gdLst/>
            <a:ahLst/>
            <a:cxnLst/>
            <a:rect l="l" t="t" r="r" b="b"/>
            <a:pathLst>
              <a:path w="16196056" h="8902446">
                <a:moveTo>
                  <a:pt x="0" y="0"/>
                </a:moveTo>
                <a:lnTo>
                  <a:pt x="16196056" y="0"/>
                </a:lnTo>
                <a:lnTo>
                  <a:pt x="16196056" y="8902446"/>
                </a:lnTo>
                <a:lnTo>
                  <a:pt x="0" y="8902446"/>
                </a:lnTo>
                <a:lnTo>
                  <a:pt x="0" y="0"/>
                </a:lnTo>
                <a:close/>
              </a:path>
            </a:pathLst>
          </a:custGeom>
          <a:blipFill>
            <a:blip r:embed="rId3"/>
            <a:stretch>
              <a:fillRect t="-11627" b="-11627"/>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4">
    <p:bg>
      <p:bgPr>
        <a:solidFill>
          <a:srgbClr val="F3F1E5"/>
        </a:solidFill>
        <a:effectLst/>
      </p:bgPr>
    </p:bg>
    <p:spTree>
      <p:nvGrpSpPr>
        <p:cNvPr id="1" name=""/>
        <p:cNvGrpSpPr/>
        <p:nvPr/>
      </p:nvGrpSpPr>
      <p:grpSpPr>
        <a:xfrm>
          <a:off x="0" y="0"/>
          <a:ext cx="0" cy="0"/>
          <a:chOff x="0" y="0"/>
          <a:chExt cx="0" cy="0"/>
        </a:xfrm>
      </p:grpSpPr>
      <p:sp>
        <p:nvSpPr>
          <p:cNvPr id="3" name="Text 1"/>
          <p:cNvSpPr/>
          <p:nvPr/>
        </p:nvSpPr>
        <p:spPr>
          <a:xfrm>
            <a:off x="990600" y="742950"/>
            <a:ext cx="3033673"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1 · MINDSET</a:t>
            </a:r>
            <a:endParaRPr lang="en-US" sz="1500" dirty="0"/>
          </a:p>
        </p:txBody>
      </p:sp>
      <p:sp>
        <p:nvSpPr>
          <p:cNvPr id="4" name="Text 2"/>
          <p:cNvSpPr/>
          <p:nvPr/>
        </p:nvSpPr>
        <p:spPr>
          <a:xfrm>
            <a:off x="990600" y="1805340"/>
            <a:ext cx="17937480" cy="2565286"/>
          </a:xfrm>
          <a:prstGeom prst="rect">
            <a:avLst/>
          </a:prstGeom>
          <a:noFill/>
          <a:ln/>
        </p:spPr>
        <p:txBody>
          <a:bodyPr wrap="square" lIns="25400" tIns="25400" rIns="25400" bIns="25400" rtlCol="0" anchor="t">
            <a:noAutofit/>
          </a:bodyPr>
          <a:lstStyle/>
          <a:p>
            <a:pPr marL="0" indent="0" algn="l">
              <a:lnSpc>
                <a:spcPct val="98000"/>
              </a:lnSpc>
              <a:buNone/>
            </a:pPr>
            <a:r>
              <a:rPr lang="en-US" sz="6600" b="1" kern="0" spc="-56" dirty="0">
                <a:solidFill>
                  <a:srgbClr val="006C5B"/>
                </a:solidFill>
                <a:latin typeface="Playfair Display"/>
                <a:ea typeface="Playfair Display" pitchFamily="34" charset="-122"/>
                <a:cs typeface="Playfair Display" pitchFamily="34" charset="-120"/>
              </a:rPr>
              <a:t>Mindset</a:t>
            </a:r>
            <a:endParaRPr lang="en-US" sz="5400" dirty="0">
              <a:solidFill>
                <a:srgbClr val="006C5B"/>
              </a:solidFill>
              <a:latin typeface="Playfair Display"/>
            </a:endParaRPr>
          </a:p>
        </p:txBody>
      </p:sp>
      <p:sp>
        <p:nvSpPr>
          <p:cNvPr id="5" name="Text 3"/>
          <p:cNvSpPr/>
          <p:nvPr/>
        </p:nvSpPr>
        <p:spPr>
          <a:xfrm>
            <a:off x="1186543" y="3088834"/>
            <a:ext cx="15915995" cy="921203"/>
          </a:xfrm>
          <a:prstGeom prst="rect">
            <a:avLst/>
          </a:prstGeom>
          <a:noFill/>
          <a:ln/>
        </p:spPr>
        <p:txBody>
          <a:bodyPr wrap="square" lIns="25400" tIns="25400" rIns="25400" bIns="25400" rtlCol="0" anchor="t">
            <a:normAutofit/>
          </a:bodyPr>
          <a:lstStyle/>
          <a:p>
            <a:pPr marL="0" indent="0" algn="l">
              <a:lnSpc>
                <a:spcPct val="145000"/>
              </a:lnSpc>
              <a:buNone/>
            </a:pPr>
            <a:r>
              <a:rPr lang="en-US" sz="3600" dirty="0">
                <a:solidFill>
                  <a:srgbClr val="000000"/>
                </a:solidFill>
                <a:latin typeface="Rubik"/>
                <a:ea typeface="Rubik" pitchFamily="34" charset="-122"/>
                <a:cs typeface="Rubik" pitchFamily="34" charset="-120"/>
              </a:rPr>
              <a:t>A set of beliefs that shape how you make sense of the world and yourself.</a:t>
            </a:r>
            <a:endParaRPr lang="en-US" sz="3600">
              <a:latin typeface="Rubik"/>
            </a:endParaRPr>
          </a:p>
        </p:txBody>
      </p:sp>
      <p:sp>
        <p:nvSpPr>
          <p:cNvPr id="7" name="Text 5"/>
          <p:cNvSpPr/>
          <p:nvPr/>
        </p:nvSpPr>
        <p:spPr>
          <a:xfrm>
            <a:off x="1725386" y="4369267"/>
            <a:ext cx="14460397" cy="3517433"/>
          </a:xfrm>
          <a:prstGeom prst="rect">
            <a:avLst/>
          </a:prstGeom>
          <a:noFill/>
          <a:ln/>
        </p:spPr>
        <p:txBody>
          <a:bodyPr wrap="square" lIns="25400" tIns="25400" rIns="25400" bIns="25400" rtlCol="0" anchor="t">
            <a:normAutofit/>
          </a:bodyPr>
          <a:lstStyle/>
          <a:p>
            <a:pPr marL="0" indent="0" algn="l">
              <a:lnSpc>
                <a:spcPct val="132000"/>
              </a:lnSpc>
              <a:buNone/>
            </a:pPr>
            <a:r>
              <a:rPr lang="en-US" sz="3200" dirty="0">
                <a:solidFill>
                  <a:srgbClr val="000000"/>
                </a:solidFill>
                <a:latin typeface="Rubik"/>
                <a:ea typeface="Rubik" pitchFamily="34" charset="-122"/>
                <a:cs typeface="Rubik" pitchFamily="34" charset="-120"/>
              </a:rPr>
              <a:t>The mind </a:t>
            </a:r>
          </a:p>
          <a:p>
            <a:pPr marL="342900" indent="-342900" algn="l">
              <a:lnSpc>
                <a:spcPct val="132000"/>
              </a:lnSpc>
              <a:buFont typeface="Arial" panose="020B0604020202020204" pitchFamily="34" charset="0"/>
              <a:buChar char="•"/>
            </a:pPr>
            <a:r>
              <a:rPr lang="en-US" sz="3200" dirty="0">
                <a:solidFill>
                  <a:srgbClr val="000000"/>
                </a:solidFill>
                <a:latin typeface="Rubik"/>
                <a:ea typeface="Rubik" pitchFamily="34" charset="-122"/>
                <a:cs typeface="Rubik" pitchFamily="34" charset="-120"/>
              </a:rPr>
              <a:t>can change the way you look, move and think about the world around you.</a:t>
            </a:r>
          </a:p>
          <a:p>
            <a:pPr marL="342900" indent="-342900">
              <a:lnSpc>
                <a:spcPct val="132000"/>
              </a:lnSpc>
              <a:buFont typeface="Arial" panose="020B0604020202020204" pitchFamily="34" charset="0"/>
              <a:buChar char="•"/>
            </a:pPr>
            <a:r>
              <a:rPr lang="en-US" sz="3200" dirty="0">
                <a:solidFill>
                  <a:srgbClr val="000000"/>
                </a:solidFill>
                <a:latin typeface="Rubik"/>
                <a:ea typeface="Rubik" pitchFamily="34" charset="-122"/>
                <a:cs typeface="Rubik" pitchFamily="34" charset="-120"/>
              </a:rPr>
              <a:t>It influences how you think, feel and behave.</a:t>
            </a:r>
          </a:p>
          <a:p>
            <a:pPr marL="342900" indent="-342900">
              <a:lnSpc>
                <a:spcPct val="132000"/>
              </a:lnSpc>
              <a:buFont typeface="Arial" panose="020B0604020202020204" pitchFamily="34" charset="0"/>
              <a:buChar char="•"/>
            </a:pPr>
            <a:r>
              <a:rPr lang="en-US" sz="3200" dirty="0">
                <a:solidFill>
                  <a:srgbClr val="000000"/>
                </a:solidFill>
                <a:latin typeface="Rubik"/>
                <a:ea typeface="Rubik" pitchFamily="34" charset="-122"/>
                <a:cs typeface="Rubik" pitchFamily="34" charset="-120"/>
              </a:rPr>
              <a:t>How our growth contributes to the health of our </a:t>
            </a:r>
            <a:r>
              <a:rPr lang="en-US" sz="3200" b="1" dirty="0">
                <a:solidFill>
                  <a:srgbClr val="000000"/>
                </a:solidFill>
                <a:latin typeface="Rubik"/>
                <a:ea typeface="Rubik" pitchFamily="34" charset="-122"/>
                <a:cs typeface="Rubik" pitchFamily="34" charset="-120"/>
              </a:rPr>
              <a:t>community.</a:t>
            </a:r>
            <a:endParaRPr lang="en-US" sz="3200" dirty="0">
              <a:latin typeface="Rubik"/>
            </a:endParaRPr>
          </a:p>
          <a:p>
            <a:pPr>
              <a:lnSpc>
                <a:spcPct val="132000"/>
              </a:lnSpc>
            </a:pPr>
            <a:endParaRPr lang="en-US" sz="2400" dirty="0">
              <a:latin typeface="Rubik"/>
            </a:endParaRPr>
          </a:p>
          <a:p>
            <a:pPr marL="0" indent="0" algn="l">
              <a:lnSpc>
                <a:spcPct val="132000"/>
              </a:lnSpc>
              <a:buNone/>
            </a:pPr>
            <a:endParaRPr lang="en-US" sz="2400" dirty="0">
              <a:latin typeface="Rubik"/>
            </a:endParaRPr>
          </a:p>
        </p:txBody>
      </p:sp>
      <p:pic>
        <p:nvPicPr>
          <p:cNvPr id="12" name="Image 0" descr="preencoded.png"/>
          <p:cNvPicPr>
            <a:picLocks noChangeAspect="1"/>
          </p:cNvPicPr>
          <p:nvPr/>
        </p:nvPicPr>
        <p:blipFill>
          <a:blip r:embed="rId3"/>
          <a:stretch>
            <a:fillRect/>
          </a:stretch>
        </p:blipFill>
        <p:spPr>
          <a:xfrm>
            <a:off x="957943" y="8806543"/>
            <a:ext cx="1581135" cy="881742"/>
          </a:xfrm>
          <a:prstGeom prst="rect">
            <a:avLst/>
          </a:prstGeom>
        </p:spPr>
      </p:pic>
      <p:sp>
        <p:nvSpPr>
          <p:cNvPr id="13" name="Text 10"/>
          <p:cNvSpPr/>
          <p:nvPr/>
        </p:nvSpPr>
        <p:spPr>
          <a:xfrm>
            <a:off x="16277034" y="9505950"/>
            <a:ext cx="1096566"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ONE</a:t>
            </a:r>
            <a:endParaRPr lang="en-US" sz="1125"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5">
    <p:bg>
      <p:bgPr>
        <a:solidFill>
          <a:srgbClr val="F3F1E5"/>
        </a:solidFill>
        <a:effectLst/>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006C5B"/>
          </a:solidFill>
          <a:ln/>
        </p:spPr>
        <p:txBody>
          <a:bodyPr/>
          <a:lstStyle/>
          <a:p>
            <a:endParaRPr lang="en-US" dirty="0"/>
          </a:p>
        </p:txBody>
      </p:sp>
      <p:sp>
        <p:nvSpPr>
          <p:cNvPr id="3" name="Text 1"/>
          <p:cNvSpPr/>
          <p:nvPr/>
        </p:nvSpPr>
        <p:spPr>
          <a:xfrm>
            <a:off x="990600" y="742950"/>
            <a:ext cx="2041257"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0B2233"/>
                </a:solidFill>
                <a:latin typeface="Rubik" pitchFamily="34" charset="0"/>
                <a:ea typeface="Rubik" pitchFamily="34" charset="-122"/>
                <a:cs typeface="Rubik" pitchFamily="34" charset="-120"/>
              </a:rPr>
              <a:t>LESSON ONE</a:t>
            </a:r>
            <a:endParaRPr lang="en-US" sz="1500" dirty="0"/>
          </a:p>
        </p:txBody>
      </p:sp>
      <p:sp>
        <p:nvSpPr>
          <p:cNvPr id="4" name="Text 2"/>
          <p:cNvSpPr/>
          <p:nvPr/>
        </p:nvSpPr>
        <p:spPr>
          <a:xfrm>
            <a:off x="990600" y="3350865"/>
            <a:ext cx="14257020" cy="3793509"/>
          </a:xfrm>
          <a:prstGeom prst="rect">
            <a:avLst/>
          </a:prstGeom>
          <a:noFill/>
          <a:ln/>
        </p:spPr>
        <p:txBody>
          <a:bodyPr wrap="square" lIns="25400" tIns="25400" rIns="25400" bIns="25400" rtlCol="0" anchor="t">
            <a:normAutofit lnSpcReduction="10000"/>
          </a:bodyPr>
          <a:lstStyle/>
          <a:p>
            <a:pPr marL="0" indent="0" algn="l">
              <a:lnSpc>
                <a:spcPct val="98000"/>
              </a:lnSpc>
              <a:buNone/>
            </a:pPr>
            <a:r>
              <a:rPr lang="en-US" sz="8800" b="1" kern="0" spc="-74" dirty="0">
                <a:solidFill>
                  <a:srgbClr val="0B2233"/>
                </a:solidFill>
                <a:latin typeface="Playfair Display" pitchFamily="34" charset="0"/>
                <a:ea typeface="Playfair Display" pitchFamily="34" charset="-122"/>
                <a:cs typeface="Playfair Display" pitchFamily="34" charset="-120"/>
              </a:rPr>
              <a:t>What you believe about yourself impacts your </a:t>
            </a:r>
            <a:r>
              <a:rPr lang="en-US" sz="8800" b="1" kern="0" spc="-74" dirty="0">
                <a:solidFill>
                  <a:srgbClr val="E35205"/>
                </a:solidFill>
                <a:latin typeface="Playfair Display" pitchFamily="34" charset="0"/>
                <a:ea typeface="Playfair Display" pitchFamily="34" charset="-122"/>
                <a:cs typeface="Playfair Display" pitchFamily="34" charset="-120"/>
              </a:rPr>
              <a:t>success and failure.</a:t>
            </a:r>
            <a:endParaRPr lang="en-US" sz="8800" dirty="0">
              <a:solidFill>
                <a:srgbClr val="E35205"/>
              </a:solidFill>
            </a:endParaRPr>
          </a:p>
        </p:txBody>
      </p:sp>
      <p:pic>
        <p:nvPicPr>
          <p:cNvPr id="5" name="Image 0" descr="preencoded.png"/>
          <p:cNvPicPr>
            <a:picLocks noChangeAspect="1"/>
          </p:cNvPicPr>
          <p:nvPr/>
        </p:nvPicPr>
        <p:blipFill>
          <a:blip r:embed="rId3"/>
          <a:stretch>
            <a:fillRect/>
          </a:stretch>
        </p:blipFill>
        <p:spPr>
          <a:xfrm>
            <a:off x="990600" y="9372600"/>
            <a:ext cx="546993" cy="304800"/>
          </a:xfrm>
          <a:prstGeom prst="rect">
            <a:avLst/>
          </a:prstGeom>
        </p:spPr>
      </p:pic>
      <p:sp>
        <p:nvSpPr>
          <p:cNvPr id="6" name="Text 3"/>
          <p:cNvSpPr/>
          <p:nvPr/>
        </p:nvSpPr>
        <p:spPr>
          <a:xfrm>
            <a:off x="16277034" y="9505950"/>
            <a:ext cx="1096566"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0B2233">
                    <a:alpha val="70000"/>
                  </a:srgbClr>
                </a:solidFill>
                <a:latin typeface="Rubik" pitchFamily="34" charset="0"/>
                <a:ea typeface="Rubik" pitchFamily="34" charset="-122"/>
                <a:cs typeface="Rubik" pitchFamily="34" charset="-120"/>
              </a:rPr>
              <a:t>LESSON ONE</a:t>
            </a:r>
            <a:endParaRPr lang="en-US" sz="1125"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6">
    <p:bg>
      <p:bgPr>
        <a:solidFill>
          <a:srgbClr val="F3F1E5"/>
        </a:solidFill>
        <a:effectLst/>
      </p:bgPr>
    </p:bg>
    <p:spTree>
      <p:nvGrpSpPr>
        <p:cNvPr id="1" name=""/>
        <p:cNvGrpSpPr/>
        <p:nvPr/>
      </p:nvGrpSpPr>
      <p:grpSpPr>
        <a:xfrm>
          <a:off x="0" y="0"/>
          <a:ext cx="0" cy="0"/>
          <a:chOff x="0" y="0"/>
          <a:chExt cx="0" cy="0"/>
        </a:xfrm>
      </p:grpSpPr>
      <p:sp>
        <p:nvSpPr>
          <p:cNvPr id="3" name="Text 1"/>
          <p:cNvSpPr/>
          <p:nvPr/>
        </p:nvSpPr>
        <p:spPr>
          <a:xfrm>
            <a:off x="990600" y="742950"/>
            <a:ext cx="3556456"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1 · BRAINSTORM</a:t>
            </a:r>
            <a:endParaRPr lang="en-US" sz="1500" dirty="0"/>
          </a:p>
        </p:txBody>
      </p:sp>
      <p:sp>
        <p:nvSpPr>
          <p:cNvPr id="5" name="Text 3"/>
          <p:cNvSpPr/>
          <p:nvPr/>
        </p:nvSpPr>
        <p:spPr>
          <a:xfrm>
            <a:off x="5417224" y="1290182"/>
            <a:ext cx="7837170" cy="467420"/>
          </a:xfrm>
          <a:prstGeom prst="rect">
            <a:avLst/>
          </a:prstGeom>
          <a:noFill/>
          <a:ln/>
        </p:spPr>
        <p:txBody>
          <a:bodyPr wrap="square" lIns="25400" tIns="25400" rIns="25400" bIns="25400" rtlCol="0" anchor="t">
            <a:normAutofit fontScale="92500" lnSpcReduction="20000"/>
          </a:bodyPr>
          <a:lstStyle/>
          <a:p>
            <a:pPr marL="0" indent="0" algn="l">
              <a:lnSpc>
                <a:spcPct val="98000"/>
              </a:lnSpc>
              <a:buNone/>
            </a:pPr>
            <a:r>
              <a:rPr lang="en-US" sz="3450" b="1" kern="0" spc="-41" dirty="0">
                <a:solidFill>
                  <a:srgbClr val="000000"/>
                </a:solidFill>
                <a:latin typeface="Playfair Display" pitchFamily="34" charset="0"/>
                <a:ea typeface="Playfair Display" pitchFamily="34" charset="-122"/>
                <a:cs typeface="Playfair Display" pitchFamily="34" charset="-120"/>
              </a:rPr>
              <a:t>Fixed Mindset</a:t>
            </a:r>
            <a:endParaRPr lang="en-US" sz="3450" dirty="0"/>
          </a:p>
        </p:txBody>
      </p:sp>
      <p:sp>
        <p:nvSpPr>
          <p:cNvPr id="6" name="Text 4"/>
          <p:cNvSpPr/>
          <p:nvPr/>
        </p:nvSpPr>
        <p:spPr>
          <a:xfrm>
            <a:off x="5225415" y="2613392"/>
            <a:ext cx="7837170" cy="369491"/>
          </a:xfrm>
          <a:prstGeom prst="rect">
            <a:avLst/>
          </a:prstGeom>
          <a:noFill/>
          <a:ln/>
        </p:spPr>
        <p:txBody>
          <a:bodyPr wrap="square" lIns="25400" tIns="25400" rIns="25400" bIns="25400" rtlCol="0" anchor="t">
            <a:normAutofit fontScale="92500" lnSpcReduction="10000"/>
          </a:bodyPr>
          <a:lstStyle/>
          <a:p>
            <a:pPr marL="0" indent="0" algn="l">
              <a:lnSpc>
                <a:spcPct val="145000"/>
              </a:lnSpc>
              <a:buNone/>
            </a:pPr>
            <a:r>
              <a:rPr lang="en-US" sz="1800" dirty="0">
                <a:solidFill>
                  <a:srgbClr val="000000"/>
                </a:solidFill>
                <a:latin typeface="Rubik" pitchFamily="34" charset="0"/>
                <a:ea typeface="Rubik" pitchFamily="34" charset="-122"/>
                <a:cs typeface="Rubik" pitchFamily="34" charset="-120"/>
              </a:rPr>
              <a:t>What is a fixed mindset?</a:t>
            </a:r>
            <a:endParaRPr lang="en-US" sz="1800" dirty="0"/>
          </a:p>
        </p:txBody>
      </p:sp>
      <p:sp>
        <p:nvSpPr>
          <p:cNvPr id="8" name="Text 6"/>
          <p:cNvSpPr/>
          <p:nvPr/>
        </p:nvSpPr>
        <p:spPr>
          <a:xfrm>
            <a:off x="10146030" y="1290182"/>
            <a:ext cx="7837170" cy="467420"/>
          </a:xfrm>
          <a:prstGeom prst="rect">
            <a:avLst/>
          </a:prstGeom>
          <a:noFill/>
          <a:ln/>
        </p:spPr>
        <p:txBody>
          <a:bodyPr wrap="square" lIns="25400" tIns="25400" rIns="25400" bIns="25400" rtlCol="0" anchor="t">
            <a:normAutofit fontScale="92500" lnSpcReduction="20000"/>
          </a:bodyPr>
          <a:lstStyle/>
          <a:p>
            <a:pPr marL="0" indent="0" algn="l">
              <a:lnSpc>
                <a:spcPct val="98000"/>
              </a:lnSpc>
              <a:buNone/>
            </a:pPr>
            <a:r>
              <a:rPr lang="en-US" sz="3450" b="1" kern="0" spc="-41" dirty="0">
                <a:solidFill>
                  <a:srgbClr val="000000"/>
                </a:solidFill>
                <a:latin typeface="Playfair Display" pitchFamily="34" charset="0"/>
                <a:ea typeface="Playfair Display" pitchFamily="34" charset="-122"/>
                <a:cs typeface="Playfair Display" pitchFamily="34" charset="-120"/>
              </a:rPr>
              <a:t>Growth Mindset</a:t>
            </a:r>
            <a:endParaRPr lang="en-US" sz="3450" dirty="0"/>
          </a:p>
        </p:txBody>
      </p:sp>
      <p:sp>
        <p:nvSpPr>
          <p:cNvPr id="9" name="Text 7"/>
          <p:cNvSpPr/>
          <p:nvPr/>
        </p:nvSpPr>
        <p:spPr>
          <a:xfrm>
            <a:off x="10450830" y="2613393"/>
            <a:ext cx="7837170" cy="369491"/>
          </a:xfrm>
          <a:prstGeom prst="rect">
            <a:avLst/>
          </a:prstGeom>
          <a:noFill/>
          <a:ln/>
        </p:spPr>
        <p:txBody>
          <a:bodyPr wrap="square" lIns="25400" tIns="25400" rIns="25400" bIns="25400" rtlCol="0" anchor="t">
            <a:normAutofit fontScale="92500" lnSpcReduction="10000"/>
          </a:bodyPr>
          <a:lstStyle/>
          <a:p>
            <a:pPr marL="0" indent="0" algn="l">
              <a:lnSpc>
                <a:spcPct val="145000"/>
              </a:lnSpc>
              <a:buNone/>
            </a:pPr>
            <a:r>
              <a:rPr lang="en-US" sz="1800" dirty="0">
                <a:solidFill>
                  <a:srgbClr val="000000"/>
                </a:solidFill>
                <a:latin typeface="Rubik" pitchFamily="34" charset="0"/>
                <a:ea typeface="Rubik" pitchFamily="34" charset="-122"/>
                <a:cs typeface="Rubik" pitchFamily="34" charset="-120"/>
              </a:rPr>
              <a:t>What is a growth mindset?</a:t>
            </a:r>
            <a:endParaRPr lang="en-US" sz="1800" dirty="0"/>
          </a:p>
        </p:txBody>
      </p:sp>
      <p:sp>
        <p:nvSpPr>
          <p:cNvPr id="11" name="Text 9"/>
          <p:cNvSpPr/>
          <p:nvPr/>
        </p:nvSpPr>
        <p:spPr>
          <a:xfrm>
            <a:off x="8657953" y="3632683"/>
            <a:ext cx="1792877" cy="818223"/>
          </a:xfrm>
          <a:prstGeom prst="rect">
            <a:avLst/>
          </a:prstGeom>
          <a:noFill/>
          <a:ln/>
        </p:spPr>
        <p:txBody>
          <a:bodyPr wrap="square" lIns="0" tIns="0" rIns="0" bIns="0" rtlCol="0" anchor="t">
            <a:normAutofit/>
          </a:bodyPr>
          <a:lstStyle/>
          <a:p>
            <a:pPr marL="0" indent="0" algn="l">
              <a:lnSpc>
                <a:spcPct val="140000"/>
              </a:lnSpc>
              <a:buNone/>
            </a:pPr>
            <a:r>
              <a:rPr lang="en-US" sz="1650" dirty="0">
                <a:solidFill>
                  <a:srgbClr val="56544C"/>
                </a:solidFill>
                <a:latin typeface="Rubik" pitchFamily="34" charset="0"/>
                <a:ea typeface="Rubik" pitchFamily="34" charset="-122"/>
                <a:cs typeface="Rubik" pitchFamily="34" charset="-120"/>
              </a:rPr>
              <a:t>Are there any similarities? </a:t>
            </a:r>
            <a:endParaRPr lang="en-US" sz="1650" dirty="0"/>
          </a:p>
        </p:txBody>
      </p:sp>
      <p:pic>
        <p:nvPicPr>
          <p:cNvPr id="12" name="Image 0" descr="preencoded.png"/>
          <p:cNvPicPr>
            <a:picLocks noChangeAspect="1"/>
          </p:cNvPicPr>
          <p:nvPr/>
        </p:nvPicPr>
        <p:blipFill>
          <a:blip r:embed="rId3"/>
          <a:stretch>
            <a:fillRect/>
          </a:stretch>
        </p:blipFill>
        <p:spPr>
          <a:xfrm>
            <a:off x="990600" y="9372600"/>
            <a:ext cx="546993" cy="304800"/>
          </a:xfrm>
          <a:prstGeom prst="rect">
            <a:avLst/>
          </a:prstGeom>
        </p:spPr>
      </p:pic>
      <p:sp>
        <p:nvSpPr>
          <p:cNvPr id="13" name="Text 10"/>
          <p:cNvSpPr/>
          <p:nvPr/>
        </p:nvSpPr>
        <p:spPr>
          <a:xfrm>
            <a:off x="16277034" y="9505950"/>
            <a:ext cx="1096566"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ONE</a:t>
            </a:r>
            <a:endParaRPr lang="en-US" sz="1125" dirty="0"/>
          </a:p>
        </p:txBody>
      </p:sp>
      <p:sp>
        <p:nvSpPr>
          <p:cNvPr id="4" name="Freeform 6">
            <a:extLst>
              <a:ext uri="{FF2B5EF4-FFF2-40B4-BE49-F238E27FC236}">
                <a16:creationId xmlns:a16="http://schemas.microsoft.com/office/drawing/2014/main" id="{11B6B309-3A0F-E301-93E9-FD1FC2FE99D0}"/>
              </a:ext>
            </a:extLst>
          </p:cNvPr>
          <p:cNvSpPr/>
          <p:nvPr/>
        </p:nvSpPr>
        <p:spPr>
          <a:xfrm>
            <a:off x="2628900" y="1554480"/>
            <a:ext cx="13413819" cy="8251518"/>
          </a:xfrm>
          <a:custGeom>
            <a:avLst/>
            <a:gdLst/>
            <a:ahLst/>
            <a:cxnLst/>
            <a:rect l="l" t="t" r="r" b="b"/>
            <a:pathLst>
              <a:path w="14685035" h="9324997">
                <a:moveTo>
                  <a:pt x="0" y="0"/>
                </a:moveTo>
                <a:lnTo>
                  <a:pt x="14685035" y="0"/>
                </a:lnTo>
                <a:lnTo>
                  <a:pt x="14685035" y="9324997"/>
                </a:lnTo>
                <a:lnTo>
                  <a:pt x="0" y="9324997"/>
                </a:lnTo>
                <a:lnTo>
                  <a:pt x="0" y="0"/>
                </a:lnTo>
                <a:close/>
              </a:path>
            </a:pathLst>
          </a:custGeom>
          <a:blipFill>
            <a:blip>
              <a:extLst>
                <a:ext uri="{96DAC541-7B7A-43D3-8B79-37D633B846F1}">
                  <asvg:svgBlip xmlns:asvg="http://schemas.microsoft.com/office/drawing/2016/SVG/main" r:embed="rId4"/>
                </a:ext>
              </a:extLst>
            </a:blip>
            <a:stretch>
              <a:fillRect t="-42" b="-42"/>
            </a:stretch>
          </a:blipFill>
        </p:spPr>
        <p:txBody>
          <a:bodyPr/>
          <a:lstStyle/>
          <a:p>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7">
    <p:bg>
      <p:bgPr>
        <a:solidFill>
          <a:srgbClr val="F3F1E5"/>
        </a:solidFill>
        <a:effectLst/>
      </p:bgPr>
    </p:bg>
    <p:spTree>
      <p:nvGrpSpPr>
        <p:cNvPr id="1" name=""/>
        <p:cNvGrpSpPr/>
        <p:nvPr/>
      </p:nvGrpSpPr>
      <p:grpSpPr>
        <a:xfrm>
          <a:off x="0" y="0"/>
          <a:ext cx="0" cy="0"/>
          <a:chOff x="0" y="0"/>
          <a:chExt cx="0" cy="0"/>
        </a:xfrm>
      </p:grpSpPr>
      <p:sp>
        <p:nvSpPr>
          <p:cNvPr id="3" name="Text 1"/>
          <p:cNvSpPr/>
          <p:nvPr/>
        </p:nvSpPr>
        <p:spPr>
          <a:xfrm>
            <a:off x="990600" y="742950"/>
            <a:ext cx="3252063"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1 · EXAMPLES</a:t>
            </a:r>
            <a:endParaRPr lang="en-US" sz="1500" dirty="0"/>
          </a:p>
        </p:txBody>
      </p:sp>
      <p:sp>
        <p:nvSpPr>
          <p:cNvPr id="4" name="Text 2"/>
          <p:cNvSpPr/>
          <p:nvPr/>
        </p:nvSpPr>
        <p:spPr>
          <a:xfrm>
            <a:off x="990600" y="3094301"/>
            <a:ext cx="17937480" cy="467420"/>
          </a:xfrm>
          <a:prstGeom prst="rect">
            <a:avLst/>
          </a:prstGeom>
          <a:noFill/>
          <a:ln/>
        </p:spPr>
        <p:txBody>
          <a:bodyPr wrap="square" lIns="25400" tIns="25400" rIns="25400" bIns="25400" rtlCol="0" anchor="t">
            <a:normAutofit fontScale="92500" lnSpcReduction="20000"/>
          </a:bodyPr>
          <a:lstStyle/>
          <a:p>
            <a:pPr marL="0" indent="0" algn="l">
              <a:lnSpc>
                <a:spcPct val="98000"/>
              </a:lnSpc>
              <a:buNone/>
            </a:pPr>
            <a:r>
              <a:rPr lang="en-US" sz="3450" b="1" kern="0" spc="-41" dirty="0">
                <a:solidFill>
                  <a:srgbClr val="000000"/>
                </a:solidFill>
                <a:latin typeface="Playfair Display" pitchFamily="34" charset="0"/>
                <a:ea typeface="Playfair Display" pitchFamily="34" charset="-122"/>
                <a:cs typeface="Playfair Display" pitchFamily="34" charset="-120"/>
              </a:rPr>
              <a:t>Fixed vs. Growth Mindset</a:t>
            </a:r>
            <a:endParaRPr lang="en-US" sz="3450" dirty="0"/>
          </a:p>
        </p:txBody>
      </p:sp>
      <p:sp>
        <p:nvSpPr>
          <p:cNvPr id="5" name="Shape 3"/>
          <p:cNvSpPr/>
          <p:nvPr/>
        </p:nvSpPr>
        <p:spPr>
          <a:xfrm>
            <a:off x="990600" y="3752220"/>
            <a:ext cx="16306800" cy="3269456"/>
          </a:xfrm>
          <a:prstGeom prst="rect">
            <a:avLst/>
          </a:prstGeom>
          <a:ln w="19050">
            <a:solidFill>
              <a:srgbClr val="000000"/>
            </a:solidFill>
            <a:prstDash val="solid"/>
          </a:ln>
        </p:spPr>
        <p:txBody>
          <a:bodyPr/>
          <a:lstStyle/>
          <a:p>
            <a:endParaRPr lang="en-US"/>
          </a:p>
        </p:txBody>
      </p:sp>
      <p:sp>
        <p:nvSpPr>
          <p:cNvPr id="6" name="Shape 4"/>
          <p:cNvSpPr/>
          <p:nvPr/>
        </p:nvSpPr>
        <p:spPr>
          <a:xfrm>
            <a:off x="1009650" y="3771270"/>
            <a:ext cx="7024291" cy="635000"/>
          </a:xfrm>
          <a:prstGeom prst="rect">
            <a:avLst/>
          </a:prstGeom>
          <a:solidFill>
            <a:srgbClr val="006C5B"/>
          </a:solidFill>
          <a:ln/>
        </p:spPr>
        <p:txBody>
          <a:bodyPr/>
          <a:lstStyle/>
          <a:p>
            <a:endParaRPr lang="en-US"/>
          </a:p>
        </p:txBody>
      </p:sp>
      <p:sp>
        <p:nvSpPr>
          <p:cNvPr id="7" name="Text 5"/>
          <p:cNvSpPr/>
          <p:nvPr/>
        </p:nvSpPr>
        <p:spPr>
          <a:xfrm>
            <a:off x="1257300" y="3942720"/>
            <a:ext cx="6739720" cy="330200"/>
          </a:xfrm>
          <a:prstGeom prst="rect">
            <a:avLst/>
          </a:prstGeom>
          <a:solidFill>
            <a:srgbClr val="006C5B"/>
          </a:solidFill>
          <a:ln/>
        </p:spPr>
        <p:txBody>
          <a:bodyPr wrap="square" lIns="25400" tIns="25400" rIns="25400" bIns="25400" rtlCol="0" anchor="ctr">
            <a:normAutofit lnSpcReduction="10000"/>
          </a:bodyPr>
          <a:lstStyle/>
          <a:p>
            <a:pPr marL="0" indent="0" algn="l">
              <a:buNone/>
            </a:pPr>
            <a:r>
              <a:rPr lang="en-US" sz="1950" b="1" dirty="0">
                <a:solidFill>
                  <a:schemeClr val="bg1"/>
                </a:solidFill>
                <a:latin typeface="Rubik"/>
                <a:ea typeface="Rubik" pitchFamily="34" charset="-122"/>
                <a:cs typeface="Rubik" pitchFamily="34" charset="-120"/>
              </a:rPr>
              <a:t>Fixed Mindset</a:t>
            </a:r>
            <a:endParaRPr lang="en-US" sz="1950" dirty="0">
              <a:solidFill>
                <a:schemeClr val="bg1"/>
              </a:solidFill>
              <a:latin typeface="Rubik"/>
            </a:endParaRPr>
          </a:p>
        </p:txBody>
      </p:sp>
      <p:sp>
        <p:nvSpPr>
          <p:cNvPr id="8" name="Shape 6"/>
          <p:cNvSpPr/>
          <p:nvPr/>
        </p:nvSpPr>
        <p:spPr>
          <a:xfrm>
            <a:off x="8033941" y="3771270"/>
            <a:ext cx="9244410" cy="635000"/>
          </a:xfrm>
          <a:prstGeom prst="rect">
            <a:avLst/>
          </a:prstGeom>
          <a:solidFill>
            <a:srgbClr val="006C5B"/>
          </a:solidFill>
          <a:ln/>
        </p:spPr>
        <p:txBody>
          <a:bodyPr/>
          <a:lstStyle/>
          <a:p>
            <a:endParaRPr lang="en-US"/>
          </a:p>
        </p:txBody>
      </p:sp>
      <p:sp>
        <p:nvSpPr>
          <p:cNvPr id="9" name="Text 7"/>
          <p:cNvSpPr/>
          <p:nvPr/>
        </p:nvSpPr>
        <p:spPr>
          <a:xfrm>
            <a:off x="8281591" y="3942720"/>
            <a:ext cx="9026442" cy="330200"/>
          </a:xfrm>
          <a:prstGeom prst="rect">
            <a:avLst/>
          </a:prstGeom>
          <a:noFill/>
          <a:ln/>
        </p:spPr>
        <p:txBody>
          <a:bodyPr wrap="square" lIns="25400" tIns="25400" rIns="25400" bIns="25400" rtlCol="0" anchor="ctr">
            <a:normAutofit lnSpcReduction="10000"/>
          </a:bodyPr>
          <a:lstStyle/>
          <a:p>
            <a:pPr marL="0" indent="0" algn="l">
              <a:buNone/>
            </a:pPr>
            <a:r>
              <a:rPr lang="en-US" sz="1950" b="1" dirty="0">
                <a:solidFill>
                  <a:schemeClr val="bg1"/>
                </a:solidFill>
                <a:latin typeface="Rubik"/>
                <a:ea typeface="Rubik" pitchFamily="34" charset="-122"/>
                <a:cs typeface="Rubik" pitchFamily="34" charset="-120"/>
              </a:rPr>
              <a:t>Growth Mindset</a:t>
            </a:r>
            <a:endParaRPr lang="en-US" sz="1950" dirty="0">
              <a:solidFill>
                <a:schemeClr val="bg1"/>
              </a:solidFill>
              <a:latin typeface="Rubik"/>
            </a:endParaRPr>
          </a:p>
        </p:txBody>
      </p:sp>
      <p:sp>
        <p:nvSpPr>
          <p:cNvPr id="10" name="Shape 8"/>
          <p:cNvSpPr/>
          <p:nvPr/>
        </p:nvSpPr>
        <p:spPr>
          <a:xfrm>
            <a:off x="1009650" y="4406270"/>
            <a:ext cx="7024291" cy="12700"/>
          </a:xfrm>
          <a:prstGeom prst="rect">
            <a:avLst/>
          </a:prstGeom>
          <a:solidFill>
            <a:srgbClr val="D5D1BE"/>
          </a:solidFill>
          <a:ln/>
        </p:spPr>
        <p:txBody>
          <a:bodyPr/>
          <a:lstStyle/>
          <a:p>
            <a:endParaRPr lang="en-US"/>
          </a:p>
        </p:txBody>
      </p:sp>
      <p:sp>
        <p:nvSpPr>
          <p:cNvPr id="11" name="Shape 9"/>
          <p:cNvSpPr/>
          <p:nvPr/>
        </p:nvSpPr>
        <p:spPr>
          <a:xfrm>
            <a:off x="8021241" y="4406270"/>
            <a:ext cx="12700" cy="649089"/>
          </a:xfrm>
          <a:prstGeom prst="rect">
            <a:avLst/>
          </a:prstGeom>
          <a:solidFill>
            <a:srgbClr val="D5D1BE"/>
          </a:solidFill>
          <a:ln/>
        </p:spPr>
        <p:txBody>
          <a:bodyPr/>
          <a:lstStyle/>
          <a:p>
            <a:endParaRPr lang="en-US"/>
          </a:p>
        </p:txBody>
      </p:sp>
      <p:sp>
        <p:nvSpPr>
          <p:cNvPr id="12" name="Text 10"/>
          <p:cNvSpPr/>
          <p:nvPr/>
        </p:nvSpPr>
        <p:spPr>
          <a:xfrm>
            <a:off x="1257300" y="4590420"/>
            <a:ext cx="6727020" cy="331589"/>
          </a:xfrm>
          <a:prstGeom prst="rect">
            <a:avLst/>
          </a:prstGeom>
          <a:noFill/>
          <a:ln/>
        </p:spPr>
        <p:txBody>
          <a:bodyPr wrap="square" lIns="25400" tIns="25400" rIns="25400" bIns="25400" rtlCol="0" anchor="t">
            <a:normAutofit fontScale="92500" lnSpcReduction="10000"/>
          </a:bodyPr>
          <a:lstStyle/>
          <a:p>
            <a:pPr marL="0" indent="0" algn="l">
              <a:lnSpc>
                <a:spcPct val="134000"/>
              </a:lnSpc>
              <a:buNone/>
            </a:pPr>
            <a:r>
              <a:rPr lang="en-US" sz="1725" dirty="0">
                <a:solidFill>
                  <a:srgbClr val="000000"/>
                </a:solidFill>
                <a:latin typeface="Rubik" pitchFamily="34" charset="0"/>
                <a:ea typeface="Rubik" pitchFamily="34" charset="-122"/>
                <a:cs typeface="Rubik" pitchFamily="34" charset="-120"/>
              </a:rPr>
              <a:t>Either I'm good at it or I'm not.</a:t>
            </a:r>
            <a:endParaRPr lang="en-US" sz="1725" dirty="0"/>
          </a:p>
        </p:txBody>
      </p:sp>
      <p:sp>
        <p:nvSpPr>
          <p:cNvPr id="13" name="Shape 11"/>
          <p:cNvSpPr/>
          <p:nvPr/>
        </p:nvSpPr>
        <p:spPr>
          <a:xfrm>
            <a:off x="8033941" y="4406270"/>
            <a:ext cx="9244410" cy="12700"/>
          </a:xfrm>
          <a:prstGeom prst="rect">
            <a:avLst/>
          </a:prstGeom>
          <a:solidFill>
            <a:srgbClr val="D5D1BE"/>
          </a:solidFill>
          <a:ln/>
        </p:spPr>
        <p:txBody>
          <a:bodyPr/>
          <a:lstStyle/>
          <a:p>
            <a:endParaRPr lang="en-US"/>
          </a:p>
        </p:txBody>
      </p:sp>
      <p:sp>
        <p:nvSpPr>
          <p:cNvPr id="14" name="Text 12"/>
          <p:cNvSpPr/>
          <p:nvPr/>
        </p:nvSpPr>
        <p:spPr>
          <a:xfrm>
            <a:off x="8281591" y="4590420"/>
            <a:ext cx="9026442" cy="331589"/>
          </a:xfrm>
          <a:prstGeom prst="rect">
            <a:avLst/>
          </a:prstGeom>
          <a:noFill/>
          <a:ln/>
        </p:spPr>
        <p:txBody>
          <a:bodyPr wrap="square" lIns="25400" tIns="25400" rIns="25400" bIns="25400" rtlCol="0" anchor="t">
            <a:normAutofit fontScale="92500" lnSpcReduction="10000"/>
          </a:bodyPr>
          <a:lstStyle/>
          <a:p>
            <a:pPr marL="0" indent="0" algn="l">
              <a:lnSpc>
                <a:spcPct val="134000"/>
              </a:lnSpc>
              <a:buNone/>
            </a:pPr>
            <a:r>
              <a:rPr lang="en-US" sz="1725" dirty="0">
                <a:solidFill>
                  <a:srgbClr val="000000"/>
                </a:solidFill>
                <a:latin typeface="Rubik" pitchFamily="34" charset="0"/>
                <a:ea typeface="Rubik" pitchFamily="34" charset="-122"/>
                <a:cs typeface="Rubik" pitchFamily="34" charset="-120"/>
              </a:rPr>
              <a:t>I can learn to do anything I want.</a:t>
            </a:r>
            <a:endParaRPr lang="en-US" sz="1725" dirty="0"/>
          </a:p>
        </p:txBody>
      </p:sp>
      <p:sp>
        <p:nvSpPr>
          <p:cNvPr id="15" name="Shape 13"/>
          <p:cNvSpPr/>
          <p:nvPr/>
        </p:nvSpPr>
        <p:spPr>
          <a:xfrm>
            <a:off x="1009650" y="5055359"/>
            <a:ext cx="7024291" cy="12700"/>
          </a:xfrm>
          <a:prstGeom prst="rect">
            <a:avLst/>
          </a:prstGeom>
          <a:solidFill>
            <a:srgbClr val="D5D1BE"/>
          </a:solidFill>
          <a:ln/>
        </p:spPr>
        <p:txBody>
          <a:bodyPr/>
          <a:lstStyle/>
          <a:p>
            <a:endParaRPr lang="en-US"/>
          </a:p>
        </p:txBody>
      </p:sp>
      <p:sp>
        <p:nvSpPr>
          <p:cNvPr id="16" name="Shape 14"/>
          <p:cNvSpPr/>
          <p:nvPr/>
        </p:nvSpPr>
        <p:spPr>
          <a:xfrm>
            <a:off x="8021241" y="5055359"/>
            <a:ext cx="12700" cy="649089"/>
          </a:xfrm>
          <a:prstGeom prst="rect">
            <a:avLst/>
          </a:prstGeom>
          <a:solidFill>
            <a:srgbClr val="D5D1BE"/>
          </a:solidFill>
          <a:ln/>
        </p:spPr>
        <p:txBody>
          <a:bodyPr/>
          <a:lstStyle/>
          <a:p>
            <a:endParaRPr lang="en-US"/>
          </a:p>
        </p:txBody>
      </p:sp>
      <p:sp>
        <p:nvSpPr>
          <p:cNvPr id="17" name="Text 15"/>
          <p:cNvSpPr/>
          <p:nvPr/>
        </p:nvSpPr>
        <p:spPr>
          <a:xfrm>
            <a:off x="1257300" y="5239509"/>
            <a:ext cx="6727020" cy="331589"/>
          </a:xfrm>
          <a:prstGeom prst="rect">
            <a:avLst/>
          </a:prstGeom>
          <a:noFill/>
          <a:ln/>
        </p:spPr>
        <p:txBody>
          <a:bodyPr wrap="square" lIns="25400" tIns="25400" rIns="25400" bIns="25400" rtlCol="0" anchor="t">
            <a:normAutofit fontScale="92500" lnSpcReduction="10000"/>
          </a:bodyPr>
          <a:lstStyle/>
          <a:p>
            <a:pPr marL="0" indent="0" algn="l">
              <a:lnSpc>
                <a:spcPct val="134000"/>
              </a:lnSpc>
              <a:buNone/>
            </a:pPr>
            <a:r>
              <a:rPr lang="en-US" sz="1725" dirty="0">
                <a:solidFill>
                  <a:srgbClr val="000000"/>
                </a:solidFill>
                <a:latin typeface="Rubik" pitchFamily="34" charset="0"/>
                <a:ea typeface="Rubik" pitchFamily="34" charset="-122"/>
                <a:cs typeface="Rubik" pitchFamily="34" charset="-120"/>
              </a:rPr>
              <a:t>That's just who I am. I can't change it.</a:t>
            </a:r>
            <a:endParaRPr lang="en-US" sz="1725" dirty="0"/>
          </a:p>
        </p:txBody>
      </p:sp>
      <p:sp>
        <p:nvSpPr>
          <p:cNvPr id="18" name="Shape 16"/>
          <p:cNvSpPr/>
          <p:nvPr/>
        </p:nvSpPr>
        <p:spPr>
          <a:xfrm>
            <a:off x="8033941" y="5055359"/>
            <a:ext cx="9244410" cy="12700"/>
          </a:xfrm>
          <a:prstGeom prst="rect">
            <a:avLst/>
          </a:prstGeom>
          <a:solidFill>
            <a:srgbClr val="D5D1BE"/>
          </a:solidFill>
          <a:ln/>
        </p:spPr>
        <p:txBody>
          <a:bodyPr/>
          <a:lstStyle/>
          <a:p>
            <a:endParaRPr lang="en-US"/>
          </a:p>
        </p:txBody>
      </p:sp>
      <p:sp>
        <p:nvSpPr>
          <p:cNvPr id="19" name="Text 17"/>
          <p:cNvSpPr/>
          <p:nvPr/>
        </p:nvSpPr>
        <p:spPr>
          <a:xfrm>
            <a:off x="8281591" y="5239509"/>
            <a:ext cx="9026442" cy="331589"/>
          </a:xfrm>
          <a:prstGeom prst="rect">
            <a:avLst/>
          </a:prstGeom>
          <a:noFill/>
          <a:ln/>
        </p:spPr>
        <p:txBody>
          <a:bodyPr wrap="square" lIns="25400" tIns="25400" rIns="25400" bIns="25400" rtlCol="0" anchor="t">
            <a:normAutofit fontScale="92500" lnSpcReduction="10000"/>
          </a:bodyPr>
          <a:lstStyle/>
          <a:p>
            <a:pPr marL="0" indent="0" algn="l">
              <a:lnSpc>
                <a:spcPct val="134000"/>
              </a:lnSpc>
              <a:buNone/>
            </a:pPr>
            <a:r>
              <a:rPr lang="en-US" sz="1725" dirty="0">
                <a:solidFill>
                  <a:srgbClr val="000000"/>
                </a:solidFill>
                <a:latin typeface="Rubik" pitchFamily="34" charset="0"/>
                <a:ea typeface="Rubik" pitchFamily="34" charset="-122"/>
                <a:cs typeface="Rubik" pitchFamily="34" charset="-120"/>
              </a:rPr>
              <a:t>I'm a constantly evolving work in progress.</a:t>
            </a:r>
            <a:endParaRPr lang="en-US" sz="1725" dirty="0"/>
          </a:p>
        </p:txBody>
      </p:sp>
      <p:sp>
        <p:nvSpPr>
          <p:cNvPr id="20" name="Shape 18"/>
          <p:cNvSpPr/>
          <p:nvPr/>
        </p:nvSpPr>
        <p:spPr>
          <a:xfrm>
            <a:off x="1009650" y="5704448"/>
            <a:ext cx="7024291" cy="12700"/>
          </a:xfrm>
          <a:prstGeom prst="rect">
            <a:avLst/>
          </a:prstGeom>
          <a:solidFill>
            <a:srgbClr val="D5D1BE"/>
          </a:solidFill>
          <a:ln/>
        </p:spPr>
        <p:txBody>
          <a:bodyPr/>
          <a:lstStyle/>
          <a:p>
            <a:endParaRPr lang="en-US"/>
          </a:p>
        </p:txBody>
      </p:sp>
      <p:sp>
        <p:nvSpPr>
          <p:cNvPr id="21" name="Shape 19"/>
          <p:cNvSpPr/>
          <p:nvPr/>
        </p:nvSpPr>
        <p:spPr>
          <a:xfrm>
            <a:off x="8021241" y="5704448"/>
            <a:ext cx="12700" cy="649089"/>
          </a:xfrm>
          <a:prstGeom prst="rect">
            <a:avLst/>
          </a:prstGeom>
          <a:solidFill>
            <a:srgbClr val="D5D1BE"/>
          </a:solidFill>
          <a:ln/>
        </p:spPr>
        <p:txBody>
          <a:bodyPr/>
          <a:lstStyle/>
          <a:p>
            <a:endParaRPr lang="en-US"/>
          </a:p>
        </p:txBody>
      </p:sp>
      <p:sp>
        <p:nvSpPr>
          <p:cNvPr id="22" name="Text 20"/>
          <p:cNvSpPr/>
          <p:nvPr/>
        </p:nvSpPr>
        <p:spPr>
          <a:xfrm>
            <a:off x="1257300" y="5888598"/>
            <a:ext cx="6727020" cy="331589"/>
          </a:xfrm>
          <a:prstGeom prst="rect">
            <a:avLst/>
          </a:prstGeom>
          <a:noFill/>
          <a:ln/>
        </p:spPr>
        <p:txBody>
          <a:bodyPr wrap="square" lIns="25400" tIns="25400" rIns="25400" bIns="25400" rtlCol="0" anchor="t">
            <a:normAutofit fontScale="92500" lnSpcReduction="10000"/>
          </a:bodyPr>
          <a:lstStyle/>
          <a:p>
            <a:pPr marL="0" indent="0" algn="l">
              <a:lnSpc>
                <a:spcPct val="134000"/>
              </a:lnSpc>
              <a:buNone/>
            </a:pPr>
            <a:r>
              <a:rPr lang="en-US" sz="1725" dirty="0">
                <a:solidFill>
                  <a:srgbClr val="000000"/>
                </a:solidFill>
                <a:latin typeface="Rubik" pitchFamily="34" charset="0"/>
                <a:ea typeface="Rubik" pitchFamily="34" charset="-122"/>
                <a:cs typeface="Rubik" pitchFamily="34" charset="-120"/>
              </a:rPr>
              <a:t>If you have to work hard, you don't have the ability.</a:t>
            </a:r>
            <a:endParaRPr lang="en-US" sz="1725" dirty="0"/>
          </a:p>
        </p:txBody>
      </p:sp>
      <p:sp>
        <p:nvSpPr>
          <p:cNvPr id="23" name="Shape 21"/>
          <p:cNvSpPr/>
          <p:nvPr/>
        </p:nvSpPr>
        <p:spPr>
          <a:xfrm>
            <a:off x="8033941" y="5704448"/>
            <a:ext cx="9244410" cy="12700"/>
          </a:xfrm>
          <a:prstGeom prst="rect">
            <a:avLst/>
          </a:prstGeom>
          <a:solidFill>
            <a:srgbClr val="D5D1BE"/>
          </a:solidFill>
          <a:ln/>
        </p:spPr>
        <p:txBody>
          <a:bodyPr/>
          <a:lstStyle/>
          <a:p>
            <a:endParaRPr lang="en-US"/>
          </a:p>
        </p:txBody>
      </p:sp>
      <p:sp>
        <p:nvSpPr>
          <p:cNvPr id="24" name="Text 22"/>
          <p:cNvSpPr/>
          <p:nvPr/>
        </p:nvSpPr>
        <p:spPr>
          <a:xfrm>
            <a:off x="8281591" y="5888598"/>
            <a:ext cx="9026442" cy="331589"/>
          </a:xfrm>
          <a:prstGeom prst="rect">
            <a:avLst/>
          </a:prstGeom>
          <a:noFill/>
          <a:ln/>
        </p:spPr>
        <p:txBody>
          <a:bodyPr wrap="square" lIns="25400" tIns="25400" rIns="25400" bIns="25400" rtlCol="0" anchor="t">
            <a:normAutofit fontScale="92500" lnSpcReduction="10000"/>
          </a:bodyPr>
          <a:lstStyle/>
          <a:p>
            <a:pPr marL="0" indent="0" algn="l">
              <a:lnSpc>
                <a:spcPct val="134000"/>
              </a:lnSpc>
              <a:buNone/>
            </a:pPr>
            <a:r>
              <a:rPr lang="en-US" sz="1725" dirty="0">
                <a:solidFill>
                  <a:srgbClr val="000000"/>
                </a:solidFill>
                <a:latin typeface="Rubik" pitchFamily="34" charset="0"/>
                <a:ea typeface="Rubik" pitchFamily="34" charset="-122"/>
                <a:cs typeface="Rubik" pitchFamily="34" charset="-120"/>
              </a:rPr>
              <a:t>The more you challenge yourself, the smarter you become.</a:t>
            </a:r>
            <a:endParaRPr lang="en-US" sz="1725" dirty="0"/>
          </a:p>
        </p:txBody>
      </p:sp>
      <p:sp>
        <p:nvSpPr>
          <p:cNvPr id="25" name="Shape 23"/>
          <p:cNvSpPr/>
          <p:nvPr/>
        </p:nvSpPr>
        <p:spPr>
          <a:xfrm>
            <a:off x="1009650" y="6353538"/>
            <a:ext cx="7024291" cy="12700"/>
          </a:xfrm>
          <a:prstGeom prst="rect">
            <a:avLst/>
          </a:prstGeom>
          <a:solidFill>
            <a:srgbClr val="D5D1BE"/>
          </a:solidFill>
          <a:ln/>
        </p:spPr>
        <p:txBody>
          <a:bodyPr/>
          <a:lstStyle/>
          <a:p>
            <a:endParaRPr lang="en-US"/>
          </a:p>
        </p:txBody>
      </p:sp>
      <p:sp>
        <p:nvSpPr>
          <p:cNvPr id="26" name="Shape 24"/>
          <p:cNvSpPr/>
          <p:nvPr/>
        </p:nvSpPr>
        <p:spPr>
          <a:xfrm>
            <a:off x="8021241" y="6353538"/>
            <a:ext cx="12700" cy="649089"/>
          </a:xfrm>
          <a:prstGeom prst="rect">
            <a:avLst/>
          </a:prstGeom>
          <a:solidFill>
            <a:srgbClr val="D5D1BE"/>
          </a:solidFill>
          <a:ln/>
        </p:spPr>
        <p:txBody>
          <a:bodyPr/>
          <a:lstStyle/>
          <a:p>
            <a:endParaRPr lang="en-US"/>
          </a:p>
        </p:txBody>
      </p:sp>
      <p:sp>
        <p:nvSpPr>
          <p:cNvPr id="27" name="Text 25"/>
          <p:cNvSpPr/>
          <p:nvPr/>
        </p:nvSpPr>
        <p:spPr>
          <a:xfrm>
            <a:off x="1257300" y="6537688"/>
            <a:ext cx="6727020" cy="331589"/>
          </a:xfrm>
          <a:prstGeom prst="rect">
            <a:avLst/>
          </a:prstGeom>
          <a:noFill/>
          <a:ln/>
        </p:spPr>
        <p:txBody>
          <a:bodyPr wrap="square" lIns="25400" tIns="25400" rIns="25400" bIns="25400" rtlCol="0" anchor="t">
            <a:normAutofit fontScale="92500" lnSpcReduction="10000"/>
          </a:bodyPr>
          <a:lstStyle/>
          <a:p>
            <a:pPr marL="0" indent="0" algn="l">
              <a:lnSpc>
                <a:spcPct val="134000"/>
              </a:lnSpc>
              <a:buNone/>
            </a:pPr>
            <a:r>
              <a:rPr lang="en-US" sz="1725" dirty="0">
                <a:solidFill>
                  <a:srgbClr val="000000"/>
                </a:solidFill>
                <a:latin typeface="Rubik" pitchFamily="34" charset="0"/>
                <a:ea typeface="Rubik" pitchFamily="34" charset="-122"/>
                <a:cs typeface="Rubik" pitchFamily="34" charset="-120"/>
              </a:rPr>
              <a:t>People like me don't succeed at things like this.</a:t>
            </a:r>
            <a:endParaRPr lang="en-US" sz="1725" dirty="0"/>
          </a:p>
        </p:txBody>
      </p:sp>
      <p:sp>
        <p:nvSpPr>
          <p:cNvPr id="28" name="Shape 26"/>
          <p:cNvSpPr/>
          <p:nvPr/>
        </p:nvSpPr>
        <p:spPr>
          <a:xfrm>
            <a:off x="8033941" y="6353538"/>
            <a:ext cx="9244410" cy="12700"/>
          </a:xfrm>
          <a:prstGeom prst="rect">
            <a:avLst/>
          </a:prstGeom>
          <a:solidFill>
            <a:srgbClr val="D5D1BE"/>
          </a:solidFill>
          <a:ln/>
        </p:spPr>
        <p:txBody>
          <a:bodyPr/>
          <a:lstStyle/>
          <a:p>
            <a:endParaRPr lang="en-US"/>
          </a:p>
        </p:txBody>
      </p:sp>
      <p:sp>
        <p:nvSpPr>
          <p:cNvPr id="29" name="Text 27"/>
          <p:cNvSpPr/>
          <p:nvPr/>
        </p:nvSpPr>
        <p:spPr>
          <a:xfrm>
            <a:off x="8281591" y="6537688"/>
            <a:ext cx="9026442" cy="331589"/>
          </a:xfrm>
          <a:prstGeom prst="rect">
            <a:avLst/>
          </a:prstGeom>
          <a:noFill/>
          <a:ln/>
        </p:spPr>
        <p:txBody>
          <a:bodyPr wrap="square" lIns="25400" tIns="25400" rIns="25400" bIns="25400" rtlCol="0" anchor="t">
            <a:normAutofit fontScale="92500" lnSpcReduction="10000"/>
          </a:bodyPr>
          <a:lstStyle/>
          <a:p>
            <a:pPr marL="0" indent="0" algn="l">
              <a:lnSpc>
                <a:spcPct val="134000"/>
              </a:lnSpc>
              <a:buNone/>
            </a:pPr>
            <a:r>
              <a:rPr lang="en-US" sz="1725" dirty="0">
                <a:solidFill>
                  <a:srgbClr val="000000"/>
                </a:solidFill>
                <a:latin typeface="Rubik" pitchFamily="34" charset="0"/>
                <a:ea typeface="Rubik" pitchFamily="34" charset="-122"/>
                <a:cs typeface="Rubik" pitchFamily="34" charset="-120"/>
              </a:rPr>
              <a:t>My background and identity are strengths I bring to every challenge.</a:t>
            </a:r>
            <a:endParaRPr lang="en-US" sz="1725" dirty="0"/>
          </a:p>
        </p:txBody>
      </p:sp>
      <p:pic>
        <p:nvPicPr>
          <p:cNvPr id="30" name="Image 0" descr="preencoded.png"/>
          <p:cNvPicPr>
            <a:picLocks noChangeAspect="1"/>
          </p:cNvPicPr>
          <p:nvPr/>
        </p:nvPicPr>
        <p:blipFill>
          <a:blip r:embed="rId3"/>
          <a:stretch>
            <a:fillRect/>
          </a:stretch>
        </p:blipFill>
        <p:spPr>
          <a:xfrm>
            <a:off x="1004887" y="8872538"/>
            <a:ext cx="1561406" cy="833437"/>
          </a:xfrm>
          <a:prstGeom prst="rect">
            <a:avLst/>
          </a:prstGeom>
        </p:spPr>
      </p:pic>
      <p:sp>
        <p:nvSpPr>
          <p:cNvPr id="31" name="Text 28"/>
          <p:cNvSpPr/>
          <p:nvPr/>
        </p:nvSpPr>
        <p:spPr>
          <a:xfrm>
            <a:off x="16277034" y="9505950"/>
            <a:ext cx="1096566"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ONE</a:t>
            </a:r>
            <a:endParaRPr lang="en-US" sz="1125"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8">
    <p:bg>
      <p:bgPr>
        <a:solidFill>
          <a:srgbClr val="F3F1E5"/>
        </a:solidFill>
        <a:effectLst/>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F3F1E5"/>
          </a:solidFill>
          <a:ln/>
        </p:spPr>
        <p:txBody>
          <a:bodyPr/>
          <a:lstStyle/>
          <a:p>
            <a:endParaRPr lang="en-US"/>
          </a:p>
        </p:txBody>
      </p:sp>
      <p:sp>
        <p:nvSpPr>
          <p:cNvPr id="3" name="Text 1"/>
          <p:cNvSpPr/>
          <p:nvPr/>
        </p:nvSpPr>
        <p:spPr>
          <a:xfrm>
            <a:off x="990600" y="742950"/>
            <a:ext cx="2768243"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1 · WATCH</a:t>
            </a:r>
            <a:endParaRPr lang="en-US" sz="1500" dirty="0"/>
          </a:p>
        </p:txBody>
      </p:sp>
      <p:sp>
        <p:nvSpPr>
          <p:cNvPr id="4" name="Text 2"/>
          <p:cNvSpPr/>
          <p:nvPr/>
        </p:nvSpPr>
        <p:spPr>
          <a:xfrm>
            <a:off x="990600" y="3843431"/>
            <a:ext cx="8756571" cy="616744"/>
          </a:xfrm>
          <a:prstGeom prst="rect">
            <a:avLst/>
          </a:prstGeom>
          <a:noFill/>
          <a:ln/>
        </p:spPr>
        <p:txBody>
          <a:bodyPr wrap="square" lIns="25400" tIns="25400" rIns="25400" bIns="25400" rtlCol="0" anchor="t">
            <a:normAutofit fontScale="92500" lnSpcReduction="20000"/>
          </a:bodyPr>
          <a:lstStyle/>
          <a:p>
            <a:pPr marL="0" indent="0" algn="l">
              <a:lnSpc>
                <a:spcPct val="98000"/>
              </a:lnSpc>
              <a:buNone/>
            </a:pPr>
            <a:r>
              <a:rPr lang="en-US" sz="4650" b="1" kern="0" spc="-56" dirty="0">
                <a:solidFill>
                  <a:srgbClr val="000000"/>
                </a:solidFill>
                <a:latin typeface="Playfair Display" pitchFamily="34" charset="0"/>
                <a:ea typeface="Playfair Display" pitchFamily="34" charset="-122"/>
                <a:cs typeface="Playfair Display" pitchFamily="34" charset="-120"/>
              </a:rPr>
              <a:t>What is Growth Mindset?</a:t>
            </a:r>
            <a:endParaRPr lang="en-US" sz="4650" dirty="0"/>
          </a:p>
        </p:txBody>
      </p:sp>
      <p:sp>
        <p:nvSpPr>
          <p:cNvPr id="5" name="Text 3"/>
          <p:cNvSpPr/>
          <p:nvPr/>
        </p:nvSpPr>
        <p:spPr>
          <a:xfrm>
            <a:off x="990600" y="4653803"/>
            <a:ext cx="5876026" cy="2574643"/>
          </a:xfrm>
          <a:prstGeom prst="rect">
            <a:avLst/>
          </a:prstGeom>
          <a:noFill/>
          <a:ln/>
        </p:spPr>
        <p:txBody>
          <a:bodyPr wrap="square" lIns="25400" tIns="25400" rIns="25400" bIns="25400" rtlCol="0" anchor="t">
            <a:normAutofit/>
          </a:bodyPr>
          <a:lstStyle/>
          <a:p>
            <a:pPr marL="0" indent="0" algn="l">
              <a:lnSpc>
                <a:spcPct val="145000"/>
              </a:lnSpc>
              <a:buNone/>
            </a:pPr>
            <a:r>
              <a:rPr lang="en-US" sz="3600" dirty="0">
                <a:solidFill>
                  <a:srgbClr val="000000"/>
                </a:solidFill>
                <a:latin typeface="Rubik" pitchFamily="34" charset="0"/>
                <a:ea typeface="Rubik" pitchFamily="34" charset="-122"/>
                <a:cs typeface="Rubik" pitchFamily="34" charset="-120"/>
              </a:rPr>
              <a:t>As you listen, think about how you can adopt a growth mindset in your life.</a:t>
            </a:r>
            <a:endParaRPr lang="en-US" sz="3600" dirty="0"/>
          </a:p>
        </p:txBody>
      </p:sp>
      <p:pic>
        <p:nvPicPr>
          <p:cNvPr id="6" name="Image 0" descr="preencoded.png"/>
          <p:cNvPicPr>
            <a:picLocks noChangeAspect="1"/>
          </p:cNvPicPr>
          <p:nvPr/>
        </p:nvPicPr>
        <p:blipFill>
          <a:blip r:embed="rId4"/>
          <a:stretch>
            <a:fillRect/>
          </a:stretch>
        </p:blipFill>
        <p:spPr>
          <a:xfrm>
            <a:off x="990600" y="8572500"/>
            <a:ext cx="1918593" cy="1137557"/>
          </a:xfrm>
          <a:prstGeom prst="rect">
            <a:avLst/>
          </a:prstGeom>
        </p:spPr>
      </p:pic>
      <p:sp>
        <p:nvSpPr>
          <p:cNvPr id="7" name="Text 4"/>
          <p:cNvSpPr/>
          <p:nvPr/>
        </p:nvSpPr>
        <p:spPr>
          <a:xfrm>
            <a:off x="16277034" y="9505950"/>
            <a:ext cx="1096566"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ONE</a:t>
            </a:r>
            <a:endParaRPr lang="en-US" sz="1125" dirty="0"/>
          </a:p>
        </p:txBody>
      </p:sp>
      <p:pic>
        <p:nvPicPr>
          <p:cNvPr id="8" name="Online Media 7" title="Growth Mindset vs. Fixed Mindset">
            <a:hlinkClick r:id="" action="ppaction://media"/>
            <a:extLst>
              <a:ext uri="{FF2B5EF4-FFF2-40B4-BE49-F238E27FC236}">
                <a16:creationId xmlns:a16="http://schemas.microsoft.com/office/drawing/2014/main" id="{2B667D3C-61E4-245A-EAC6-AB4628C452A8}"/>
              </a:ext>
            </a:extLst>
          </p:cNvPr>
          <p:cNvPicPr>
            <a:picLocks noRot="1" noChangeAspect="1"/>
          </p:cNvPicPr>
          <p:nvPr>
            <a:videoFile r:link="rId1"/>
          </p:nvPr>
        </p:nvPicPr>
        <p:blipFill>
          <a:blip r:embed="rId5"/>
          <a:stretch>
            <a:fillRect/>
          </a:stretch>
        </p:blipFill>
        <p:spPr>
          <a:xfrm>
            <a:off x="8066550" y="2594919"/>
            <a:ext cx="9590763" cy="541878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name="Slide 19">
    <p:bg>
      <p:bgPr>
        <a:solidFill>
          <a:srgbClr val="F3F1E5"/>
        </a:solidFill>
        <a:effectLst/>
      </p:bgPr>
    </p:bg>
    <p:spTree>
      <p:nvGrpSpPr>
        <p:cNvPr id="1" name=""/>
        <p:cNvGrpSpPr/>
        <p:nvPr/>
      </p:nvGrpSpPr>
      <p:grpSpPr>
        <a:xfrm>
          <a:off x="0" y="0"/>
          <a:ext cx="0" cy="0"/>
          <a:chOff x="0" y="0"/>
          <a:chExt cx="0" cy="0"/>
        </a:xfrm>
      </p:grpSpPr>
      <p:sp>
        <p:nvSpPr>
          <p:cNvPr id="3" name="Text 1"/>
          <p:cNvSpPr/>
          <p:nvPr/>
        </p:nvSpPr>
        <p:spPr>
          <a:xfrm>
            <a:off x="990600" y="742950"/>
            <a:ext cx="3887371"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1 · TURN AND TALK</a:t>
            </a:r>
            <a:endParaRPr lang="en-US" sz="1500" dirty="0"/>
          </a:p>
        </p:txBody>
      </p:sp>
      <p:sp>
        <p:nvSpPr>
          <p:cNvPr id="4" name="Text 2"/>
          <p:cNvSpPr/>
          <p:nvPr/>
        </p:nvSpPr>
        <p:spPr>
          <a:xfrm>
            <a:off x="5819661" y="1834403"/>
            <a:ext cx="17937480" cy="467420"/>
          </a:xfrm>
          <a:prstGeom prst="rect">
            <a:avLst/>
          </a:prstGeom>
          <a:noFill/>
          <a:ln/>
        </p:spPr>
        <p:txBody>
          <a:bodyPr wrap="square" lIns="25400" tIns="25400" rIns="25400" bIns="25400" rtlCol="0" anchor="t">
            <a:noAutofit/>
          </a:bodyPr>
          <a:lstStyle/>
          <a:p>
            <a:pPr marL="0" indent="0" algn="l">
              <a:lnSpc>
                <a:spcPct val="98000"/>
              </a:lnSpc>
              <a:buNone/>
            </a:pPr>
            <a:r>
              <a:rPr lang="en-US" sz="6000" b="1" kern="0" spc="-41" dirty="0">
                <a:solidFill>
                  <a:srgbClr val="000000"/>
                </a:solidFill>
                <a:latin typeface="Playfair Display" pitchFamily="34" charset="0"/>
                <a:ea typeface="Playfair Display" pitchFamily="34" charset="-122"/>
                <a:cs typeface="Playfair Display" pitchFamily="34" charset="-120"/>
              </a:rPr>
              <a:t>Turn and Talk</a:t>
            </a:r>
            <a:endParaRPr lang="en-US" sz="6000" dirty="0"/>
          </a:p>
        </p:txBody>
      </p:sp>
      <p:sp>
        <p:nvSpPr>
          <p:cNvPr id="6" name="Text 4"/>
          <p:cNvSpPr/>
          <p:nvPr/>
        </p:nvSpPr>
        <p:spPr>
          <a:xfrm>
            <a:off x="1264095" y="3387661"/>
            <a:ext cx="12846351" cy="5258947"/>
          </a:xfrm>
          <a:prstGeom prst="rect">
            <a:avLst/>
          </a:prstGeom>
          <a:noFill/>
          <a:ln/>
        </p:spPr>
        <p:txBody>
          <a:bodyPr wrap="square" lIns="25400" tIns="25400" rIns="25400" bIns="25400" rtlCol="0" anchor="t">
            <a:normAutofit/>
          </a:bodyPr>
          <a:lstStyle/>
          <a:p>
            <a:pPr marL="571500" indent="-571500" algn="l">
              <a:lnSpc>
                <a:spcPct val="132000"/>
              </a:lnSpc>
              <a:buFont typeface="Arial" panose="020B0604020202020204" pitchFamily="34" charset="0"/>
              <a:buChar char="•"/>
            </a:pPr>
            <a:r>
              <a:rPr lang="en-US" sz="3600" dirty="0">
                <a:solidFill>
                  <a:srgbClr val="000000"/>
                </a:solidFill>
                <a:latin typeface="Rubik" pitchFamily="34" charset="0"/>
                <a:ea typeface="Rubik" pitchFamily="34" charset="-122"/>
                <a:cs typeface="Rubik" pitchFamily="34" charset="-120"/>
              </a:rPr>
              <a:t>How does one change their mindset from fixed to growth? </a:t>
            </a:r>
          </a:p>
          <a:p>
            <a:pPr marL="571500" indent="-571500">
              <a:lnSpc>
                <a:spcPct val="132000"/>
              </a:lnSpc>
              <a:buFont typeface="Arial" panose="020B0604020202020204" pitchFamily="34" charset="0"/>
              <a:buChar char="•"/>
            </a:pPr>
            <a:r>
              <a:rPr lang="en-US" sz="3600" dirty="0">
                <a:solidFill>
                  <a:srgbClr val="000000"/>
                </a:solidFill>
                <a:latin typeface="Rubik" pitchFamily="34" charset="0"/>
                <a:ea typeface="Rubik" pitchFamily="34" charset="-122"/>
                <a:cs typeface="Rubik" pitchFamily="34" charset="-120"/>
              </a:rPr>
              <a:t>How does a growth mindset allow for continual development?</a:t>
            </a:r>
            <a:endParaRPr lang="en-US" sz="3600" dirty="0"/>
          </a:p>
          <a:p>
            <a:pPr marL="571500" indent="-571500">
              <a:lnSpc>
                <a:spcPct val="132000"/>
              </a:lnSpc>
              <a:buFont typeface="Arial" panose="020B0604020202020204" pitchFamily="34" charset="0"/>
              <a:buChar char="•"/>
            </a:pPr>
            <a:r>
              <a:rPr lang="en-US" sz="3600" dirty="0">
                <a:solidFill>
                  <a:srgbClr val="000000"/>
                </a:solidFill>
                <a:latin typeface="Rubik" pitchFamily="34" charset="0"/>
                <a:ea typeface="Rubik" pitchFamily="34" charset="-122"/>
                <a:cs typeface="Rubik" pitchFamily="34" charset="-120"/>
              </a:rPr>
              <a:t>How does embracing challenges enable learning?</a:t>
            </a:r>
          </a:p>
          <a:p>
            <a:pPr marL="571500" indent="-571500">
              <a:lnSpc>
                <a:spcPct val="132000"/>
              </a:lnSpc>
              <a:buFont typeface="Arial" panose="020B0604020202020204" pitchFamily="34" charset="0"/>
              <a:buChar char="•"/>
            </a:pPr>
            <a:r>
              <a:rPr lang="en-US" sz="3600" dirty="0">
                <a:solidFill>
                  <a:srgbClr val="000000"/>
                </a:solidFill>
                <a:latin typeface="Rubik" pitchFamily="34" charset="0"/>
                <a:ea typeface="Rubik" pitchFamily="34" charset="-122"/>
                <a:cs typeface="Rubik" pitchFamily="34" charset="-120"/>
              </a:rPr>
              <a:t>Is failure important? How does failing lead to learning?</a:t>
            </a:r>
            <a:endParaRPr lang="en-US" sz="3600" dirty="0"/>
          </a:p>
          <a:p>
            <a:pPr>
              <a:lnSpc>
                <a:spcPct val="132000"/>
              </a:lnSpc>
            </a:pPr>
            <a:endParaRPr lang="en-US" sz="1950" dirty="0"/>
          </a:p>
          <a:p>
            <a:pPr marL="0" indent="0" algn="l">
              <a:lnSpc>
                <a:spcPct val="132000"/>
              </a:lnSpc>
              <a:buNone/>
            </a:pPr>
            <a:endParaRPr lang="en-US" sz="1950" dirty="0"/>
          </a:p>
        </p:txBody>
      </p:sp>
      <p:pic>
        <p:nvPicPr>
          <p:cNvPr id="13" name="Image 0" descr="preencoded.png"/>
          <p:cNvPicPr>
            <a:picLocks noChangeAspect="1"/>
          </p:cNvPicPr>
          <p:nvPr/>
        </p:nvPicPr>
        <p:blipFill>
          <a:blip r:embed="rId3"/>
          <a:stretch>
            <a:fillRect/>
          </a:stretch>
        </p:blipFill>
        <p:spPr>
          <a:xfrm>
            <a:off x="990600" y="8429625"/>
            <a:ext cx="2304355" cy="1276350"/>
          </a:xfrm>
          <a:prstGeom prst="rect">
            <a:avLst/>
          </a:prstGeom>
        </p:spPr>
      </p:pic>
      <p:sp>
        <p:nvSpPr>
          <p:cNvPr id="14" name="Text 11"/>
          <p:cNvSpPr/>
          <p:nvPr/>
        </p:nvSpPr>
        <p:spPr>
          <a:xfrm>
            <a:off x="16277034" y="9505950"/>
            <a:ext cx="1096566"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ONE</a:t>
            </a:r>
            <a:endParaRPr lang="en-US" sz="1125"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20">
    <p:bg>
      <p:bgPr>
        <a:solidFill>
          <a:srgbClr val="F3F1E5"/>
        </a:solidFill>
        <a:effectLst/>
      </p:bgPr>
    </p:bg>
    <p:spTree>
      <p:nvGrpSpPr>
        <p:cNvPr id="1" name=""/>
        <p:cNvGrpSpPr/>
        <p:nvPr/>
      </p:nvGrpSpPr>
      <p:grpSpPr>
        <a:xfrm>
          <a:off x="0" y="0"/>
          <a:ext cx="0" cy="0"/>
          <a:chOff x="0" y="0"/>
          <a:chExt cx="0" cy="0"/>
        </a:xfrm>
      </p:grpSpPr>
      <p:sp>
        <p:nvSpPr>
          <p:cNvPr id="3" name="Text 1"/>
          <p:cNvSpPr/>
          <p:nvPr/>
        </p:nvSpPr>
        <p:spPr>
          <a:xfrm>
            <a:off x="990600" y="742950"/>
            <a:ext cx="5192147"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1 · CULTURAL PERSPECTIVES</a:t>
            </a:r>
            <a:endParaRPr lang="en-US" sz="1500" dirty="0"/>
          </a:p>
        </p:txBody>
      </p:sp>
      <p:sp>
        <p:nvSpPr>
          <p:cNvPr id="4" name="Text 2"/>
          <p:cNvSpPr/>
          <p:nvPr/>
        </p:nvSpPr>
        <p:spPr>
          <a:xfrm>
            <a:off x="990600" y="1295996"/>
            <a:ext cx="9733490" cy="896739"/>
          </a:xfrm>
          <a:prstGeom prst="rect">
            <a:avLst/>
          </a:prstGeom>
          <a:noFill/>
          <a:ln/>
        </p:spPr>
        <p:txBody>
          <a:bodyPr wrap="square" lIns="25400" tIns="25400" rIns="25400" bIns="25400" rtlCol="0" anchor="t">
            <a:normAutofit/>
          </a:bodyPr>
          <a:lstStyle/>
          <a:p>
            <a:pPr marL="0" indent="0" algn="l">
              <a:lnSpc>
                <a:spcPct val="98000"/>
              </a:lnSpc>
              <a:buNone/>
            </a:pPr>
            <a:r>
              <a:rPr lang="en-US" sz="3600" b="1" kern="0" spc="-41" dirty="0">
                <a:solidFill>
                  <a:srgbClr val="000000"/>
                </a:solidFill>
                <a:latin typeface="Playfair Display"/>
                <a:ea typeface="Playfair Display" pitchFamily="34" charset="-122"/>
                <a:cs typeface="Playfair Display" pitchFamily="34" charset="-120"/>
              </a:rPr>
              <a:t>Cultural Perspectives on Growth and Learning</a:t>
            </a:r>
            <a:endParaRPr lang="en-US" sz="3600">
              <a:latin typeface="Playfair Display"/>
              <a:ea typeface="Calibri"/>
              <a:cs typeface="Calibri"/>
            </a:endParaRPr>
          </a:p>
        </p:txBody>
      </p:sp>
      <p:sp>
        <p:nvSpPr>
          <p:cNvPr id="5" name="Text 3"/>
          <p:cNvSpPr/>
          <p:nvPr/>
        </p:nvSpPr>
        <p:spPr>
          <a:xfrm>
            <a:off x="990600" y="2235598"/>
            <a:ext cx="12264029" cy="1062335"/>
          </a:xfrm>
          <a:prstGeom prst="rect">
            <a:avLst/>
          </a:prstGeom>
          <a:noFill/>
          <a:ln/>
        </p:spPr>
        <p:txBody>
          <a:bodyPr wrap="square" lIns="25400" tIns="25400" rIns="25400" bIns="25400" rtlCol="0" anchor="t">
            <a:normAutofit/>
          </a:bodyPr>
          <a:lstStyle/>
          <a:p>
            <a:pPr marL="0" indent="0" algn="l">
              <a:lnSpc>
                <a:spcPct val="145000"/>
              </a:lnSpc>
              <a:buNone/>
            </a:pPr>
            <a:r>
              <a:rPr lang="en-US" sz="2000" dirty="0">
                <a:solidFill>
                  <a:srgbClr val="000000"/>
                </a:solidFill>
                <a:latin typeface="Rubik"/>
                <a:ea typeface="Rubik" pitchFamily="34" charset="-122"/>
                <a:cs typeface="Rubik" pitchFamily="34" charset="-120"/>
              </a:rPr>
              <a:t>Growth mindset comes from Western psychology and focuses on the individual. Many cultures have their own frameworks — companions to growth mindset, not alternatives.</a:t>
            </a:r>
            <a:endParaRPr lang="en-US" sz="2000">
              <a:latin typeface="Rubik"/>
              <a:ea typeface="Calibri"/>
              <a:cs typeface="Calibri"/>
            </a:endParaRPr>
          </a:p>
        </p:txBody>
      </p:sp>
      <p:sp>
        <p:nvSpPr>
          <p:cNvPr id="6" name="Shape 4"/>
          <p:cNvSpPr/>
          <p:nvPr/>
        </p:nvSpPr>
        <p:spPr>
          <a:xfrm>
            <a:off x="990600" y="3488432"/>
            <a:ext cx="8048625" cy="2486025"/>
          </a:xfrm>
          <a:prstGeom prst="rect">
            <a:avLst/>
          </a:prstGeom>
          <a:solidFill>
            <a:srgbClr val="FAF9F2"/>
          </a:solidFill>
          <a:ln w="19050">
            <a:solidFill>
              <a:srgbClr val="000000"/>
            </a:solidFill>
            <a:prstDash val="solid"/>
          </a:ln>
          <a:effectLst>
            <a:outerShdw blurRad="101600" dist="80822" dir="2700000" algn="bl" rotWithShape="0">
              <a:srgbClr val="62B5E5">
                <a:alpha val="100000"/>
              </a:srgbClr>
            </a:outerShdw>
          </a:effectLst>
        </p:spPr>
        <p:txBody>
          <a:bodyPr/>
          <a:lstStyle/>
          <a:p>
            <a:endParaRPr lang="en-US" sz="2000"/>
          </a:p>
        </p:txBody>
      </p:sp>
      <p:sp>
        <p:nvSpPr>
          <p:cNvPr id="7" name="Text 5"/>
          <p:cNvSpPr/>
          <p:nvPr/>
        </p:nvSpPr>
        <p:spPr>
          <a:xfrm>
            <a:off x="1319212" y="3717032"/>
            <a:ext cx="4529783" cy="485775"/>
          </a:xfrm>
          <a:prstGeom prst="rect">
            <a:avLst/>
          </a:prstGeom>
          <a:noFill/>
          <a:ln/>
        </p:spPr>
        <p:txBody>
          <a:bodyPr wrap="square" lIns="25400" tIns="25400" rIns="25400" bIns="25400" rtlCol="0" anchor="t">
            <a:normAutofit/>
          </a:bodyPr>
          <a:lstStyle/>
          <a:p>
            <a:pPr marL="0" indent="0" algn="l">
              <a:buNone/>
            </a:pPr>
            <a:r>
              <a:rPr lang="en-US" sz="2000" b="1" dirty="0">
                <a:solidFill>
                  <a:srgbClr val="000000"/>
                </a:solidFill>
                <a:latin typeface="Rubik" pitchFamily="34" charset="0"/>
                <a:ea typeface="Rubik" pitchFamily="34" charset="-122"/>
                <a:cs typeface="Rubik" pitchFamily="34" charset="-120"/>
              </a:rPr>
              <a:t>Indigenous relational learning</a:t>
            </a:r>
            <a:endParaRPr lang="en-US" sz="2000" dirty="0"/>
          </a:p>
        </p:txBody>
      </p:sp>
      <p:sp>
        <p:nvSpPr>
          <p:cNvPr id="8" name="Text 6"/>
          <p:cNvSpPr/>
          <p:nvPr/>
        </p:nvSpPr>
        <p:spPr>
          <a:xfrm>
            <a:off x="1347787" y="4579044"/>
            <a:ext cx="7701439" cy="1119187"/>
          </a:xfrm>
          <a:prstGeom prst="rect">
            <a:avLst/>
          </a:prstGeom>
          <a:noFill/>
          <a:ln/>
        </p:spPr>
        <p:txBody>
          <a:bodyPr wrap="square" lIns="25400" tIns="25400" rIns="25400" bIns="25400" rtlCol="0" anchor="t">
            <a:normAutofit/>
          </a:bodyPr>
          <a:lstStyle/>
          <a:p>
            <a:pPr marL="0" indent="0" algn="l">
              <a:lnSpc>
                <a:spcPct val="145000"/>
              </a:lnSpc>
              <a:buNone/>
            </a:pPr>
            <a:r>
              <a:rPr lang="en-US" sz="2000" dirty="0">
                <a:solidFill>
                  <a:srgbClr val="000000"/>
                </a:solidFill>
                <a:latin typeface="Rubik" pitchFamily="34" charset="0"/>
                <a:ea typeface="Rubik" pitchFamily="34" charset="-122"/>
                <a:cs typeface="Rubik" pitchFamily="34" charset="-120"/>
              </a:rPr>
              <a:t>Learning happens with Elders, the land, and community. Mistakes are part of a longer conversation with shared knowledge.</a:t>
            </a:r>
            <a:endParaRPr lang="en-US" sz="2000" dirty="0"/>
          </a:p>
        </p:txBody>
      </p:sp>
      <p:sp>
        <p:nvSpPr>
          <p:cNvPr id="9" name="Shape 7"/>
          <p:cNvSpPr/>
          <p:nvPr/>
        </p:nvSpPr>
        <p:spPr>
          <a:xfrm>
            <a:off x="9248775" y="3488432"/>
            <a:ext cx="8048625" cy="2486025"/>
          </a:xfrm>
          <a:prstGeom prst="rect">
            <a:avLst/>
          </a:prstGeom>
          <a:solidFill>
            <a:srgbClr val="FAF9F2"/>
          </a:solidFill>
          <a:ln w="19050">
            <a:solidFill>
              <a:srgbClr val="000000"/>
            </a:solidFill>
            <a:prstDash val="solid"/>
          </a:ln>
          <a:effectLst>
            <a:outerShdw blurRad="101600" dist="80822" dir="2700000" algn="bl" rotWithShape="0">
              <a:srgbClr val="62B5E5">
                <a:alpha val="100000"/>
              </a:srgbClr>
            </a:outerShdw>
          </a:effectLst>
        </p:spPr>
        <p:txBody>
          <a:bodyPr/>
          <a:lstStyle/>
          <a:p>
            <a:endParaRPr lang="en-US" sz="2000"/>
          </a:p>
        </p:txBody>
      </p:sp>
      <p:sp>
        <p:nvSpPr>
          <p:cNvPr id="10" name="Text 8"/>
          <p:cNvSpPr/>
          <p:nvPr/>
        </p:nvSpPr>
        <p:spPr>
          <a:xfrm>
            <a:off x="9520238" y="3717032"/>
            <a:ext cx="4646503" cy="514350"/>
          </a:xfrm>
          <a:prstGeom prst="rect">
            <a:avLst/>
          </a:prstGeom>
          <a:noFill/>
          <a:ln/>
        </p:spPr>
        <p:txBody>
          <a:bodyPr wrap="square" lIns="25400" tIns="25400" rIns="25400" bIns="25400" rtlCol="0" anchor="t">
            <a:normAutofit/>
          </a:bodyPr>
          <a:lstStyle/>
          <a:p>
            <a:pPr marL="0" indent="0" algn="l">
              <a:buNone/>
            </a:pPr>
            <a:r>
              <a:rPr lang="en-US" sz="2000" b="1" dirty="0">
                <a:solidFill>
                  <a:srgbClr val="000000"/>
                </a:solidFill>
                <a:latin typeface="Rubik" pitchFamily="34" charset="0"/>
                <a:ea typeface="Rubik" pitchFamily="34" charset="-122"/>
                <a:cs typeface="Rubik" pitchFamily="34" charset="-120"/>
              </a:rPr>
              <a:t>Ubuntu — Southern/Central Africa</a:t>
            </a:r>
            <a:endParaRPr lang="en-US" sz="2000" dirty="0"/>
          </a:p>
        </p:txBody>
      </p:sp>
      <p:sp>
        <p:nvSpPr>
          <p:cNvPr id="11" name="Text 9"/>
          <p:cNvSpPr/>
          <p:nvPr/>
        </p:nvSpPr>
        <p:spPr>
          <a:xfrm>
            <a:off x="9505950" y="4579044"/>
            <a:ext cx="8224838" cy="600075"/>
          </a:xfrm>
          <a:prstGeom prst="rect">
            <a:avLst/>
          </a:prstGeom>
          <a:noFill/>
          <a:ln/>
        </p:spPr>
        <p:txBody>
          <a:bodyPr wrap="square" lIns="25400" tIns="25400" rIns="25400" bIns="25400" rtlCol="0" anchor="t">
            <a:normAutofit/>
          </a:bodyPr>
          <a:lstStyle/>
          <a:p>
            <a:pPr marL="0" indent="0" algn="l">
              <a:lnSpc>
                <a:spcPct val="145000"/>
              </a:lnSpc>
              <a:buNone/>
            </a:pPr>
            <a:r>
              <a:rPr lang="en-US" sz="2000" dirty="0">
                <a:solidFill>
                  <a:srgbClr val="000000"/>
                </a:solidFill>
                <a:latin typeface="Rubik" pitchFamily="34" charset="0"/>
                <a:ea typeface="Rubik" pitchFamily="34" charset="-122"/>
                <a:cs typeface="Rubik" pitchFamily="34" charset="-120"/>
              </a:rPr>
              <a:t>“A person is a person through other people.” Growth is never purely personal.</a:t>
            </a:r>
            <a:endParaRPr lang="en-US" sz="2000" dirty="0"/>
          </a:p>
        </p:txBody>
      </p:sp>
      <p:sp>
        <p:nvSpPr>
          <p:cNvPr id="12" name="Shape 10"/>
          <p:cNvSpPr/>
          <p:nvPr/>
        </p:nvSpPr>
        <p:spPr>
          <a:xfrm>
            <a:off x="990600" y="6255445"/>
            <a:ext cx="8048625" cy="2486025"/>
          </a:xfrm>
          <a:prstGeom prst="rect">
            <a:avLst/>
          </a:prstGeom>
          <a:solidFill>
            <a:srgbClr val="FAF9F2"/>
          </a:solidFill>
          <a:ln w="19050">
            <a:solidFill>
              <a:srgbClr val="000000"/>
            </a:solidFill>
            <a:prstDash val="solid"/>
          </a:ln>
          <a:effectLst>
            <a:outerShdw blurRad="101600" dist="80822" dir="2700000" algn="bl" rotWithShape="0">
              <a:srgbClr val="62B5E5">
                <a:alpha val="100000"/>
              </a:srgbClr>
            </a:outerShdw>
          </a:effectLst>
        </p:spPr>
        <p:txBody>
          <a:bodyPr/>
          <a:lstStyle/>
          <a:p>
            <a:endParaRPr lang="en-US" sz="2000"/>
          </a:p>
        </p:txBody>
      </p:sp>
      <p:sp>
        <p:nvSpPr>
          <p:cNvPr id="13" name="Text 11"/>
          <p:cNvSpPr/>
          <p:nvPr/>
        </p:nvSpPr>
        <p:spPr>
          <a:xfrm>
            <a:off x="1276350" y="6555482"/>
            <a:ext cx="3481814" cy="528638"/>
          </a:xfrm>
          <a:prstGeom prst="rect">
            <a:avLst/>
          </a:prstGeom>
          <a:noFill/>
          <a:ln/>
        </p:spPr>
        <p:txBody>
          <a:bodyPr wrap="square" lIns="25400" tIns="25400" rIns="25400" bIns="25400" rtlCol="0" anchor="t">
            <a:normAutofit/>
          </a:bodyPr>
          <a:lstStyle/>
          <a:p>
            <a:pPr marL="0" indent="0" algn="l">
              <a:buNone/>
            </a:pPr>
            <a:r>
              <a:rPr lang="en-US" sz="2000" b="1" dirty="0">
                <a:solidFill>
                  <a:srgbClr val="000000"/>
                </a:solidFill>
                <a:latin typeface="Rubik" pitchFamily="34" charset="0"/>
                <a:ea typeface="Rubik" pitchFamily="34" charset="-122"/>
                <a:cs typeface="Rubik" pitchFamily="34" charset="-120"/>
              </a:rPr>
              <a:t>East Asian traditions</a:t>
            </a:r>
            <a:endParaRPr lang="en-US" sz="2000" dirty="0"/>
          </a:p>
        </p:txBody>
      </p:sp>
      <p:sp>
        <p:nvSpPr>
          <p:cNvPr id="14" name="Text 12"/>
          <p:cNvSpPr/>
          <p:nvPr/>
        </p:nvSpPr>
        <p:spPr>
          <a:xfrm>
            <a:off x="1276350" y="7331769"/>
            <a:ext cx="8224838" cy="600075"/>
          </a:xfrm>
          <a:prstGeom prst="rect">
            <a:avLst/>
          </a:prstGeom>
          <a:noFill/>
          <a:ln/>
        </p:spPr>
        <p:txBody>
          <a:bodyPr wrap="square" lIns="25400" tIns="25400" rIns="25400" bIns="25400" rtlCol="0" anchor="t">
            <a:noAutofit/>
          </a:bodyPr>
          <a:lstStyle/>
          <a:p>
            <a:pPr marL="0" indent="0" algn="l">
              <a:lnSpc>
                <a:spcPct val="145000"/>
              </a:lnSpc>
              <a:buNone/>
            </a:pPr>
            <a:r>
              <a:rPr lang="en-US" sz="2000" dirty="0">
                <a:solidFill>
                  <a:srgbClr val="000000"/>
                </a:solidFill>
                <a:latin typeface="Rubik" pitchFamily="34" charset="0"/>
                <a:ea typeface="Rubik" pitchFamily="34" charset="-122"/>
                <a:cs typeface="Rubik" pitchFamily="34" charset="-120"/>
              </a:rPr>
              <a:t>Persistent effort through difficulty is a form of respect for family and community.</a:t>
            </a:r>
            <a:endParaRPr lang="en-US" sz="2000" dirty="0"/>
          </a:p>
        </p:txBody>
      </p:sp>
      <p:sp>
        <p:nvSpPr>
          <p:cNvPr id="15" name="Shape 13"/>
          <p:cNvSpPr/>
          <p:nvPr/>
        </p:nvSpPr>
        <p:spPr>
          <a:xfrm>
            <a:off x="9248775" y="6255445"/>
            <a:ext cx="8048625" cy="2486025"/>
          </a:xfrm>
          <a:prstGeom prst="rect">
            <a:avLst/>
          </a:prstGeom>
          <a:solidFill>
            <a:srgbClr val="FAF9F2"/>
          </a:solidFill>
          <a:ln w="19050">
            <a:solidFill>
              <a:srgbClr val="000000"/>
            </a:solidFill>
            <a:prstDash val="solid"/>
          </a:ln>
          <a:effectLst>
            <a:outerShdw blurRad="101600" dist="80822" dir="2700000" algn="bl" rotWithShape="0">
              <a:srgbClr val="62B5E5">
                <a:alpha val="100000"/>
              </a:srgbClr>
            </a:outerShdw>
          </a:effectLst>
        </p:spPr>
        <p:txBody>
          <a:bodyPr/>
          <a:lstStyle/>
          <a:p>
            <a:endParaRPr lang="en-US" sz="2000"/>
          </a:p>
        </p:txBody>
      </p:sp>
      <p:sp>
        <p:nvSpPr>
          <p:cNvPr id="16" name="Text 14"/>
          <p:cNvSpPr/>
          <p:nvPr/>
        </p:nvSpPr>
        <p:spPr>
          <a:xfrm>
            <a:off x="9591675" y="6555482"/>
            <a:ext cx="3219529" cy="457200"/>
          </a:xfrm>
          <a:prstGeom prst="rect">
            <a:avLst/>
          </a:prstGeom>
          <a:noFill/>
          <a:ln/>
        </p:spPr>
        <p:txBody>
          <a:bodyPr wrap="square" lIns="25400" tIns="25400" rIns="25400" bIns="25400" rtlCol="0" anchor="t">
            <a:normAutofit/>
          </a:bodyPr>
          <a:lstStyle/>
          <a:p>
            <a:pPr marL="0" indent="0" algn="l">
              <a:buNone/>
            </a:pPr>
            <a:r>
              <a:rPr lang="en-US" sz="2000" b="1" dirty="0">
                <a:solidFill>
                  <a:srgbClr val="000000"/>
                </a:solidFill>
                <a:latin typeface="Rubik" pitchFamily="34" charset="0"/>
                <a:ea typeface="Rubik" pitchFamily="34" charset="-122"/>
                <a:cs typeface="Rubik" pitchFamily="34" charset="-120"/>
              </a:rPr>
              <a:t>South Asian traditions</a:t>
            </a:r>
            <a:endParaRPr lang="en-US" sz="2000" dirty="0"/>
          </a:p>
        </p:txBody>
      </p:sp>
      <p:sp>
        <p:nvSpPr>
          <p:cNvPr id="17" name="Text 15"/>
          <p:cNvSpPr/>
          <p:nvPr/>
        </p:nvSpPr>
        <p:spPr>
          <a:xfrm>
            <a:off x="9591675" y="7331769"/>
            <a:ext cx="7701439" cy="1104900"/>
          </a:xfrm>
          <a:prstGeom prst="rect">
            <a:avLst/>
          </a:prstGeom>
          <a:noFill/>
          <a:ln/>
        </p:spPr>
        <p:txBody>
          <a:bodyPr wrap="square" lIns="25400" tIns="25400" rIns="25400" bIns="25400" rtlCol="0" anchor="t">
            <a:normAutofit/>
          </a:bodyPr>
          <a:lstStyle/>
          <a:p>
            <a:pPr marL="0" indent="0" algn="l">
              <a:lnSpc>
                <a:spcPct val="145000"/>
              </a:lnSpc>
              <a:buNone/>
            </a:pPr>
            <a:r>
              <a:rPr lang="en-US" sz="2000" dirty="0">
                <a:solidFill>
                  <a:srgbClr val="000000"/>
                </a:solidFill>
                <a:latin typeface="Rubik" pitchFamily="34" charset="0"/>
                <a:ea typeface="Rubik" pitchFamily="34" charset="-122"/>
                <a:cs typeface="Rubik" pitchFamily="34" charset="-120"/>
              </a:rPr>
              <a:t>“Jugaad” — creative problem-solving with limited resources; innovation born from constraint.</a:t>
            </a:r>
            <a:endParaRPr lang="en-US"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3F1E5"/>
        </a:solidFill>
        <a:effectLst/>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F3F1E5"/>
          </a:solidFill>
          <a:ln/>
        </p:spPr>
        <p:txBody>
          <a:bodyPr/>
          <a:lstStyle/>
          <a:p>
            <a:endParaRPr lang="en-US"/>
          </a:p>
        </p:txBody>
      </p:sp>
      <p:sp>
        <p:nvSpPr>
          <p:cNvPr id="3" name="Text 1"/>
          <p:cNvSpPr/>
          <p:nvPr/>
        </p:nvSpPr>
        <p:spPr>
          <a:xfrm>
            <a:off x="990600" y="742950"/>
            <a:ext cx="2742158"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BEFORE WE BEGIN</a:t>
            </a:r>
            <a:endParaRPr lang="en-US" sz="1500" dirty="0"/>
          </a:p>
        </p:txBody>
      </p:sp>
      <p:sp>
        <p:nvSpPr>
          <p:cNvPr id="4" name="Text 2"/>
          <p:cNvSpPr/>
          <p:nvPr/>
        </p:nvSpPr>
        <p:spPr>
          <a:xfrm>
            <a:off x="990600" y="2720066"/>
            <a:ext cx="10844354" cy="2334220"/>
          </a:xfrm>
          <a:prstGeom prst="rect">
            <a:avLst/>
          </a:prstGeom>
          <a:noFill/>
          <a:ln/>
        </p:spPr>
        <p:txBody>
          <a:bodyPr wrap="square" lIns="25400" tIns="25400" rIns="25400" bIns="25400" rtlCol="0" anchor="t">
            <a:normAutofit/>
          </a:bodyPr>
          <a:lstStyle/>
          <a:p>
            <a:pPr marL="0" indent="0" algn="l">
              <a:lnSpc>
                <a:spcPct val="98000"/>
              </a:lnSpc>
              <a:buNone/>
            </a:pPr>
            <a:r>
              <a:rPr lang="en-US" sz="6150" b="1" kern="0" spc="-74" dirty="0">
                <a:solidFill>
                  <a:srgbClr val="000000"/>
                </a:solidFill>
                <a:latin typeface="Playfair Display" pitchFamily="34" charset="0"/>
                <a:ea typeface="Playfair Display" pitchFamily="34" charset="-122"/>
                <a:cs typeface="Playfair Display" pitchFamily="34" charset="-120"/>
              </a:rPr>
              <a:t>We invite you to learn whose land your school is on.</a:t>
            </a:r>
            <a:endParaRPr lang="en-US" sz="6150" dirty="0"/>
          </a:p>
        </p:txBody>
      </p:sp>
      <p:sp>
        <p:nvSpPr>
          <p:cNvPr id="5" name="Text 3"/>
          <p:cNvSpPr/>
          <p:nvPr/>
        </p:nvSpPr>
        <p:spPr>
          <a:xfrm>
            <a:off x="990600" y="5301936"/>
            <a:ext cx="9269932" cy="1322487"/>
          </a:xfrm>
          <a:prstGeom prst="rect">
            <a:avLst/>
          </a:prstGeom>
          <a:noFill/>
          <a:ln/>
        </p:spPr>
        <p:txBody>
          <a:bodyPr wrap="square" lIns="25400" tIns="25400" rIns="25400" bIns="25400" rtlCol="0" anchor="t">
            <a:normAutofit fontScale="92500" lnSpcReduction="20000"/>
          </a:bodyPr>
          <a:lstStyle/>
          <a:p>
            <a:pPr marL="0" indent="0" algn="l">
              <a:lnSpc>
                <a:spcPct val="145000"/>
              </a:lnSpc>
              <a:buNone/>
            </a:pPr>
            <a:r>
              <a:rPr lang="en-US" sz="2325" dirty="0">
                <a:solidFill>
                  <a:srgbClr val="000000"/>
                </a:solidFill>
                <a:latin typeface="Rubik" pitchFamily="34" charset="0"/>
                <a:ea typeface="Rubik" pitchFamily="34" charset="-122"/>
                <a:cs typeface="Rubik" pitchFamily="34" charset="-120"/>
              </a:rPr>
              <a:t>Find your territory at </a:t>
            </a:r>
            <a:r>
              <a:rPr lang="en-US" sz="2325" b="1" dirty="0">
                <a:solidFill>
                  <a:srgbClr val="000000"/>
                </a:solidFill>
                <a:latin typeface="Rubik" pitchFamily="34" charset="0"/>
                <a:ea typeface="Rubik" pitchFamily="34" charset="-122"/>
                <a:cs typeface="Rubik" pitchFamily="34" charset="-120"/>
              </a:rPr>
              <a:t>native-land.ca </a:t>
            </a:r>
            <a:r>
              <a:rPr lang="en-US" sz="2325" dirty="0">
                <a:solidFill>
                  <a:srgbClr val="000000"/>
                </a:solidFill>
                <a:latin typeface="Rubik" pitchFamily="34" charset="0"/>
                <a:ea typeface="Rubik" pitchFamily="34" charset="-122"/>
                <a:cs typeface="Rubik" pitchFamily="34" charset="-120"/>
              </a:rPr>
              <a:t>. This resource honours Canada's Truth and Reconciliation journey and centres Indigenous voices, stories, and ways of knowing throughout.</a:t>
            </a:r>
            <a:endParaRPr lang="en-US" sz="2325" dirty="0"/>
          </a:p>
        </p:txBody>
      </p:sp>
      <p:sp>
        <p:nvSpPr>
          <p:cNvPr id="6" name="Text 4"/>
          <p:cNvSpPr/>
          <p:nvPr/>
        </p:nvSpPr>
        <p:spPr>
          <a:xfrm>
            <a:off x="990600" y="6967323"/>
            <a:ext cx="17937480" cy="467420"/>
          </a:xfrm>
          <a:prstGeom prst="rect">
            <a:avLst/>
          </a:prstGeom>
          <a:noFill/>
          <a:ln/>
        </p:spPr>
        <p:txBody>
          <a:bodyPr wrap="square" lIns="25400" tIns="25400" rIns="25400" bIns="25400" rtlCol="0" anchor="t">
            <a:normAutofit fontScale="92500" lnSpcReduction="20000"/>
          </a:bodyPr>
          <a:lstStyle/>
          <a:p>
            <a:pPr marL="0" indent="0" algn="l">
              <a:lnSpc>
                <a:spcPct val="98000"/>
              </a:lnSpc>
              <a:buNone/>
            </a:pPr>
            <a:r>
              <a:rPr lang="en-US" sz="3450" b="1" kern="0" spc="-41" dirty="0">
                <a:solidFill>
                  <a:srgbClr val="000000"/>
                </a:solidFill>
                <a:latin typeface="Playfair Display" pitchFamily="34" charset="0"/>
                <a:ea typeface="Playfair Display" pitchFamily="34" charset="-122"/>
                <a:cs typeface="Playfair Display" pitchFamily="34" charset="-120"/>
              </a:rPr>
              <a:t>Miigwech. Merci. Thank you.</a:t>
            </a:r>
            <a:endParaRPr lang="en-US" sz="3450" dirty="0"/>
          </a:p>
        </p:txBody>
      </p:sp>
      <p:pic>
        <p:nvPicPr>
          <p:cNvPr id="7" name="Image 0" descr="preencoded.png"/>
          <p:cNvPicPr>
            <a:picLocks noChangeAspect="1"/>
          </p:cNvPicPr>
          <p:nvPr/>
        </p:nvPicPr>
        <p:blipFill>
          <a:blip r:embed="rId3"/>
          <a:stretch>
            <a:fillRect/>
          </a:stretch>
        </p:blipFill>
        <p:spPr>
          <a:xfrm>
            <a:off x="990600" y="8629650"/>
            <a:ext cx="1932880" cy="104775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1">
    <p:bg>
      <p:bgPr>
        <a:solidFill>
          <a:srgbClr val="F3F1E5"/>
        </a:solidFill>
        <a:effectLst/>
      </p:bgPr>
    </p:bg>
    <p:spTree>
      <p:nvGrpSpPr>
        <p:cNvPr id="1" name=""/>
        <p:cNvGrpSpPr/>
        <p:nvPr/>
      </p:nvGrpSpPr>
      <p:grpSpPr>
        <a:xfrm>
          <a:off x="0" y="0"/>
          <a:ext cx="0" cy="0"/>
          <a:chOff x="0" y="0"/>
          <a:chExt cx="0" cy="0"/>
        </a:xfrm>
      </p:grpSpPr>
      <p:sp>
        <p:nvSpPr>
          <p:cNvPr id="3" name="Text 1"/>
          <p:cNvSpPr/>
          <p:nvPr/>
        </p:nvSpPr>
        <p:spPr>
          <a:xfrm>
            <a:off x="990600" y="742950"/>
            <a:ext cx="3020249"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1 · DISCUSS</a:t>
            </a:r>
            <a:endParaRPr lang="en-US" sz="1500" dirty="0"/>
          </a:p>
        </p:txBody>
      </p:sp>
      <p:sp>
        <p:nvSpPr>
          <p:cNvPr id="4" name="Text 2"/>
          <p:cNvSpPr/>
          <p:nvPr/>
        </p:nvSpPr>
        <p:spPr>
          <a:xfrm>
            <a:off x="990600" y="3342140"/>
            <a:ext cx="17937480" cy="871288"/>
          </a:xfrm>
          <a:prstGeom prst="rect">
            <a:avLst/>
          </a:prstGeom>
          <a:noFill/>
          <a:ln/>
        </p:spPr>
        <p:txBody>
          <a:bodyPr wrap="square" lIns="25400" tIns="25400" rIns="25400" bIns="25400" rtlCol="0" anchor="t">
            <a:normAutofit/>
          </a:bodyPr>
          <a:lstStyle/>
          <a:p>
            <a:pPr marL="0" indent="0" algn="l">
              <a:buNone/>
            </a:pPr>
            <a:r>
              <a:rPr lang="en-US" sz="2800" dirty="0">
                <a:solidFill>
                  <a:srgbClr val="56544C"/>
                </a:solidFill>
                <a:latin typeface="Rubik" pitchFamily="34" charset="0"/>
                <a:ea typeface="Rubik" pitchFamily="34" charset="-122"/>
                <a:cs typeface="Rubik" pitchFamily="34" charset="-120"/>
              </a:rPr>
              <a:t>Your turn</a:t>
            </a:r>
            <a:endParaRPr lang="en-US" sz="2800" dirty="0"/>
          </a:p>
        </p:txBody>
      </p:sp>
      <p:sp>
        <p:nvSpPr>
          <p:cNvPr id="5" name="Text 3"/>
          <p:cNvSpPr/>
          <p:nvPr/>
        </p:nvSpPr>
        <p:spPr>
          <a:xfrm>
            <a:off x="990600" y="3913291"/>
            <a:ext cx="10507950" cy="616744"/>
          </a:xfrm>
          <a:prstGeom prst="rect">
            <a:avLst/>
          </a:prstGeom>
          <a:noFill/>
          <a:ln/>
        </p:spPr>
        <p:txBody>
          <a:bodyPr wrap="square" lIns="25400" tIns="25400" rIns="25400" bIns="25400" rtlCol="0" anchor="t">
            <a:normAutofit fontScale="92500" lnSpcReduction="20000"/>
          </a:bodyPr>
          <a:lstStyle/>
          <a:p>
            <a:pPr marL="0" indent="0" algn="l">
              <a:lnSpc>
                <a:spcPct val="98000"/>
              </a:lnSpc>
              <a:buNone/>
            </a:pPr>
            <a:r>
              <a:rPr lang="en-US" sz="4650" b="1" kern="0" spc="-56" dirty="0">
                <a:solidFill>
                  <a:srgbClr val="000000"/>
                </a:solidFill>
                <a:latin typeface="Playfair Display" pitchFamily="34" charset="0"/>
                <a:ea typeface="Playfair Display" pitchFamily="34" charset="-122"/>
                <a:cs typeface="Playfair Display" pitchFamily="34" charset="-120"/>
              </a:rPr>
              <a:t>Failure in your culture</a:t>
            </a:r>
            <a:endParaRPr lang="en-US" sz="4650" dirty="0"/>
          </a:p>
        </p:txBody>
      </p:sp>
      <p:sp>
        <p:nvSpPr>
          <p:cNvPr id="6" name="Shape 4"/>
          <p:cNvSpPr/>
          <p:nvPr/>
        </p:nvSpPr>
        <p:spPr>
          <a:xfrm>
            <a:off x="990600" y="5403804"/>
            <a:ext cx="381000" cy="381000"/>
          </a:xfrm>
          <a:prstGeom prst="rect">
            <a:avLst/>
          </a:prstGeom>
          <a:solidFill>
            <a:srgbClr val="006C5B"/>
          </a:solidFill>
          <a:ln>
            <a:solidFill>
              <a:srgbClr val="006C5B"/>
            </a:solidFill>
          </a:ln>
        </p:spPr>
        <p:txBody>
          <a:bodyPr/>
          <a:lstStyle/>
          <a:p>
            <a:endParaRPr lang="en-US"/>
          </a:p>
        </p:txBody>
      </p:sp>
      <p:sp>
        <p:nvSpPr>
          <p:cNvPr id="7" name="Text 5"/>
          <p:cNvSpPr/>
          <p:nvPr/>
        </p:nvSpPr>
        <p:spPr>
          <a:xfrm>
            <a:off x="1537593" y="4846642"/>
            <a:ext cx="15809457" cy="402630"/>
          </a:xfrm>
          <a:prstGeom prst="rect">
            <a:avLst/>
          </a:prstGeom>
          <a:noFill/>
          <a:ln/>
        </p:spPr>
        <p:txBody>
          <a:bodyPr wrap="square" lIns="25400" tIns="25400" rIns="25400" bIns="25400" rtlCol="0" anchor="t">
            <a:noAutofit/>
          </a:bodyPr>
          <a:lstStyle/>
          <a:p>
            <a:pPr marL="0" indent="0" algn="l">
              <a:lnSpc>
                <a:spcPct val="132000"/>
              </a:lnSpc>
              <a:buNone/>
            </a:pPr>
            <a:r>
              <a:rPr lang="en-US" sz="3600" dirty="0">
                <a:solidFill>
                  <a:srgbClr val="000000"/>
                </a:solidFill>
                <a:latin typeface="Rubik" pitchFamily="34" charset="0"/>
                <a:ea typeface="Rubik" pitchFamily="34" charset="-122"/>
                <a:cs typeface="Rubik" pitchFamily="34" charset="-120"/>
              </a:rPr>
              <a:t>Does your family or cultural background have its own way of thinking about mistakes, learning, and trying again?</a:t>
            </a:r>
            <a:endParaRPr lang="en-US" sz="3600" dirty="0"/>
          </a:p>
        </p:txBody>
      </p:sp>
      <p:sp>
        <p:nvSpPr>
          <p:cNvPr id="8" name="Shape 6"/>
          <p:cNvSpPr/>
          <p:nvPr/>
        </p:nvSpPr>
        <p:spPr>
          <a:xfrm>
            <a:off x="990600" y="6929936"/>
            <a:ext cx="381000" cy="381000"/>
          </a:xfrm>
          <a:prstGeom prst="rect">
            <a:avLst/>
          </a:prstGeom>
          <a:solidFill>
            <a:srgbClr val="006C5B"/>
          </a:solidFill>
          <a:ln>
            <a:solidFill>
              <a:srgbClr val="006C5B"/>
            </a:solidFill>
          </a:ln>
        </p:spPr>
        <p:txBody>
          <a:bodyPr/>
          <a:lstStyle/>
          <a:p>
            <a:endParaRPr lang="en-US"/>
          </a:p>
        </p:txBody>
      </p:sp>
      <p:sp>
        <p:nvSpPr>
          <p:cNvPr id="9" name="Text 7"/>
          <p:cNvSpPr/>
          <p:nvPr/>
        </p:nvSpPr>
        <p:spPr>
          <a:xfrm>
            <a:off x="1537593" y="6402191"/>
            <a:ext cx="12544297" cy="402630"/>
          </a:xfrm>
          <a:prstGeom prst="rect">
            <a:avLst/>
          </a:prstGeom>
          <a:noFill/>
          <a:ln/>
        </p:spPr>
        <p:txBody>
          <a:bodyPr wrap="square" lIns="25400" tIns="25400" rIns="25400" bIns="25400" rtlCol="0" anchor="t">
            <a:noAutofit/>
          </a:bodyPr>
          <a:lstStyle/>
          <a:p>
            <a:pPr marL="0" indent="0" algn="l">
              <a:lnSpc>
                <a:spcPct val="132000"/>
              </a:lnSpc>
              <a:buNone/>
            </a:pPr>
            <a:r>
              <a:rPr lang="en-US" sz="3600" dirty="0">
                <a:solidFill>
                  <a:srgbClr val="000000"/>
                </a:solidFill>
                <a:latin typeface="Rubik" pitchFamily="34" charset="0"/>
                <a:ea typeface="Rubik" pitchFamily="34" charset="-122"/>
                <a:cs typeface="Rubik" pitchFamily="34" charset="-120"/>
              </a:rPr>
              <a:t>Are there words, sayings, or stories in your home language or tradition that speak to this?</a:t>
            </a:r>
            <a:endParaRPr lang="en-US" sz="3600" dirty="0"/>
          </a:p>
        </p:txBody>
      </p:sp>
      <p:pic>
        <p:nvPicPr>
          <p:cNvPr id="10" name="Image 0" descr="preencoded.png"/>
          <p:cNvPicPr>
            <a:picLocks noChangeAspect="1"/>
          </p:cNvPicPr>
          <p:nvPr/>
        </p:nvPicPr>
        <p:blipFill>
          <a:blip r:embed="rId3"/>
          <a:stretch>
            <a:fillRect/>
          </a:stretch>
        </p:blipFill>
        <p:spPr>
          <a:xfrm>
            <a:off x="990600" y="8486775"/>
            <a:ext cx="2190055" cy="1219200"/>
          </a:xfrm>
          <a:prstGeom prst="rect">
            <a:avLst/>
          </a:prstGeom>
        </p:spPr>
      </p:pic>
      <p:sp>
        <p:nvSpPr>
          <p:cNvPr id="11" name="Text 8"/>
          <p:cNvSpPr/>
          <p:nvPr/>
        </p:nvSpPr>
        <p:spPr>
          <a:xfrm>
            <a:off x="16277034" y="9505950"/>
            <a:ext cx="1096566"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ONE</a:t>
            </a:r>
            <a:endParaRPr lang="en-US" sz="1125"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6">
    <p:bg>
      <p:bgPr>
        <a:solidFill>
          <a:srgbClr val="F3F1E5"/>
        </a:solidFill>
        <a:effectLst/>
      </p:bgPr>
    </p:bg>
    <p:spTree>
      <p:nvGrpSpPr>
        <p:cNvPr id="1" name=""/>
        <p:cNvGrpSpPr/>
        <p:nvPr/>
      </p:nvGrpSpPr>
      <p:grpSpPr>
        <a:xfrm>
          <a:off x="0" y="0"/>
          <a:ext cx="0" cy="0"/>
          <a:chOff x="0" y="0"/>
          <a:chExt cx="0" cy="0"/>
        </a:xfrm>
      </p:grpSpPr>
      <p:sp>
        <p:nvSpPr>
          <p:cNvPr id="3" name="Text 1"/>
          <p:cNvSpPr/>
          <p:nvPr/>
        </p:nvSpPr>
        <p:spPr>
          <a:xfrm>
            <a:off x="990600" y="742950"/>
            <a:ext cx="3476456"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1 · REFLECTION</a:t>
            </a:r>
            <a:endParaRPr lang="en-US" sz="1500" dirty="0"/>
          </a:p>
        </p:txBody>
      </p:sp>
      <p:sp>
        <p:nvSpPr>
          <p:cNvPr id="4" name="Text 2"/>
          <p:cNvSpPr/>
          <p:nvPr/>
        </p:nvSpPr>
        <p:spPr>
          <a:xfrm>
            <a:off x="1028700" y="2068868"/>
            <a:ext cx="15951200" cy="285751"/>
          </a:xfrm>
          <a:prstGeom prst="rect">
            <a:avLst/>
          </a:prstGeom>
          <a:noFill/>
          <a:ln/>
        </p:spPr>
        <p:txBody>
          <a:bodyPr wrap="square" lIns="25400" tIns="25400" rIns="25400" bIns="25400" rtlCol="0" anchor="t">
            <a:noAutofit/>
          </a:bodyPr>
          <a:lstStyle/>
          <a:p>
            <a:pPr marL="0" indent="0" algn="l">
              <a:lnSpc>
                <a:spcPct val="98000"/>
              </a:lnSpc>
              <a:buNone/>
            </a:pPr>
            <a:r>
              <a:rPr lang="en-US" sz="4800" b="1" kern="0" spc="-41" dirty="0">
                <a:solidFill>
                  <a:srgbClr val="000000"/>
                </a:solidFill>
                <a:latin typeface="Playfair Display" pitchFamily="34" charset="0"/>
                <a:ea typeface="Playfair Display" pitchFamily="34" charset="-122"/>
                <a:cs typeface="Playfair Display" pitchFamily="34" charset="-120"/>
              </a:rPr>
              <a:t>Think of a time you failed or were unsuccessful at something.</a:t>
            </a:r>
            <a:endParaRPr lang="en-US" sz="4800" dirty="0"/>
          </a:p>
        </p:txBody>
      </p:sp>
      <p:sp>
        <p:nvSpPr>
          <p:cNvPr id="6" name="Text 4"/>
          <p:cNvSpPr/>
          <p:nvPr/>
        </p:nvSpPr>
        <p:spPr>
          <a:xfrm>
            <a:off x="1264096" y="3804991"/>
            <a:ext cx="14503400" cy="3134334"/>
          </a:xfrm>
          <a:prstGeom prst="rect">
            <a:avLst/>
          </a:prstGeom>
          <a:noFill/>
          <a:ln/>
        </p:spPr>
        <p:txBody>
          <a:bodyPr wrap="square" lIns="25400" tIns="25400" rIns="25400" bIns="25400" rtlCol="0" anchor="t">
            <a:normAutofit lnSpcReduction="10000"/>
          </a:bodyPr>
          <a:lstStyle/>
          <a:p>
            <a:pPr marL="457200" indent="-457200" algn="l">
              <a:lnSpc>
                <a:spcPct val="132000"/>
              </a:lnSpc>
              <a:buFont typeface="Arial" panose="020B0604020202020204" pitchFamily="34" charset="0"/>
              <a:buChar char="•"/>
            </a:pPr>
            <a:r>
              <a:rPr lang="en-US" sz="3200" dirty="0">
                <a:solidFill>
                  <a:srgbClr val="000000"/>
                </a:solidFill>
                <a:latin typeface="Rubik" pitchFamily="34" charset="0"/>
                <a:ea typeface="Rubik" pitchFamily="34" charset="-122"/>
                <a:cs typeface="Rubik" pitchFamily="34" charset="-120"/>
              </a:rPr>
              <a:t>How big was the failure? Are you still pursuing the activity?</a:t>
            </a:r>
          </a:p>
          <a:p>
            <a:pPr marL="457200" indent="-457200">
              <a:lnSpc>
                <a:spcPct val="132000"/>
              </a:lnSpc>
              <a:buFont typeface="Arial" panose="020B0604020202020204" pitchFamily="34" charset="0"/>
              <a:buChar char="•"/>
            </a:pPr>
            <a:r>
              <a:rPr lang="en-US" sz="3200" dirty="0">
                <a:solidFill>
                  <a:srgbClr val="000000"/>
                </a:solidFill>
                <a:latin typeface="Rubik" pitchFamily="34" charset="0"/>
                <a:ea typeface="Rubik" pitchFamily="34" charset="-122"/>
                <a:cs typeface="Rubik" pitchFamily="34" charset="-120"/>
              </a:rPr>
              <a:t>If so, why did you continue — and what was the outcome? If not, what feelings made you abandon it?</a:t>
            </a:r>
            <a:endParaRPr lang="en-US" sz="3200" dirty="0"/>
          </a:p>
          <a:p>
            <a:pPr marL="457200" indent="-457200">
              <a:lnSpc>
                <a:spcPct val="132000"/>
              </a:lnSpc>
              <a:buFont typeface="Arial" panose="020B0604020202020204" pitchFamily="34" charset="0"/>
              <a:buChar char="•"/>
            </a:pPr>
            <a:r>
              <a:rPr lang="en-US" sz="3200" dirty="0">
                <a:solidFill>
                  <a:srgbClr val="000000"/>
                </a:solidFill>
                <a:latin typeface="Rubik" pitchFamily="34" charset="0"/>
                <a:ea typeface="Rubik" pitchFamily="34" charset="-122"/>
                <a:cs typeface="Rubik" pitchFamily="34" charset="-120"/>
              </a:rPr>
              <a:t>What did you learn about </a:t>
            </a:r>
            <a:r>
              <a:rPr lang="en-US" sz="3200" i="1" dirty="0">
                <a:solidFill>
                  <a:srgbClr val="000000"/>
                </a:solidFill>
                <a:latin typeface="Rubik" pitchFamily="34" charset="0"/>
                <a:ea typeface="Rubik" pitchFamily="34" charset="-122"/>
                <a:cs typeface="Rubik" pitchFamily="34" charset="-120"/>
              </a:rPr>
              <a:t>the process itself</a:t>
            </a:r>
            <a:r>
              <a:rPr lang="en-US" sz="3200" dirty="0">
                <a:solidFill>
                  <a:srgbClr val="000000"/>
                </a:solidFill>
                <a:latin typeface="Rubik" pitchFamily="34" charset="0"/>
                <a:ea typeface="Rubik" pitchFamily="34" charset="-122"/>
                <a:cs typeface="Rubik" pitchFamily="34" charset="-120"/>
              </a:rPr>
              <a:t>, even if you didn't reach a “successful” outcome?</a:t>
            </a:r>
            <a:endParaRPr lang="en-US" sz="3200" dirty="0"/>
          </a:p>
          <a:p>
            <a:pPr marL="0" indent="0" algn="l">
              <a:lnSpc>
                <a:spcPct val="132000"/>
              </a:lnSpc>
              <a:buNone/>
            </a:pPr>
            <a:endParaRPr lang="en-US" sz="1950" dirty="0"/>
          </a:p>
        </p:txBody>
      </p:sp>
      <p:sp>
        <p:nvSpPr>
          <p:cNvPr id="11" name="Shape 9"/>
          <p:cNvSpPr/>
          <p:nvPr/>
        </p:nvSpPr>
        <p:spPr>
          <a:xfrm>
            <a:off x="952500" y="7517698"/>
            <a:ext cx="76200" cy="833783"/>
          </a:xfrm>
          <a:prstGeom prst="rect">
            <a:avLst/>
          </a:prstGeom>
          <a:solidFill>
            <a:srgbClr val="006C5B"/>
          </a:solidFill>
          <a:ln>
            <a:solidFill>
              <a:srgbClr val="006C5B"/>
            </a:solidFill>
          </a:ln>
        </p:spPr>
        <p:txBody>
          <a:bodyPr/>
          <a:lstStyle/>
          <a:p>
            <a:endParaRPr lang="en-US"/>
          </a:p>
        </p:txBody>
      </p:sp>
      <p:sp>
        <p:nvSpPr>
          <p:cNvPr id="12" name="Text 10"/>
          <p:cNvSpPr/>
          <p:nvPr/>
        </p:nvSpPr>
        <p:spPr>
          <a:xfrm>
            <a:off x="1200150" y="7640384"/>
            <a:ext cx="16452850" cy="2260586"/>
          </a:xfrm>
          <a:prstGeom prst="rect">
            <a:avLst/>
          </a:prstGeom>
          <a:noFill/>
          <a:ln/>
        </p:spPr>
        <p:txBody>
          <a:bodyPr wrap="square" lIns="0" tIns="0" rIns="0" bIns="0" rtlCol="0" anchor="t">
            <a:noAutofit/>
          </a:bodyPr>
          <a:lstStyle/>
          <a:p>
            <a:pPr marL="0" indent="0" algn="l">
              <a:lnSpc>
                <a:spcPct val="140000"/>
              </a:lnSpc>
              <a:buNone/>
            </a:pPr>
            <a:r>
              <a:rPr lang="en-US" sz="2800" dirty="0">
                <a:solidFill>
                  <a:srgbClr val="56544C"/>
                </a:solidFill>
                <a:latin typeface="Rubik" pitchFamily="34" charset="0"/>
                <a:ea typeface="Rubik" pitchFamily="34" charset="-122"/>
                <a:cs typeface="Rubik" pitchFamily="34" charset="-120"/>
              </a:rPr>
              <a:t>You are never required to share something personal aloud. You may write privately, or simply listen.</a:t>
            </a:r>
            <a:endParaRPr lang="en-US" sz="2800" dirty="0"/>
          </a:p>
        </p:txBody>
      </p:sp>
      <p:pic>
        <p:nvPicPr>
          <p:cNvPr id="13" name="Image 0" descr="preencoded.png"/>
          <p:cNvPicPr>
            <a:picLocks noChangeAspect="1"/>
          </p:cNvPicPr>
          <p:nvPr/>
        </p:nvPicPr>
        <p:blipFill>
          <a:blip r:embed="rId3"/>
          <a:stretch>
            <a:fillRect/>
          </a:stretch>
        </p:blipFill>
        <p:spPr>
          <a:xfrm>
            <a:off x="1004887" y="8815388"/>
            <a:ext cx="1732856" cy="890587"/>
          </a:xfrm>
          <a:prstGeom prst="rect">
            <a:avLst/>
          </a:prstGeom>
        </p:spPr>
      </p:pic>
      <p:sp>
        <p:nvSpPr>
          <p:cNvPr id="14" name="Text 11"/>
          <p:cNvSpPr/>
          <p:nvPr/>
        </p:nvSpPr>
        <p:spPr>
          <a:xfrm>
            <a:off x="16277034" y="9505950"/>
            <a:ext cx="1096566"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ONE</a:t>
            </a:r>
            <a:endParaRPr lang="en-US" sz="1125"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F1E5"/>
        </a:solidFill>
        <a:effectLst/>
      </p:bgPr>
    </p:bg>
    <p:spTree>
      <p:nvGrpSpPr>
        <p:cNvPr id="1" name="">
          <a:extLst>
            <a:ext uri="{FF2B5EF4-FFF2-40B4-BE49-F238E27FC236}">
              <a16:creationId xmlns:a16="http://schemas.microsoft.com/office/drawing/2014/main" id="{AE4A3C4E-6BAF-4E48-AF2F-605F4F6FFEC4}"/>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2055E86F-EEF7-56D3-DC0B-41E1B2F75CC8}"/>
              </a:ext>
            </a:extLst>
          </p:cNvPr>
          <p:cNvSpPr/>
          <p:nvPr/>
        </p:nvSpPr>
        <p:spPr>
          <a:xfrm>
            <a:off x="0" y="0"/>
            <a:ext cx="18288000" cy="10287000"/>
          </a:xfrm>
          <a:prstGeom prst="rect">
            <a:avLst/>
          </a:prstGeom>
          <a:solidFill>
            <a:srgbClr val="F3F1E5"/>
          </a:solidFill>
          <a:ln/>
        </p:spPr>
        <p:txBody>
          <a:bodyPr/>
          <a:lstStyle/>
          <a:p>
            <a:endParaRPr lang="en-US"/>
          </a:p>
        </p:txBody>
      </p:sp>
      <p:sp>
        <p:nvSpPr>
          <p:cNvPr id="3" name="Text 1">
            <a:extLst>
              <a:ext uri="{FF2B5EF4-FFF2-40B4-BE49-F238E27FC236}">
                <a16:creationId xmlns:a16="http://schemas.microsoft.com/office/drawing/2014/main" id="{50ECC820-F0D3-F728-95F2-0BD78F0CD3A7}"/>
              </a:ext>
            </a:extLst>
          </p:cNvPr>
          <p:cNvSpPr/>
          <p:nvPr/>
        </p:nvSpPr>
        <p:spPr>
          <a:xfrm>
            <a:off x="990600" y="742950"/>
            <a:ext cx="2768243"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1 · WATCH</a:t>
            </a:r>
            <a:endParaRPr lang="en-US" sz="1500" dirty="0"/>
          </a:p>
        </p:txBody>
      </p:sp>
      <p:sp>
        <p:nvSpPr>
          <p:cNvPr id="4" name="Text 2">
            <a:extLst>
              <a:ext uri="{FF2B5EF4-FFF2-40B4-BE49-F238E27FC236}">
                <a16:creationId xmlns:a16="http://schemas.microsoft.com/office/drawing/2014/main" id="{499D0450-161D-7FDF-5AA6-2393CEE29663}"/>
              </a:ext>
            </a:extLst>
          </p:cNvPr>
          <p:cNvSpPr/>
          <p:nvPr/>
        </p:nvSpPr>
        <p:spPr>
          <a:xfrm>
            <a:off x="990600" y="1805081"/>
            <a:ext cx="7365921" cy="1531144"/>
          </a:xfrm>
          <a:prstGeom prst="rect">
            <a:avLst/>
          </a:prstGeom>
          <a:noFill/>
          <a:ln/>
        </p:spPr>
        <p:txBody>
          <a:bodyPr wrap="square" lIns="25400" tIns="25400" rIns="25400" bIns="25400" rtlCol="0" anchor="t">
            <a:normAutofit/>
          </a:bodyPr>
          <a:lstStyle/>
          <a:p>
            <a:pPr>
              <a:lnSpc>
                <a:spcPct val="98000"/>
              </a:lnSpc>
            </a:pPr>
            <a:r>
              <a:rPr lang="en-US" sz="4650" b="1" kern="0" spc="-56" dirty="0">
                <a:solidFill>
                  <a:srgbClr val="000000"/>
                </a:solidFill>
                <a:latin typeface="Playfair Display"/>
              </a:rPr>
              <a:t>Consider these Questions as you watch: </a:t>
            </a:r>
            <a:endParaRPr lang="en-US" dirty="0"/>
          </a:p>
        </p:txBody>
      </p:sp>
      <p:sp>
        <p:nvSpPr>
          <p:cNvPr id="5" name="Text 3">
            <a:extLst>
              <a:ext uri="{FF2B5EF4-FFF2-40B4-BE49-F238E27FC236}">
                <a16:creationId xmlns:a16="http://schemas.microsoft.com/office/drawing/2014/main" id="{8CC0B173-52FB-CC13-29A0-C22F0151B62D}"/>
              </a:ext>
            </a:extLst>
          </p:cNvPr>
          <p:cNvSpPr/>
          <p:nvPr/>
        </p:nvSpPr>
        <p:spPr>
          <a:xfrm>
            <a:off x="590550" y="3644153"/>
            <a:ext cx="7952476" cy="5241643"/>
          </a:xfrm>
          <a:prstGeom prst="rect">
            <a:avLst/>
          </a:prstGeom>
          <a:noFill/>
          <a:ln/>
        </p:spPr>
        <p:txBody>
          <a:bodyPr wrap="square" lIns="25400" tIns="25400" rIns="25400" bIns="25400" rtlCol="0" anchor="t">
            <a:noAutofit/>
          </a:bodyPr>
          <a:lstStyle/>
          <a:p>
            <a:pPr marL="850265" lvl="2" indent="-283210">
              <a:lnSpc>
                <a:spcPts val="6020"/>
              </a:lnSpc>
              <a:buFont typeface="Arial,Sans-Serif"/>
              <a:buChar char="⚬"/>
            </a:pPr>
            <a:r>
              <a:rPr lang="en-US" sz="2400" dirty="0">
                <a:solidFill>
                  <a:srgbClr val="000000"/>
                </a:solidFill>
                <a:latin typeface="Rubik"/>
                <a:ea typeface="Rubik"/>
                <a:cs typeface="Arial"/>
              </a:rPr>
              <a:t>Why is ‘not yet’ significant for growth?</a:t>
            </a:r>
          </a:p>
          <a:p>
            <a:pPr marL="850265" lvl="2" indent="-283210">
              <a:lnSpc>
                <a:spcPts val="6020"/>
              </a:lnSpc>
              <a:buFont typeface="Arial,Sans-Serif"/>
              <a:buChar char="⚬"/>
            </a:pPr>
            <a:r>
              <a:rPr lang="en-US" sz="2400" dirty="0">
                <a:solidFill>
                  <a:srgbClr val="000000"/>
                </a:solidFill>
                <a:latin typeface="Rubik"/>
                <a:ea typeface="Rubik"/>
                <a:cs typeface="Arial"/>
              </a:rPr>
              <a:t>How is a growth mindset and fixed mindset described?</a:t>
            </a:r>
          </a:p>
          <a:p>
            <a:pPr marL="850265" lvl="2" indent="-283210">
              <a:lnSpc>
                <a:spcPts val="6020"/>
              </a:lnSpc>
              <a:buFont typeface="Arial,Sans-Serif"/>
              <a:buChar char="⚬"/>
            </a:pPr>
            <a:r>
              <a:rPr lang="en-US" sz="2400" dirty="0">
                <a:solidFill>
                  <a:srgbClr val="000000"/>
                </a:solidFill>
                <a:latin typeface="Rubik"/>
                <a:ea typeface="Rubik"/>
                <a:cs typeface="Arial"/>
              </a:rPr>
              <a:t>How does one engage with error?</a:t>
            </a:r>
          </a:p>
          <a:p>
            <a:pPr marL="850265" lvl="2" indent="-283210">
              <a:lnSpc>
                <a:spcPts val="6020"/>
              </a:lnSpc>
              <a:buFont typeface="Arial,Sans-Serif"/>
              <a:buChar char="⚬"/>
            </a:pPr>
            <a:r>
              <a:rPr lang="en-US" sz="2400" dirty="0">
                <a:solidFill>
                  <a:srgbClr val="000000"/>
                </a:solidFill>
                <a:latin typeface="Rubik"/>
                <a:ea typeface="Rubik"/>
                <a:cs typeface="Arial"/>
              </a:rPr>
              <a:t>How can you use words of praise to change your mindset?</a:t>
            </a:r>
          </a:p>
          <a:p>
            <a:pPr>
              <a:lnSpc>
                <a:spcPct val="145000"/>
              </a:lnSpc>
            </a:pPr>
            <a:endParaRPr lang="en-US" sz="2400" dirty="0">
              <a:latin typeface="Rubik"/>
              <a:ea typeface="Rubik"/>
              <a:cs typeface="Calibri"/>
            </a:endParaRPr>
          </a:p>
        </p:txBody>
      </p:sp>
      <p:pic>
        <p:nvPicPr>
          <p:cNvPr id="6" name="Image 0" descr="preencoded.png">
            <a:extLst>
              <a:ext uri="{FF2B5EF4-FFF2-40B4-BE49-F238E27FC236}">
                <a16:creationId xmlns:a16="http://schemas.microsoft.com/office/drawing/2014/main" id="{4EBB0F94-411C-5CF1-A649-AE688F0297AD}"/>
              </a:ext>
            </a:extLst>
          </p:cNvPr>
          <p:cNvPicPr>
            <a:picLocks noChangeAspect="1"/>
          </p:cNvPicPr>
          <p:nvPr/>
        </p:nvPicPr>
        <p:blipFill>
          <a:blip r:embed="rId4"/>
          <a:stretch>
            <a:fillRect/>
          </a:stretch>
        </p:blipFill>
        <p:spPr>
          <a:xfrm>
            <a:off x="990600" y="8572500"/>
            <a:ext cx="1918593" cy="1137557"/>
          </a:xfrm>
          <a:prstGeom prst="rect">
            <a:avLst/>
          </a:prstGeom>
        </p:spPr>
      </p:pic>
      <p:sp>
        <p:nvSpPr>
          <p:cNvPr id="7" name="Text 4">
            <a:extLst>
              <a:ext uri="{FF2B5EF4-FFF2-40B4-BE49-F238E27FC236}">
                <a16:creationId xmlns:a16="http://schemas.microsoft.com/office/drawing/2014/main" id="{A2FF52E0-9272-2B84-7718-2179023B3DD1}"/>
              </a:ext>
            </a:extLst>
          </p:cNvPr>
          <p:cNvSpPr/>
          <p:nvPr/>
        </p:nvSpPr>
        <p:spPr>
          <a:xfrm>
            <a:off x="16277034" y="9505950"/>
            <a:ext cx="1096566"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ONE</a:t>
            </a:r>
            <a:endParaRPr lang="en-US" sz="1125" dirty="0"/>
          </a:p>
        </p:txBody>
      </p:sp>
      <p:pic>
        <p:nvPicPr>
          <p:cNvPr id="9" name="Online Media 8" title="The power of believing that you can improve | Carol Dweck | TED">
            <a:hlinkClick r:id="" action="ppaction://noaction"/>
            <a:extLst>
              <a:ext uri="{FF2B5EF4-FFF2-40B4-BE49-F238E27FC236}">
                <a16:creationId xmlns:a16="http://schemas.microsoft.com/office/drawing/2014/main" id="{37266A99-F472-C5C4-C226-B224F236151C}"/>
              </a:ext>
            </a:extLst>
          </p:cNvPr>
          <p:cNvPicPr>
            <a:picLocks noRot="1" noChangeAspect="1"/>
          </p:cNvPicPr>
          <p:nvPr>
            <a:videoFile r:link="rId1"/>
          </p:nvPr>
        </p:nvPicPr>
        <p:blipFill>
          <a:blip r:embed="rId5"/>
          <a:stretch>
            <a:fillRect/>
          </a:stretch>
        </p:blipFill>
        <p:spPr>
          <a:xfrm>
            <a:off x="8586788" y="2686050"/>
            <a:ext cx="8812212" cy="4914900"/>
          </a:xfrm>
          <a:prstGeom prst="rect">
            <a:avLst/>
          </a:prstGeom>
        </p:spPr>
      </p:pic>
    </p:spTree>
    <p:extLst>
      <p:ext uri="{BB962C8B-B14F-4D97-AF65-F5344CB8AC3E}">
        <p14:creationId xmlns:p14="http://schemas.microsoft.com/office/powerpoint/2010/main" val="28047221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7">
    <p:bg>
      <p:bgPr>
        <a:solidFill>
          <a:srgbClr val="F3F1E5"/>
        </a:solidFill>
        <a:effectLst/>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F3F1E5"/>
          </a:solidFill>
          <a:ln/>
        </p:spPr>
        <p:txBody>
          <a:bodyPr/>
          <a:lstStyle/>
          <a:p>
            <a:endParaRPr lang="en-US"/>
          </a:p>
        </p:txBody>
      </p:sp>
      <p:sp>
        <p:nvSpPr>
          <p:cNvPr id="3" name="Text 1"/>
          <p:cNvSpPr/>
          <p:nvPr/>
        </p:nvSpPr>
        <p:spPr>
          <a:xfrm>
            <a:off x="990600" y="742950"/>
            <a:ext cx="3082786"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1 · ACTIVITY</a:t>
            </a:r>
            <a:endParaRPr lang="en-US" sz="1500" dirty="0"/>
          </a:p>
        </p:txBody>
      </p:sp>
      <p:sp>
        <p:nvSpPr>
          <p:cNvPr id="4" name="Text 2"/>
          <p:cNvSpPr/>
          <p:nvPr/>
        </p:nvSpPr>
        <p:spPr>
          <a:xfrm>
            <a:off x="914400" y="3032811"/>
            <a:ext cx="17937480" cy="2174173"/>
          </a:xfrm>
          <a:prstGeom prst="rect">
            <a:avLst/>
          </a:prstGeom>
          <a:noFill/>
          <a:ln/>
        </p:spPr>
        <p:txBody>
          <a:bodyPr wrap="square" lIns="25400" tIns="25400" rIns="25400" bIns="25400" rtlCol="0" anchor="t">
            <a:normAutofit/>
          </a:bodyPr>
          <a:lstStyle/>
          <a:p>
            <a:pPr marL="0" indent="0" algn="l">
              <a:lnSpc>
                <a:spcPct val="98000"/>
              </a:lnSpc>
              <a:buNone/>
            </a:pPr>
            <a:r>
              <a:rPr lang="en-US" sz="4400" b="1" kern="0" spc="-56" dirty="0">
                <a:solidFill>
                  <a:srgbClr val="000000"/>
                </a:solidFill>
                <a:latin typeface="Playfair Display" pitchFamily="34" charset="0"/>
                <a:ea typeface="Playfair Display" pitchFamily="34" charset="-122"/>
                <a:cs typeface="Playfair Display" pitchFamily="34" charset="-120"/>
              </a:rPr>
              <a:t>Shift your Mindset!</a:t>
            </a:r>
            <a:endParaRPr lang="en-US" sz="4400" dirty="0"/>
          </a:p>
        </p:txBody>
      </p:sp>
      <p:sp>
        <p:nvSpPr>
          <p:cNvPr id="5" name="Text 3"/>
          <p:cNvSpPr/>
          <p:nvPr/>
        </p:nvSpPr>
        <p:spPr>
          <a:xfrm>
            <a:off x="914400" y="4456463"/>
            <a:ext cx="7321515" cy="2964931"/>
          </a:xfrm>
          <a:prstGeom prst="rect">
            <a:avLst/>
          </a:prstGeom>
          <a:noFill/>
          <a:ln/>
        </p:spPr>
        <p:txBody>
          <a:bodyPr wrap="square" lIns="25400" tIns="25400" rIns="25400" bIns="25400" rtlCol="0" anchor="t">
            <a:normAutofit/>
          </a:bodyPr>
          <a:lstStyle/>
          <a:p>
            <a:pPr>
              <a:lnSpc>
                <a:spcPct val="145000"/>
              </a:lnSpc>
            </a:pPr>
            <a:r>
              <a:rPr lang="en-US" sz="2800" dirty="0">
                <a:solidFill>
                  <a:srgbClr val="000000"/>
                </a:solidFill>
                <a:latin typeface="Rubik"/>
                <a:ea typeface="Rubik"/>
              </a:rPr>
              <a:t>Use your errors to continue to grow and learn! </a:t>
            </a:r>
            <a:endParaRPr lang="en-US" dirty="0"/>
          </a:p>
        </p:txBody>
      </p:sp>
      <p:pic>
        <p:nvPicPr>
          <p:cNvPr id="6" name="Image 0" descr="preencoded.png"/>
          <p:cNvPicPr>
            <a:picLocks noChangeAspect="1"/>
          </p:cNvPicPr>
          <p:nvPr/>
        </p:nvPicPr>
        <p:blipFill>
          <a:blip r:embed="rId3"/>
          <a:stretch>
            <a:fillRect/>
          </a:stretch>
        </p:blipFill>
        <p:spPr>
          <a:xfrm>
            <a:off x="947738" y="8429625"/>
            <a:ext cx="2347217" cy="1276350"/>
          </a:xfrm>
          <a:prstGeom prst="rect">
            <a:avLst/>
          </a:prstGeom>
        </p:spPr>
      </p:pic>
      <p:sp>
        <p:nvSpPr>
          <p:cNvPr id="7" name="Text 4"/>
          <p:cNvSpPr/>
          <p:nvPr/>
        </p:nvSpPr>
        <p:spPr>
          <a:xfrm>
            <a:off x="16277034" y="9505950"/>
            <a:ext cx="1096566"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ONE</a:t>
            </a:r>
            <a:endParaRPr lang="en-US" sz="1125" dirty="0"/>
          </a:p>
        </p:txBody>
      </p:sp>
      <p:pic>
        <p:nvPicPr>
          <p:cNvPr id="8" name="Picture 7">
            <a:extLst>
              <a:ext uri="{FF2B5EF4-FFF2-40B4-BE49-F238E27FC236}">
                <a16:creationId xmlns:a16="http://schemas.microsoft.com/office/drawing/2014/main" id="{0093B781-E012-A49B-4CF6-F81436AB5BB5}"/>
              </a:ext>
            </a:extLst>
          </p:cNvPr>
          <p:cNvPicPr>
            <a:picLocks noChangeAspect="1"/>
          </p:cNvPicPr>
          <p:nvPr/>
        </p:nvPicPr>
        <p:blipFill>
          <a:blip r:embed="rId4"/>
          <a:stretch>
            <a:fillRect/>
          </a:stretch>
        </p:blipFill>
        <p:spPr>
          <a:xfrm>
            <a:off x="9137333" y="876300"/>
            <a:ext cx="7511415" cy="810768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9">
    <p:bg>
      <p:bgPr>
        <a:solidFill>
          <a:srgbClr val="F3F1E5"/>
        </a:solidFill>
        <a:effectLst/>
      </p:bgPr>
    </p:bg>
    <p:spTree>
      <p:nvGrpSpPr>
        <p:cNvPr id="1" name=""/>
        <p:cNvGrpSpPr/>
        <p:nvPr/>
      </p:nvGrpSpPr>
      <p:grpSpPr>
        <a:xfrm>
          <a:off x="0" y="0"/>
          <a:ext cx="0" cy="0"/>
          <a:chOff x="0" y="0"/>
          <a:chExt cx="0" cy="0"/>
        </a:xfrm>
      </p:grpSpPr>
      <p:grpSp>
        <p:nvGrpSpPr>
          <p:cNvPr id="10" name="Group 6">
            <a:extLst>
              <a:ext uri="{FF2B5EF4-FFF2-40B4-BE49-F238E27FC236}">
                <a16:creationId xmlns:a16="http://schemas.microsoft.com/office/drawing/2014/main" id="{9B2E36B7-3746-08A1-C47D-103A0C7DF6AB}"/>
              </a:ext>
            </a:extLst>
          </p:cNvPr>
          <p:cNvGrpSpPr/>
          <p:nvPr/>
        </p:nvGrpSpPr>
        <p:grpSpPr>
          <a:xfrm>
            <a:off x="-6489" y="9140182"/>
            <a:ext cx="18288000" cy="1150636"/>
            <a:chOff x="0" y="0"/>
            <a:chExt cx="24384000" cy="1534181"/>
          </a:xfrm>
        </p:grpSpPr>
        <p:sp>
          <p:nvSpPr>
            <p:cNvPr id="11" name="Freeform 7">
              <a:extLst>
                <a:ext uri="{FF2B5EF4-FFF2-40B4-BE49-F238E27FC236}">
                  <a16:creationId xmlns:a16="http://schemas.microsoft.com/office/drawing/2014/main" id="{59E2C594-9AE3-87F7-AE37-275E050FC92F}"/>
                </a:ext>
              </a:extLst>
            </p:cNvPr>
            <p:cNvSpPr/>
            <p:nvPr/>
          </p:nvSpPr>
          <p:spPr>
            <a:xfrm>
              <a:off x="0" y="0"/>
              <a:ext cx="24384000" cy="1534160"/>
            </a:xfrm>
            <a:custGeom>
              <a:avLst/>
              <a:gdLst/>
              <a:ahLst/>
              <a:cxnLst/>
              <a:rect l="l" t="t" r="r" b="b"/>
              <a:pathLst>
                <a:path w="24384000" h="1534160">
                  <a:moveTo>
                    <a:pt x="0" y="0"/>
                  </a:moveTo>
                  <a:lnTo>
                    <a:pt x="24384000" y="0"/>
                  </a:lnTo>
                  <a:lnTo>
                    <a:pt x="24384000" y="1534160"/>
                  </a:lnTo>
                  <a:lnTo>
                    <a:pt x="0" y="1534160"/>
                  </a:lnTo>
                  <a:close/>
                </a:path>
              </a:pathLst>
            </a:custGeom>
            <a:solidFill>
              <a:srgbClr val="C00000"/>
            </a:solidFill>
            <a:ln w="12700">
              <a:solidFill>
                <a:srgbClr val="000000"/>
              </a:solidFill>
            </a:ln>
          </p:spPr>
          <p:txBody>
            <a:bodyPr/>
            <a:lstStyle/>
            <a:p>
              <a:endParaRPr lang="en-US"/>
            </a:p>
          </p:txBody>
        </p:sp>
      </p:grpSp>
      <p:sp>
        <p:nvSpPr>
          <p:cNvPr id="3" name="Text 1"/>
          <p:cNvSpPr/>
          <p:nvPr/>
        </p:nvSpPr>
        <p:spPr>
          <a:xfrm>
            <a:off x="990600" y="742950"/>
            <a:ext cx="4938504"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0B2233"/>
                </a:solidFill>
                <a:latin typeface="Rubik" pitchFamily="34" charset="0"/>
                <a:ea typeface="Rubik" pitchFamily="34" charset="-122"/>
                <a:cs typeface="Rubik" pitchFamily="34" charset="-120"/>
              </a:rPr>
              <a:t>LESSON 1 · CANADIAN CONNECTION</a:t>
            </a:r>
            <a:endParaRPr lang="en-US" sz="1500" dirty="0"/>
          </a:p>
        </p:txBody>
      </p:sp>
      <p:sp>
        <p:nvSpPr>
          <p:cNvPr id="5" name="Text 3"/>
          <p:cNvSpPr/>
          <p:nvPr/>
        </p:nvSpPr>
        <p:spPr>
          <a:xfrm>
            <a:off x="0" y="7586355"/>
            <a:ext cx="7346412" cy="815182"/>
          </a:xfrm>
          <a:prstGeom prst="rect">
            <a:avLst/>
          </a:prstGeom>
          <a:noFill/>
          <a:ln/>
        </p:spPr>
        <p:txBody>
          <a:bodyPr wrap="square" lIns="25400" tIns="25400" rIns="25400" bIns="25400" rtlCol="0" anchor="t">
            <a:normAutofit/>
          </a:bodyPr>
          <a:lstStyle/>
          <a:p>
            <a:pPr marL="0" indent="0" algn="ctr">
              <a:lnSpc>
                <a:spcPct val="102000"/>
              </a:lnSpc>
              <a:buNone/>
            </a:pPr>
            <a:r>
              <a:rPr lang="en-US" sz="4800" b="1" kern="0" spc="-36" dirty="0">
                <a:solidFill>
                  <a:srgbClr val="0B2233"/>
                </a:solidFill>
                <a:latin typeface="Playfair Display" pitchFamily="34" charset="0"/>
                <a:ea typeface="Playfair Display" pitchFamily="34" charset="-122"/>
                <a:cs typeface="Playfair Display" pitchFamily="34" charset="-120"/>
              </a:rPr>
              <a:t>Connor Bedard</a:t>
            </a:r>
            <a:endParaRPr lang="en-US" sz="4800" dirty="0"/>
          </a:p>
        </p:txBody>
      </p:sp>
      <p:sp>
        <p:nvSpPr>
          <p:cNvPr id="6" name="Text 4"/>
          <p:cNvSpPr/>
          <p:nvPr/>
        </p:nvSpPr>
        <p:spPr>
          <a:xfrm>
            <a:off x="8238342" y="2189747"/>
            <a:ext cx="8509616" cy="3729790"/>
          </a:xfrm>
          <a:prstGeom prst="rect">
            <a:avLst/>
          </a:prstGeom>
          <a:noFill/>
          <a:ln/>
        </p:spPr>
        <p:txBody>
          <a:bodyPr wrap="square" lIns="25400" tIns="25400" rIns="25400" bIns="25400" rtlCol="0" anchor="t">
            <a:normAutofit/>
          </a:bodyPr>
          <a:lstStyle/>
          <a:p>
            <a:pPr marL="0" indent="0" algn="l">
              <a:lnSpc>
                <a:spcPct val="145000"/>
              </a:lnSpc>
              <a:buNone/>
            </a:pPr>
            <a:r>
              <a:rPr lang="en-US" sz="2800" dirty="0">
                <a:solidFill>
                  <a:srgbClr val="0B2233"/>
                </a:solidFill>
                <a:latin typeface="Rubik" pitchFamily="34" charset="0"/>
                <a:ea typeface="Rubik" pitchFamily="34" charset="-122"/>
                <a:cs typeface="Rubik" pitchFamily="34" charset="-120"/>
              </a:rPr>
              <a:t>One of Canada's youngest hockey superstars, Connor Bedard faced enormous pressure and was told he was too small and not ready. He stayed focused, worked tirelessly, and turned every setback into motivation, showing that </a:t>
            </a:r>
            <a:r>
              <a:rPr lang="en-US" sz="2800" b="1" dirty="0">
                <a:solidFill>
                  <a:srgbClr val="E35205"/>
                </a:solidFill>
                <a:latin typeface="Rubik" pitchFamily="34" charset="0"/>
                <a:ea typeface="Rubik" pitchFamily="34" charset="-122"/>
                <a:cs typeface="Rubik" pitchFamily="34" charset="-120"/>
              </a:rPr>
              <a:t>perseverance and self-belief matter as much as talent.</a:t>
            </a:r>
            <a:endParaRPr lang="en-US" sz="2800" b="1" dirty="0">
              <a:solidFill>
                <a:srgbClr val="E35205"/>
              </a:solidFill>
            </a:endParaRPr>
          </a:p>
        </p:txBody>
      </p:sp>
      <p:sp>
        <p:nvSpPr>
          <p:cNvPr id="7" name="Text 5"/>
          <p:cNvSpPr/>
          <p:nvPr/>
        </p:nvSpPr>
        <p:spPr>
          <a:xfrm>
            <a:off x="8238341" y="6235755"/>
            <a:ext cx="9567922" cy="1589489"/>
          </a:xfrm>
          <a:prstGeom prst="rect">
            <a:avLst/>
          </a:prstGeom>
          <a:noFill/>
          <a:ln/>
        </p:spPr>
        <p:txBody>
          <a:bodyPr wrap="square" lIns="25400" tIns="25400" rIns="25400" bIns="25400" rtlCol="0" anchor="t">
            <a:normAutofit/>
          </a:bodyPr>
          <a:lstStyle/>
          <a:p>
            <a:pPr marL="0" indent="0" algn="l">
              <a:lnSpc>
                <a:spcPct val="116000"/>
              </a:lnSpc>
              <a:buNone/>
            </a:pPr>
            <a:r>
              <a:rPr lang="en-US" sz="4400" b="1" kern="0" spc="-24" dirty="0">
                <a:solidFill>
                  <a:srgbClr val="0B2233"/>
                </a:solidFill>
                <a:latin typeface="Playfair Display" pitchFamily="34" charset="0"/>
                <a:ea typeface="Playfair Display" pitchFamily="34" charset="-122"/>
                <a:cs typeface="Playfair Display" pitchFamily="34" charset="-120"/>
              </a:rPr>
              <a:t>“You learn more from a bad game than a perfect one.”</a:t>
            </a:r>
            <a:endParaRPr lang="en-US" sz="4400" dirty="0"/>
          </a:p>
        </p:txBody>
      </p:sp>
      <p:sp>
        <p:nvSpPr>
          <p:cNvPr id="9" name="Text 6"/>
          <p:cNvSpPr/>
          <p:nvPr/>
        </p:nvSpPr>
        <p:spPr>
          <a:xfrm>
            <a:off x="16277034" y="9505950"/>
            <a:ext cx="1096566"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0B2233">
                    <a:alpha val="70000"/>
                  </a:srgbClr>
                </a:solidFill>
                <a:latin typeface="Rubik" pitchFamily="34" charset="0"/>
                <a:ea typeface="Rubik" pitchFamily="34" charset="-122"/>
                <a:cs typeface="Rubik" pitchFamily="34" charset="-120"/>
              </a:rPr>
              <a:t>LESSON ONE</a:t>
            </a:r>
            <a:endParaRPr lang="en-US" sz="1125" dirty="0"/>
          </a:p>
        </p:txBody>
      </p:sp>
      <p:grpSp>
        <p:nvGrpSpPr>
          <p:cNvPr id="12" name="Group 8">
            <a:extLst>
              <a:ext uri="{FF2B5EF4-FFF2-40B4-BE49-F238E27FC236}">
                <a16:creationId xmlns:a16="http://schemas.microsoft.com/office/drawing/2014/main" id="{570A2FFD-6BB3-84E0-E19B-740F414D1AFB}"/>
              </a:ext>
            </a:extLst>
          </p:cNvPr>
          <p:cNvGrpSpPr>
            <a:grpSpLocks noChangeAspect="1"/>
          </p:cNvGrpSpPr>
          <p:nvPr/>
        </p:nvGrpSpPr>
        <p:grpSpPr>
          <a:xfrm>
            <a:off x="693002" y="1663395"/>
            <a:ext cx="5960408" cy="5288264"/>
            <a:chOff x="0" y="0"/>
            <a:chExt cx="7947211" cy="7051019"/>
          </a:xfrm>
        </p:grpSpPr>
        <p:sp>
          <p:nvSpPr>
            <p:cNvPr id="13" name="Freeform 9">
              <a:extLst>
                <a:ext uri="{FF2B5EF4-FFF2-40B4-BE49-F238E27FC236}">
                  <a16:creationId xmlns:a16="http://schemas.microsoft.com/office/drawing/2014/main" id="{102DB0CB-1BB3-F3A3-5F9C-630A32920C30}"/>
                </a:ext>
              </a:extLst>
            </p:cNvPr>
            <p:cNvSpPr/>
            <p:nvPr/>
          </p:nvSpPr>
          <p:spPr>
            <a:xfrm>
              <a:off x="0" y="0"/>
              <a:ext cx="7947152" cy="7051040"/>
            </a:xfrm>
            <a:custGeom>
              <a:avLst/>
              <a:gdLst/>
              <a:ahLst/>
              <a:cxnLst/>
              <a:rect l="l" t="t" r="r" b="b"/>
              <a:pathLst>
                <a:path w="7947152" h="7051040">
                  <a:moveTo>
                    <a:pt x="0" y="0"/>
                  </a:moveTo>
                  <a:lnTo>
                    <a:pt x="7947152" y="0"/>
                  </a:lnTo>
                  <a:lnTo>
                    <a:pt x="7947152" y="7051040"/>
                  </a:lnTo>
                  <a:lnTo>
                    <a:pt x="0" y="7051040"/>
                  </a:lnTo>
                  <a:lnTo>
                    <a:pt x="0" y="0"/>
                  </a:lnTo>
                  <a:close/>
                </a:path>
              </a:pathLst>
            </a:custGeom>
            <a:blipFill>
              <a:blip r:embed="rId3"/>
              <a:stretch>
                <a:fillRect l="-16568" r="-16569"/>
              </a:stretch>
            </a:blipFill>
          </p:spPr>
          <p:txBody>
            <a:bodyPr/>
            <a:lstStyle/>
            <a:p>
              <a:endParaRPr lang="en-US"/>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30">
    <p:bg>
      <p:bgPr>
        <a:solidFill>
          <a:srgbClr val="F3F1E5"/>
        </a:solidFill>
        <a:effectLst/>
      </p:bgPr>
    </p:bg>
    <p:spTree>
      <p:nvGrpSpPr>
        <p:cNvPr id="1" name=""/>
        <p:cNvGrpSpPr/>
        <p:nvPr/>
      </p:nvGrpSpPr>
      <p:grpSpPr>
        <a:xfrm>
          <a:off x="0" y="0"/>
          <a:ext cx="0" cy="0"/>
          <a:chOff x="0" y="0"/>
          <a:chExt cx="0" cy="0"/>
        </a:xfrm>
      </p:grpSpPr>
      <p:grpSp>
        <p:nvGrpSpPr>
          <p:cNvPr id="10" name="Group 6">
            <a:extLst>
              <a:ext uri="{FF2B5EF4-FFF2-40B4-BE49-F238E27FC236}">
                <a16:creationId xmlns:a16="http://schemas.microsoft.com/office/drawing/2014/main" id="{A60132C2-55A4-91AC-8B54-F9809E4A5A56}"/>
              </a:ext>
            </a:extLst>
          </p:cNvPr>
          <p:cNvGrpSpPr/>
          <p:nvPr/>
        </p:nvGrpSpPr>
        <p:grpSpPr>
          <a:xfrm>
            <a:off x="-6489" y="9140182"/>
            <a:ext cx="18288000" cy="1150636"/>
            <a:chOff x="0" y="0"/>
            <a:chExt cx="24384000" cy="1534181"/>
          </a:xfrm>
        </p:grpSpPr>
        <p:sp>
          <p:nvSpPr>
            <p:cNvPr id="11" name="Freeform 7">
              <a:extLst>
                <a:ext uri="{FF2B5EF4-FFF2-40B4-BE49-F238E27FC236}">
                  <a16:creationId xmlns:a16="http://schemas.microsoft.com/office/drawing/2014/main" id="{EF770168-E49D-F609-9AC2-880B160D76DE}"/>
                </a:ext>
              </a:extLst>
            </p:cNvPr>
            <p:cNvSpPr/>
            <p:nvPr/>
          </p:nvSpPr>
          <p:spPr>
            <a:xfrm>
              <a:off x="0" y="0"/>
              <a:ext cx="24384000" cy="1534160"/>
            </a:xfrm>
            <a:custGeom>
              <a:avLst/>
              <a:gdLst/>
              <a:ahLst/>
              <a:cxnLst/>
              <a:rect l="l" t="t" r="r" b="b"/>
              <a:pathLst>
                <a:path w="24384000" h="1534160">
                  <a:moveTo>
                    <a:pt x="0" y="0"/>
                  </a:moveTo>
                  <a:lnTo>
                    <a:pt x="24384000" y="0"/>
                  </a:lnTo>
                  <a:lnTo>
                    <a:pt x="24384000" y="1534160"/>
                  </a:lnTo>
                  <a:lnTo>
                    <a:pt x="0" y="1534160"/>
                  </a:lnTo>
                  <a:close/>
                </a:path>
              </a:pathLst>
            </a:custGeom>
            <a:solidFill>
              <a:srgbClr val="C00000"/>
            </a:solidFill>
            <a:ln w="12700">
              <a:solidFill>
                <a:srgbClr val="000000"/>
              </a:solidFill>
            </a:ln>
          </p:spPr>
          <p:txBody>
            <a:bodyPr/>
            <a:lstStyle/>
            <a:p>
              <a:endParaRPr lang="en-US"/>
            </a:p>
          </p:txBody>
        </p:sp>
      </p:grpSp>
      <p:sp>
        <p:nvSpPr>
          <p:cNvPr id="3" name="Text 1"/>
          <p:cNvSpPr/>
          <p:nvPr/>
        </p:nvSpPr>
        <p:spPr>
          <a:xfrm>
            <a:off x="990600" y="742950"/>
            <a:ext cx="4938504"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0B2233"/>
                </a:solidFill>
                <a:latin typeface="Rubik" pitchFamily="34" charset="0"/>
                <a:ea typeface="Rubik" pitchFamily="34" charset="-122"/>
                <a:cs typeface="Rubik" pitchFamily="34" charset="-120"/>
              </a:rPr>
              <a:t>LESSON 1 · CANADIAN CONNECTION</a:t>
            </a:r>
            <a:endParaRPr lang="en-US" sz="1500" dirty="0"/>
          </a:p>
        </p:txBody>
      </p:sp>
      <p:sp>
        <p:nvSpPr>
          <p:cNvPr id="5" name="Text 3"/>
          <p:cNvSpPr/>
          <p:nvPr/>
        </p:nvSpPr>
        <p:spPr>
          <a:xfrm>
            <a:off x="354224" y="7248531"/>
            <a:ext cx="7346412" cy="776288"/>
          </a:xfrm>
          <a:prstGeom prst="rect">
            <a:avLst/>
          </a:prstGeom>
          <a:noFill/>
          <a:ln/>
        </p:spPr>
        <p:txBody>
          <a:bodyPr wrap="square" lIns="25400" tIns="25400" rIns="25400" bIns="25400" rtlCol="0" anchor="t">
            <a:normAutofit/>
          </a:bodyPr>
          <a:lstStyle/>
          <a:p>
            <a:pPr marL="0" indent="0" algn="ctr">
              <a:lnSpc>
                <a:spcPct val="102000"/>
              </a:lnSpc>
              <a:buNone/>
            </a:pPr>
            <a:r>
              <a:rPr lang="en-US" sz="4800" b="1" kern="0" spc="-34" dirty="0">
                <a:solidFill>
                  <a:srgbClr val="0B2233"/>
                </a:solidFill>
                <a:latin typeface="Playfair Display" pitchFamily="34" charset="0"/>
                <a:ea typeface="Playfair Display" pitchFamily="34" charset="-122"/>
                <a:cs typeface="Playfair Display" pitchFamily="34" charset="-120"/>
              </a:rPr>
              <a:t>Waneek Horn-Miller</a:t>
            </a:r>
            <a:endParaRPr lang="en-US" sz="4800" dirty="0"/>
          </a:p>
        </p:txBody>
      </p:sp>
      <p:sp>
        <p:nvSpPr>
          <p:cNvPr id="6" name="Text 4"/>
          <p:cNvSpPr/>
          <p:nvPr/>
        </p:nvSpPr>
        <p:spPr>
          <a:xfrm>
            <a:off x="8599288" y="2148052"/>
            <a:ext cx="7677745" cy="1695053"/>
          </a:xfrm>
          <a:prstGeom prst="rect">
            <a:avLst/>
          </a:prstGeom>
          <a:noFill/>
          <a:ln/>
        </p:spPr>
        <p:txBody>
          <a:bodyPr wrap="square" lIns="25400" tIns="25400" rIns="25400" bIns="25400" rtlCol="0" anchor="t">
            <a:noAutofit/>
          </a:bodyPr>
          <a:lstStyle/>
          <a:p>
            <a:pPr marL="0" indent="0" algn="l">
              <a:lnSpc>
                <a:spcPct val="145000"/>
              </a:lnSpc>
              <a:buNone/>
            </a:pPr>
            <a:r>
              <a:rPr lang="en-US" sz="2800" dirty="0">
                <a:solidFill>
                  <a:srgbClr val="0B2233"/>
                </a:solidFill>
                <a:latin typeface="Rubik" pitchFamily="34" charset="0"/>
                <a:ea typeface="Rubik" pitchFamily="34" charset="-122"/>
                <a:cs typeface="Rubik" pitchFamily="34" charset="-120"/>
              </a:rPr>
              <a:t>A Mohawk woman from Akwesasne, Waneek Horn-Miller co-captained Canada's first Olympic water polo team in 2000. Seriously injured as a teenager during the 1990 Oka Crisis, she used sport as healing, showing that </a:t>
            </a:r>
            <a:r>
              <a:rPr lang="en-US" sz="2800" b="1" dirty="0">
                <a:solidFill>
                  <a:srgbClr val="E35205"/>
                </a:solidFill>
                <a:latin typeface="Rubik" pitchFamily="34" charset="0"/>
                <a:ea typeface="Rubik" pitchFamily="34" charset="-122"/>
                <a:cs typeface="Rubik" pitchFamily="34" charset="-120"/>
              </a:rPr>
              <a:t>perseverance can be an act of cultural pride and survival.</a:t>
            </a:r>
            <a:endParaRPr lang="en-US" sz="2800" b="1" dirty="0">
              <a:solidFill>
                <a:srgbClr val="E35205"/>
              </a:solidFill>
            </a:endParaRPr>
          </a:p>
        </p:txBody>
      </p:sp>
      <p:sp>
        <p:nvSpPr>
          <p:cNvPr id="7" name="Text 5"/>
          <p:cNvSpPr/>
          <p:nvPr/>
        </p:nvSpPr>
        <p:spPr>
          <a:xfrm>
            <a:off x="8599289" y="6098522"/>
            <a:ext cx="8959054" cy="2300019"/>
          </a:xfrm>
          <a:prstGeom prst="rect">
            <a:avLst/>
          </a:prstGeom>
          <a:noFill/>
          <a:ln/>
        </p:spPr>
        <p:txBody>
          <a:bodyPr wrap="square" lIns="25400" tIns="25400" rIns="25400" bIns="25400" rtlCol="0" anchor="t">
            <a:noAutofit/>
          </a:bodyPr>
          <a:lstStyle/>
          <a:p>
            <a:pPr marL="0" indent="0" algn="l">
              <a:lnSpc>
                <a:spcPct val="116000"/>
              </a:lnSpc>
              <a:buNone/>
            </a:pPr>
            <a:r>
              <a:rPr lang="en-US" sz="4400" b="1" kern="0" spc="-23" dirty="0">
                <a:solidFill>
                  <a:srgbClr val="0B2233"/>
                </a:solidFill>
                <a:latin typeface="Playfair Display" pitchFamily="34" charset="0"/>
                <a:ea typeface="Playfair Display" pitchFamily="34" charset="-122"/>
                <a:cs typeface="Playfair Display" pitchFamily="34" charset="-120"/>
              </a:rPr>
              <a:t>“Sport saved my life. It gave me purpose when everything felt broken.”</a:t>
            </a:r>
            <a:endParaRPr lang="en-US" sz="4400" dirty="0"/>
          </a:p>
        </p:txBody>
      </p:sp>
      <p:sp>
        <p:nvSpPr>
          <p:cNvPr id="9" name="Text 6"/>
          <p:cNvSpPr/>
          <p:nvPr/>
        </p:nvSpPr>
        <p:spPr>
          <a:xfrm>
            <a:off x="16277034" y="9505950"/>
            <a:ext cx="1096566"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0B2233">
                    <a:alpha val="70000"/>
                  </a:srgbClr>
                </a:solidFill>
                <a:latin typeface="Rubik" pitchFamily="34" charset="0"/>
                <a:ea typeface="Rubik" pitchFamily="34" charset="-122"/>
                <a:cs typeface="Rubik" pitchFamily="34" charset="-120"/>
              </a:rPr>
              <a:t>LESSON ONE</a:t>
            </a:r>
            <a:endParaRPr lang="en-US" sz="1125" dirty="0"/>
          </a:p>
        </p:txBody>
      </p:sp>
      <p:pic>
        <p:nvPicPr>
          <p:cNvPr id="13" name="Picture 12">
            <a:extLst>
              <a:ext uri="{FF2B5EF4-FFF2-40B4-BE49-F238E27FC236}">
                <a16:creationId xmlns:a16="http://schemas.microsoft.com/office/drawing/2014/main" id="{B38125BE-2018-D6CC-B0EC-B072C670D563}"/>
              </a:ext>
            </a:extLst>
          </p:cNvPr>
          <p:cNvPicPr>
            <a:picLocks noChangeAspect="1"/>
          </p:cNvPicPr>
          <p:nvPr/>
        </p:nvPicPr>
        <p:blipFill>
          <a:blip r:embed="rId3"/>
          <a:stretch>
            <a:fillRect/>
          </a:stretch>
        </p:blipFill>
        <p:spPr>
          <a:xfrm>
            <a:off x="630825" y="2144063"/>
            <a:ext cx="7069811" cy="4719651"/>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31">
    <p:bg>
      <p:bgPr>
        <a:solidFill>
          <a:srgbClr val="F3F1E5"/>
        </a:solidFill>
        <a:effectLst/>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006C5B"/>
          </a:solidFill>
          <a:ln>
            <a:solidFill>
              <a:srgbClr val="006C5B"/>
            </a:solidFill>
          </a:ln>
        </p:spPr>
        <p:txBody>
          <a:bodyPr/>
          <a:lstStyle/>
          <a:p>
            <a:endParaRPr lang="en-US"/>
          </a:p>
        </p:txBody>
      </p:sp>
      <p:sp>
        <p:nvSpPr>
          <p:cNvPr id="3" name="Text 1"/>
          <p:cNvSpPr/>
          <p:nvPr/>
        </p:nvSpPr>
        <p:spPr>
          <a:xfrm>
            <a:off x="990600" y="742950"/>
            <a:ext cx="2041257"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0B2233"/>
                </a:solidFill>
                <a:latin typeface="Rubik" pitchFamily="34" charset="0"/>
                <a:ea typeface="Rubik" pitchFamily="34" charset="-122"/>
                <a:cs typeface="Rubik" pitchFamily="34" charset="-120"/>
              </a:rPr>
              <a:t>LESSON ONE</a:t>
            </a:r>
            <a:endParaRPr lang="en-US" sz="1500" dirty="0"/>
          </a:p>
        </p:txBody>
      </p:sp>
      <p:sp>
        <p:nvSpPr>
          <p:cNvPr id="4" name="Text 2"/>
          <p:cNvSpPr/>
          <p:nvPr/>
        </p:nvSpPr>
        <p:spPr>
          <a:xfrm>
            <a:off x="990599" y="3731730"/>
            <a:ext cx="11955379" cy="2995415"/>
          </a:xfrm>
          <a:prstGeom prst="rect">
            <a:avLst/>
          </a:prstGeom>
          <a:noFill/>
          <a:ln/>
        </p:spPr>
        <p:txBody>
          <a:bodyPr wrap="square" lIns="25400" tIns="25400" rIns="25400" bIns="25400" rtlCol="0" anchor="t">
            <a:normAutofit/>
          </a:bodyPr>
          <a:lstStyle/>
          <a:p>
            <a:pPr>
              <a:lnSpc>
                <a:spcPct val="96000"/>
              </a:lnSpc>
            </a:pPr>
            <a:r>
              <a:rPr lang="en-US" sz="6000" b="1" kern="0" spc="-43" dirty="0">
                <a:solidFill>
                  <a:srgbClr val="0B2233"/>
                </a:solidFill>
                <a:latin typeface="Playfair Display"/>
                <a:ea typeface="+mn-lt"/>
                <a:cs typeface="+mn-lt"/>
              </a:rPr>
              <a:t>“We learn most through trial, error, and the </a:t>
            </a:r>
            <a:r>
              <a:rPr lang="en-US" sz="6000" b="1" kern="0" spc="-43" dirty="0">
                <a:solidFill>
                  <a:srgbClr val="CB2C30"/>
                </a:solidFill>
                <a:latin typeface="Playfair Display"/>
                <a:ea typeface="+mn-lt"/>
                <a:cs typeface="+mn-lt"/>
              </a:rPr>
              <a:t>courage to keep trying.</a:t>
            </a:r>
            <a:r>
              <a:rPr lang="en-US" sz="6000" b="1" kern="0" spc="-43" dirty="0">
                <a:solidFill>
                  <a:srgbClr val="0B2233"/>
                </a:solidFill>
                <a:latin typeface="Playfair Display"/>
                <a:ea typeface="+mn-lt"/>
                <a:cs typeface="+mn-lt"/>
              </a:rPr>
              <a:t>”- David Suzuki</a:t>
            </a:r>
          </a:p>
          <a:p>
            <a:pPr marL="0" indent="0" algn="l">
              <a:lnSpc>
                <a:spcPct val="115999"/>
              </a:lnSpc>
              <a:buNone/>
            </a:pPr>
            <a:endParaRPr lang="en-US" sz="6000" b="1" kern="0" spc="-43" dirty="0">
              <a:solidFill>
                <a:srgbClr val="0B2233"/>
              </a:solidFill>
              <a:latin typeface="Playfair Display"/>
            </a:endParaRPr>
          </a:p>
        </p:txBody>
      </p:sp>
      <p:pic>
        <p:nvPicPr>
          <p:cNvPr id="6" name="Image 0" descr="preencoded.png"/>
          <p:cNvPicPr>
            <a:picLocks noChangeAspect="1"/>
          </p:cNvPicPr>
          <p:nvPr/>
        </p:nvPicPr>
        <p:blipFill>
          <a:blip r:embed="rId3"/>
          <a:stretch>
            <a:fillRect/>
          </a:stretch>
        </p:blipFill>
        <p:spPr>
          <a:xfrm>
            <a:off x="990600" y="8515350"/>
            <a:ext cx="2075755" cy="1190625"/>
          </a:xfrm>
          <a:prstGeom prst="rect">
            <a:avLst/>
          </a:prstGeom>
        </p:spPr>
      </p:pic>
      <p:sp>
        <p:nvSpPr>
          <p:cNvPr id="7" name="Text 4"/>
          <p:cNvSpPr/>
          <p:nvPr/>
        </p:nvSpPr>
        <p:spPr>
          <a:xfrm>
            <a:off x="16277034" y="9505950"/>
            <a:ext cx="1096566"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0B2233">
                    <a:alpha val="70000"/>
                  </a:srgbClr>
                </a:solidFill>
                <a:latin typeface="Rubik" pitchFamily="34" charset="0"/>
                <a:ea typeface="Rubik" pitchFamily="34" charset="-122"/>
                <a:cs typeface="Rubik" pitchFamily="34" charset="-120"/>
              </a:rPr>
              <a:t>LESSON ONE</a:t>
            </a:r>
            <a:endParaRPr lang="en-US" sz="1125"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32">
    <p:bg>
      <p:bgPr>
        <a:solidFill>
          <a:srgbClr val="F3F1E5"/>
        </a:solidFill>
        <a:effectLst/>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E35205"/>
          </a:solidFill>
          <a:ln/>
        </p:spPr>
        <p:txBody>
          <a:bodyPr/>
          <a:lstStyle/>
          <a:p>
            <a:endParaRPr lang="en-US"/>
          </a:p>
        </p:txBody>
      </p:sp>
      <p:sp>
        <p:nvSpPr>
          <p:cNvPr id="3" name="Text 1"/>
          <p:cNvSpPr/>
          <p:nvPr/>
        </p:nvSpPr>
        <p:spPr>
          <a:xfrm>
            <a:off x="990600" y="742950"/>
            <a:ext cx="2053808"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F3F1E5"/>
                </a:solidFill>
                <a:latin typeface="Rubik" pitchFamily="34" charset="0"/>
                <a:ea typeface="Rubik" pitchFamily="34" charset="-122"/>
                <a:cs typeface="Rubik" pitchFamily="34" charset="-120"/>
              </a:rPr>
              <a:t>LESSON TWO</a:t>
            </a:r>
            <a:endParaRPr lang="en-US" sz="1500" dirty="0"/>
          </a:p>
        </p:txBody>
      </p:sp>
      <p:sp>
        <p:nvSpPr>
          <p:cNvPr id="9" name="Text 6"/>
          <p:cNvSpPr/>
          <p:nvPr/>
        </p:nvSpPr>
        <p:spPr>
          <a:xfrm>
            <a:off x="16268502" y="9505950"/>
            <a:ext cx="1105098"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F3F1E5">
                    <a:alpha val="70000"/>
                  </a:srgbClr>
                </a:solidFill>
                <a:latin typeface="Rubik" pitchFamily="34" charset="0"/>
                <a:ea typeface="Rubik" pitchFamily="34" charset="-122"/>
                <a:cs typeface="Rubik" pitchFamily="34" charset="-120"/>
              </a:rPr>
              <a:t>LESSON TWO</a:t>
            </a:r>
            <a:endParaRPr lang="en-US" sz="1125" dirty="0"/>
          </a:p>
        </p:txBody>
      </p:sp>
      <p:pic>
        <p:nvPicPr>
          <p:cNvPr id="11" name="Picture 10">
            <a:extLst>
              <a:ext uri="{FF2B5EF4-FFF2-40B4-BE49-F238E27FC236}">
                <a16:creationId xmlns:a16="http://schemas.microsoft.com/office/drawing/2014/main" id="{CED43EA5-FE3F-655B-E603-5CA4D77A03C6}"/>
              </a:ext>
            </a:extLst>
          </p:cNvPr>
          <p:cNvPicPr>
            <a:picLocks noChangeAspect="1"/>
          </p:cNvPicPr>
          <p:nvPr/>
        </p:nvPicPr>
        <p:blipFill>
          <a:blip r:embed="rId3"/>
          <a:srcRect t="8088" b="26692"/>
          <a:stretch>
            <a:fillRect/>
          </a:stretch>
        </p:blipFill>
        <p:spPr>
          <a:xfrm>
            <a:off x="673769" y="1463424"/>
            <a:ext cx="11811000" cy="7909176"/>
          </a:xfrm>
          <a:prstGeom prst="rect">
            <a:avLst/>
          </a:prstGeom>
        </p:spPr>
      </p:pic>
      <p:pic>
        <p:nvPicPr>
          <p:cNvPr id="13" name="Picture 12">
            <a:extLst>
              <a:ext uri="{FF2B5EF4-FFF2-40B4-BE49-F238E27FC236}">
                <a16:creationId xmlns:a16="http://schemas.microsoft.com/office/drawing/2014/main" id="{1E5B547B-2A4B-163A-F962-4D2323F1AB48}"/>
              </a:ext>
            </a:extLst>
          </p:cNvPr>
          <p:cNvPicPr>
            <a:picLocks noChangeAspect="1"/>
          </p:cNvPicPr>
          <p:nvPr/>
        </p:nvPicPr>
        <p:blipFill>
          <a:blip r:embed="rId3"/>
          <a:srcRect l="29466" t="74697" r="16748"/>
          <a:stretch>
            <a:fillRect/>
          </a:stretch>
        </p:blipFill>
        <p:spPr>
          <a:xfrm>
            <a:off x="11660605" y="3734971"/>
            <a:ext cx="6352674" cy="306847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33">
    <p:bg>
      <p:bgPr>
        <a:solidFill>
          <a:srgbClr val="F3F1E5"/>
        </a:solidFill>
        <a:effectLst/>
      </p:bgPr>
    </p:bg>
    <p:spTree>
      <p:nvGrpSpPr>
        <p:cNvPr id="1" name=""/>
        <p:cNvGrpSpPr/>
        <p:nvPr/>
      </p:nvGrpSpPr>
      <p:grpSpPr>
        <a:xfrm>
          <a:off x="0" y="0"/>
          <a:ext cx="0" cy="0"/>
          <a:chOff x="0" y="0"/>
          <a:chExt cx="0" cy="0"/>
        </a:xfrm>
      </p:grpSpPr>
      <p:sp>
        <p:nvSpPr>
          <p:cNvPr id="3" name="Text 1"/>
          <p:cNvSpPr/>
          <p:nvPr/>
        </p:nvSpPr>
        <p:spPr>
          <a:xfrm>
            <a:off x="990600" y="742950"/>
            <a:ext cx="7015778"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2 · SUCCESSFUL PEOPLE WHO HAVE FAILED</a:t>
            </a:r>
            <a:endParaRPr lang="en-US" sz="1500" dirty="0"/>
          </a:p>
        </p:txBody>
      </p:sp>
      <p:sp>
        <p:nvSpPr>
          <p:cNvPr id="4" name="Shape 2"/>
          <p:cNvSpPr/>
          <p:nvPr/>
        </p:nvSpPr>
        <p:spPr>
          <a:xfrm>
            <a:off x="16379627" y="742950"/>
            <a:ext cx="917773" cy="349250"/>
          </a:xfrm>
          <a:prstGeom prst="rect">
            <a:avLst/>
          </a:prstGeom>
          <a:ln w="19050">
            <a:solidFill>
              <a:srgbClr val="2B2B28"/>
            </a:solidFill>
            <a:prstDash val="solid"/>
          </a:ln>
        </p:spPr>
        <p:txBody>
          <a:bodyPr/>
          <a:lstStyle/>
          <a:p>
            <a:endParaRPr lang="en-US"/>
          </a:p>
        </p:txBody>
      </p:sp>
      <p:sp>
        <p:nvSpPr>
          <p:cNvPr id="5" name="Text 3"/>
          <p:cNvSpPr/>
          <p:nvPr/>
        </p:nvSpPr>
        <p:spPr>
          <a:xfrm>
            <a:off x="16455827" y="828675"/>
            <a:ext cx="689173" cy="215900"/>
          </a:xfrm>
          <a:prstGeom prst="rect">
            <a:avLst/>
          </a:prstGeom>
          <a:noFill/>
          <a:ln/>
        </p:spPr>
        <p:txBody>
          <a:bodyPr wrap="none" lIns="25400" tIns="25400" rIns="25400" bIns="25400" rtlCol="0" anchor="t">
            <a:normAutofit lnSpcReduction="10000"/>
          </a:bodyPr>
          <a:lstStyle/>
          <a:p>
            <a:pPr marL="0" indent="0" algn="r">
              <a:buNone/>
            </a:pPr>
            <a:r>
              <a:rPr lang="en-US" sz="1200" b="1" kern="0" spc="144" dirty="0">
                <a:solidFill>
                  <a:srgbClr val="2B2B28"/>
                </a:solidFill>
                <a:latin typeface="Rubik" pitchFamily="34" charset="0"/>
                <a:ea typeface="Rubik" pitchFamily="34" charset="-122"/>
                <a:cs typeface="Rubik" pitchFamily="34" charset="-120"/>
              </a:rPr>
              <a:t>75 MIN</a:t>
            </a:r>
            <a:endParaRPr lang="en-US" sz="1200" dirty="0"/>
          </a:p>
        </p:txBody>
      </p:sp>
      <p:sp>
        <p:nvSpPr>
          <p:cNvPr id="6" name="Text 4"/>
          <p:cNvSpPr/>
          <p:nvPr/>
        </p:nvSpPr>
        <p:spPr>
          <a:xfrm>
            <a:off x="929640" y="2266983"/>
            <a:ext cx="17937480" cy="616744"/>
          </a:xfrm>
          <a:prstGeom prst="rect">
            <a:avLst/>
          </a:prstGeom>
          <a:noFill/>
          <a:ln/>
        </p:spPr>
        <p:txBody>
          <a:bodyPr wrap="square" lIns="25400" tIns="25400" rIns="25400" bIns="25400" rtlCol="0" anchor="t">
            <a:normAutofit fontScale="92500" lnSpcReduction="20000"/>
          </a:bodyPr>
          <a:lstStyle/>
          <a:p>
            <a:pPr marL="0" indent="0" algn="l">
              <a:lnSpc>
                <a:spcPct val="98000"/>
              </a:lnSpc>
              <a:buNone/>
            </a:pPr>
            <a:r>
              <a:rPr lang="en-US" sz="4650" b="1" kern="0" spc="-56" dirty="0">
                <a:solidFill>
                  <a:srgbClr val="000000"/>
                </a:solidFill>
                <a:latin typeface="Playfair Display" pitchFamily="34" charset="0"/>
                <a:ea typeface="Playfair Display" pitchFamily="34" charset="-122"/>
                <a:cs typeface="Playfair Display" pitchFamily="34" charset="-120"/>
              </a:rPr>
              <a:t>Learning Goals</a:t>
            </a:r>
            <a:endParaRPr lang="en-US" sz="4650" dirty="0"/>
          </a:p>
        </p:txBody>
      </p:sp>
      <p:sp>
        <p:nvSpPr>
          <p:cNvPr id="7" name="Text 5"/>
          <p:cNvSpPr/>
          <p:nvPr/>
        </p:nvSpPr>
        <p:spPr>
          <a:xfrm>
            <a:off x="961480" y="3321068"/>
            <a:ext cx="361950" cy="361950"/>
          </a:xfrm>
          <a:prstGeom prst="rect">
            <a:avLst/>
          </a:prstGeom>
          <a:noFill/>
          <a:ln/>
        </p:spPr>
        <p:txBody>
          <a:bodyPr wrap="square" lIns="25400" tIns="25400" rIns="25400" bIns="25400" rtlCol="0" anchor="t">
            <a:noAutofit/>
          </a:bodyPr>
          <a:lstStyle/>
          <a:p>
            <a:pPr marL="0" indent="0" algn="l">
              <a:lnSpc>
                <a:spcPct val="100000"/>
              </a:lnSpc>
              <a:buNone/>
            </a:pPr>
            <a:r>
              <a:rPr lang="en-US" sz="4800" b="1" dirty="0">
                <a:solidFill>
                  <a:srgbClr val="CB2C30"/>
                </a:solidFill>
                <a:latin typeface="Playfair Display" pitchFamily="34" charset="0"/>
                <a:ea typeface="Playfair Display" pitchFamily="34" charset="-122"/>
                <a:cs typeface="Playfair Display" pitchFamily="34" charset="-120"/>
              </a:rPr>
              <a:t>1</a:t>
            </a:r>
            <a:endParaRPr lang="en-US" sz="4800" dirty="0"/>
          </a:p>
        </p:txBody>
      </p:sp>
      <p:sp>
        <p:nvSpPr>
          <p:cNvPr id="8" name="Text 6"/>
          <p:cNvSpPr/>
          <p:nvPr/>
        </p:nvSpPr>
        <p:spPr>
          <a:xfrm>
            <a:off x="1568073" y="3190608"/>
            <a:ext cx="11087597" cy="402630"/>
          </a:xfrm>
          <a:prstGeom prst="rect">
            <a:avLst/>
          </a:prstGeom>
          <a:noFill/>
          <a:ln/>
        </p:spPr>
        <p:txBody>
          <a:bodyPr wrap="square" lIns="25400" tIns="25400" rIns="25400" bIns="25400" rtlCol="0" anchor="t">
            <a:noAutofit/>
          </a:bodyPr>
          <a:lstStyle/>
          <a:p>
            <a:pPr marL="0" indent="0" algn="l">
              <a:lnSpc>
                <a:spcPct val="132000"/>
              </a:lnSpc>
              <a:buNone/>
            </a:pPr>
            <a:r>
              <a:rPr lang="en-US" sz="3200" dirty="0">
                <a:solidFill>
                  <a:srgbClr val="000000"/>
                </a:solidFill>
                <a:latin typeface="Rubik" pitchFamily="34" charset="0"/>
                <a:ea typeface="Rubik" pitchFamily="34" charset="-122"/>
                <a:cs typeface="Rubik" pitchFamily="34" charset="-120"/>
              </a:rPr>
              <a:t>Understand that failure is not a negative, but an opportunity to learn and grow.</a:t>
            </a:r>
            <a:endParaRPr lang="en-US" sz="3200" dirty="0"/>
          </a:p>
        </p:txBody>
      </p:sp>
      <p:sp>
        <p:nvSpPr>
          <p:cNvPr id="9" name="Text 7"/>
          <p:cNvSpPr/>
          <p:nvPr/>
        </p:nvSpPr>
        <p:spPr>
          <a:xfrm>
            <a:off x="994066" y="5219218"/>
            <a:ext cx="546993" cy="1057888"/>
          </a:xfrm>
          <a:prstGeom prst="rect">
            <a:avLst/>
          </a:prstGeom>
          <a:noFill/>
          <a:ln/>
        </p:spPr>
        <p:txBody>
          <a:bodyPr wrap="square" lIns="25400" tIns="25400" rIns="25400" bIns="25400" rtlCol="0" anchor="t">
            <a:normAutofit/>
          </a:bodyPr>
          <a:lstStyle/>
          <a:p>
            <a:pPr marL="0" indent="0" algn="l">
              <a:lnSpc>
                <a:spcPct val="100000"/>
              </a:lnSpc>
              <a:buNone/>
            </a:pPr>
            <a:r>
              <a:rPr lang="en-US" sz="4800" b="1" dirty="0">
                <a:solidFill>
                  <a:srgbClr val="CB2C30"/>
                </a:solidFill>
                <a:latin typeface="Playfair Display" pitchFamily="34" charset="0"/>
                <a:ea typeface="Playfair Display" pitchFamily="34" charset="-122"/>
                <a:cs typeface="Playfair Display" pitchFamily="34" charset="-120"/>
              </a:rPr>
              <a:t>2</a:t>
            </a:r>
            <a:endParaRPr lang="en-US" sz="4800" dirty="0"/>
          </a:p>
        </p:txBody>
      </p:sp>
      <p:sp>
        <p:nvSpPr>
          <p:cNvPr id="10" name="Text 8"/>
          <p:cNvSpPr/>
          <p:nvPr/>
        </p:nvSpPr>
        <p:spPr>
          <a:xfrm>
            <a:off x="1568073" y="5064350"/>
            <a:ext cx="11646834" cy="1827967"/>
          </a:xfrm>
          <a:prstGeom prst="rect">
            <a:avLst/>
          </a:prstGeom>
          <a:noFill/>
          <a:ln/>
        </p:spPr>
        <p:txBody>
          <a:bodyPr wrap="square" lIns="25400" tIns="25400" rIns="25400" bIns="25400" rtlCol="0" anchor="t">
            <a:normAutofit/>
          </a:bodyPr>
          <a:lstStyle/>
          <a:p>
            <a:pPr marL="0" indent="0" algn="l">
              <a:lnSpc>
                <a:spcPct val="132000"/>
              </a:lnSpc>
              <a:buNone/>
            </a:pPr>
            <a:r>
              <a:rPr lang="en-US" sz="3200" dirty="0">
                <a:solidFill>
                  <a:srgbClr val="000000"/>
                </a:solidFill>
                <a:latin typeface="Rubik" pitchFamily="34" charset="0"/>
                <a:ea typeface="Rubik" pitchFamily="34" charset="-122"/>
                <a:cs typeface="Rubik" pitchFamily="34" charset="-120"/>
              </a:rPr>
              <a:t>Examine the experiences of well-known figures whose failures led to later success</a:t>
            </a:r>
            <a:r>
              <a:rPr lang="en-US" sz="2175" dirty="0">
                <a:solidFill>
                  <a:srgbClr val="000000"/>
                </a:solidFill>
                <a:latin typeface="Rubik" pitchFamily="34" charset="0"/>
                <a:ea typeface="Rubik" pitchFamily="34" charset="-122"/>
                <a:cs typeface="Rubik" pitchFamily="34" charset="-120"/>
              </a:rPr>
              <a:t>.</a:t>
            </a:r>
            <a:endParaRPr lang="en-US" sz="2175" dirty="0"/>
          </a:p>
        </p:txBody>
      </p:sp>
      <p:pic>
        <p:nvPicPr>
          <p:cNvPr id="11" name="Image 0" descr="preencoded.png"/>
          <p:cNvPicPr>
            <a:picLocks noChangeAspect="1"/>
          </p:cNvPicPr>
          <p:nvPr/>
        </p:nvPicPr>
        <p:blipFill>
          <a:blip r:embed="rId3"/>
          <a:stretch>
            <a:fillRect/>
          </a:stretch>
        </p:blipFill>
        <p:spPr>
          <a:xfrm>
            <a:off x="976313" y="8643938"/>
            <a:ext cx="1947167" cy="1062037"/>
          </a:xfrm>
          <a:prstGeom prst="rect">
            <a:avLst/>
          </a:prstGeom>
        </p:spPr>
      </p:pic>
      <p:sp>
        <p:nvSpPr>
          <p:cNvPr id="12" name="Text 9"/>
          <p:cNvSpPr/>
          <p:nvPr/>
        </p:nvSpPr>
        <p:spPr>
          <a:xfrm>
            <a:off x="16268502" y="9505950"/>
            <a:ext cx="1105098"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TWO</a:t>
            </a:r>
            <a:endParaRPr lang="en-US" sz="1125" dirty="0"/>
          </a:p>
        </p:txBody>
      </p:sp>
      <p:sp>
        <p:nvSpPr>
          <p:cNvPr id="2" name="Text 7">
            <a:extLst>
              <a:ext uri="{FF2B5EF4-FFF2-40B4-BE49-F238E27FC236}">
                <a16:creationId xmlns:a16="http://schemas.microsoft.com/office/drawing/2014/main" id="{199C6CC6-F221-8711-BC6C-CCDE8BEE48DC}"/>
              </a:ext>
            </a:extLst>
          </p:cNvPr>
          <p:cNvSpPr/>
          <p:nvPr/>
        </p:nvSpPr>
        <p:spPr>
          <a:xfrm>
            <a:off x="1009306" y="6804177"/>
            <a:ext cx="546993" cy="1057888"/>
          </a:xfrm>
          <a:prstGeom prst="rect">
            <a:avLst/>
          </a:prstGeom>
          <a:noFill/>
          <a:ln/>
        </p:spPr>
        <p:txBody>
          <a:bodyPr wrap="square" lIns="25400" tIns="25400" rIns="25400" bIns="25400" rtlCol="0" anchor="t">
            <a:normAutofit/>
          </a:bodyPr>
          <a:lstStyle/>
          <a:p>
            <a:pPr marL="0" indent="0" algn="l">
              <a:lnSpc>
                <a:spcPct val="100000"/>
              </a:lnSpc>
              <a:buNone/>
            </a:pPr>
            <a:r>
              <a:rPr lang="en-US" sz="4800" b="1" dirty="0">
                <a:solidFill>
                  <a:srgbClr val="CB2C30"/>
                </a:solidFill>
                <a:latin typeface="Playfair Display"/>
              </a:rPr>
              <a:t>3</a:t>
            </a:r>
            <a:endParaRPr lang="en-US" dirty="0"/>
          </a:p>
        </p:txBody>
      </p:sp>
      <p:sp>
        <p:nvSpPr>
          <p:cNvPr id="13" name="Text 8">
            <a:extLst>
              <a:ext uri="{FF2B5EF4-FFF2-40B4-BE49-F238E27FC236}">
                <a16:creationId xmlns:a16="http://schemas.microsoft.com/office/drawing/2014/main" id="{0674E240-E530-9D78-4A60-F26FEF63B06F}"/>
              </a:ext>
            </a:extLst>
          </p:cNvPr>
          <p:cNvSpPr/>
          <p:nvPr/>
        </p:nvSpPr>
        <p:spPr>
          <a:xfrm>
            <a:off x="1583313" y="6649309"/>
            <a:ext cx="11646834" cy="1827967"/>
          </a:xfrm>
          <a:prstGeom prst="rect">
            <a:avLst/>
          </a:prstGeom>
          <a:noFill/>
          <a:ln/>
        </p:spPr>
        <p:txBody>
          <a:bodyPr wrap="square" lIns="25400" tIns="25400" rIns="25400" bIns="25400" rtlCol="0" anchor="t">
            <a:normAutofit/>
          </a:bodyPr>
          <a:lstStyle/>
          <a:p>
            <a:pPr>
              <a:lnSpc>
                <a:spcPct val="132000"/>
              </a:lnSpc>
            </a:pPr>
            <a:r>
              <a:rPr lang="en-US" sz="3200" dirty="0">
                <a:solidFill>
                  <a:srgbClr val="000000"/>
                </a:solidFill>
                <a:latin typeface="Rubik"/>
                <a:ea typeface="+mn-lt"/>
                <a:cs typeface="+mn-lt"/>
              </a:rPr>
              <a:t>Reflect on your own failures and evaluate how those can be created into growth opportunities.</a:t>
            </a:r>
            <a:endParaRPr lang="en-US" sz="3200">
              <a:latin typeface="Rubik"/>
              <a:ea typeface="+mn-lt"/>
              <a:cs typeface="+mn-lt"/>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34">
    <p:bg>
      <p:bgPr>
        <a:solidFill>
          <a:srgbClr val="F3F1E5"/>
        </a:solidFill>
        <a:effectLst/>
      </p:bgPr>
    </p:bg>
    <p:spTree>
      <p:nvGrpSpPr>
        <p:cNvPr id="1" name=""/>
        <p:cNvGrpSpPr/>
        <p:nvPr/>
      </p:nvGrpSpPr>
      <p:grpSpPr>
        <a:xfrm>
          <a:off x="0" y="0"/>
          <a:ext cx="0" cy="0"/>
          <a:chOff x="0" y="0"/>
          <a:chExt cx="0" cy="0"/>
        </a:xfrm>
      </p:grpSpPr>
      <p:sp>
        <p:nvSpPr>
          <p:cNvPr id="3" name="Text 1"/>
          <p:cNvSpPr/>
          <p:nvPr/>
        </p:nvSpPr>
        <p:spPr>
          <a:xfrm>
            <a:off x="990600" y="742950"/>
            <a:ext cx="5307836"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2 · INDIVIDUAL &amp; COLLECTIVE</a:t>
            </a:r>
            <a:endParaRPr lang="en-US" sz="1500" dirty="0"/>
          </a:p>
        </p:txBody>
      </p:sp>
      <p:sp>
        <p:nvSpPr>
          <p:cNvPr id="4" name="Text 2"/>
          <p:cNvSpPr/>
          <p:nvPr/>
        </p:nvSpPr>
        <p:spPr>
          <a:xfrm>
            <a:off x="990600" y="1296010"/>
            <a:ext cx="10659176" cy="1195388"/>
          </a:xfrm>
          <a:prstGeom prst="rect">
            <a:avLst/>
          </a:prstGeom>
          <a:noFill/>
          <a:ln/>
        </p:spPr>
        <p:txBody>
          <a:bodyPr wrap="square" lIns="25400" tIns="25400" rIns="25400" bIns="25400" rtlCol="0" anchor="t">
            <a:normAutofit/>
          </a:bodyPr>
          <a:lstStyle/>
          <a:p>
            <a:pPr marL="0" indent="0" algn="l">
              <a:lnSpc>
                <a:spcPct val="98000"/>
              </a:lnSpc>
              <a:buNone/>
            </a:pPr>
            <a:r>
              <a:rPr lang="en-US" sz="4650" b="1" kern="0" spc="-56" dirty="0">
                <a:solidFill>
                  <a:srgbClr val="000000"/>
                </a:solidFill>
                <a:latin typeface="Playfair Display" pitchFamily="34" charset="0"/>
                <a:ea typeface="Playfair Display" pitchFamily="34" charset="-122"/>
                <a:cs typeface="Playfair Display" pitchFamily="34" charset="-120"/>
              </a:rPr>
              <a:t>Resilience is personal, and collective</a:t>
            </a:r>
            <a:endParaRPr lang="en-US" sz="4650" dirty="0"/>
          </a:p>
        </p:txBody>
      </p:sp>
      <p:sp>
        <p:nvSpPr>
          <p:cNvPr id="5" name="Text 3"/>
          <p:cNvSpPr/>
          <p:nvPr/>
        </p:nvSpPr>
        <p:spPr>
          <a:xfrm>
            <a:off x="990600" y="2443986"/>
            <a:ext cx="13533030" cy="774104"/>
          </a:xfrm>
          <a:prstGeom prst="rect">
            <a:avLst/>
          </a:prstGeom>
          <a:noFill/>
          <a:ln/>
        </p:spPr>
        <p:txBody>
          <a:bodyPr wrap="square" lIns="25400" tIns="25400" rIns="25400" bIns="25400" rtlCol="0" anchor="t">
            <a:noAutofit/>
          </a:bodyPr>
          <a:lstStyle/>
          <a:p>
            <a:pPr marL="0" indent="0" algn="l">
              <a:lnSpc>
                <a:spcPct val="145000"/>
              </a:lnSpc>
              <a:buNone/>
            </a:pPr>
            <a:r>
              <a:rPr lang="en-US" sz="2800" dirty="0">
                <a:solidFill>
                  <a:srgbClr val="000000"/>
                </a:solidFill>
                <a:latin typeface="Rubik" pitchFamily="34" charset="0"/>
                <a:ea typeface="Rubik" pitchFamily="34" charset="-122"/>
                <a:cs typeface="Rubik" pitchFamily="34" charset="-120"/>
              </a:rPr>
              <a:t>Famous individuals show resilience. So do entire communities — often across generations and without recognition.</a:t>
            </a:r>
            <a:endParaRPr lang="en-US" sz="2800" dirty="0"/>
          </a:p>
        </p:txBody>
      </p:sp>
      <p:sp>
        <p:nvSpPr>
          <p:cNvPr id="7" name="Text 5"/>
          <p:cNvSpPr/>
          <p:nvPr/>
        </p:nvSpPr>
        <p:spPr>
          <a:xfrm>
            <a:off x="1469360" y="3944782"/>
            <a:ext cx="16527820" cy="2397435"/>
          </a:xfrm>
          <a:prstGeom prst="rect">
            <a:avLst/>
          </a:prstGeom>
          <a:noFill/>
          <a:ln/>
        </p:spPr>
        <p:txBody>
          <a:bodyPr wrap="square" lIns="25400" tIns="25400" rIns="25400" bIns="25400" rtlCol="0" anchor="t">
            <a:normAutofit/>
          </a:bodyPr>
          <a:lstStyle/>
          <a:p>
            <a:pPr marL="457200" indent="-457200" algn="l">
              <a:lnSpc>
                <a:spcPct val="132000"/>
              </a:lnSpc>
              <a:buFont typeface="Arial" panose="020B0604020202020204" pitchFamily="34" charset="0"/>
              <a:buChar char="•"/>
            </a:pPr>
            <a:r>
              <a:rPr lang="en-US" sz="2800" b="1" dirty="0">
                <a:solidFill>
                  <a:srgbClr val="000000"/>
                </a:solidFill>
                <a:latin typeface="Rubik" pitchFamily="34" charset="0"/>
                <a:ea typeface="Rubik" pitchFamily="34" charset="-122"/>
                <a:cs typeface="Rubik" pitchFamily="34" charset="-120"/>
              </a:rPr>
              <a:t>Indigenous communities </a:t>
            </a:r>
            <a:r>
              <a:rPr lang="en-US" sz="2800" dirty="0">
                <a:solidFill>
                  <a:srgbClr val="000000"/>
                </a:solidFill>
                <a:latin typeface="Rubik" pitchFamily="34" charset="0"/>
                <a:ea typeface="Rubik" pitchFamily="34" charset="-122"/>
                <a:cs typeface="Rubik" pitchFamily="34" charset="-120"/>
              </a:rPr>
              <a:t>have kept languages, ceremonies, and knowledge alive despite colonial policies designed to erase them.</a:t>
            </a:r>
          </a:p>
          <a:p>
            <a:pPr marL="457200" indent="-457200">
              <a:lnSpc>
                <a:spcPct val="132000"/>
              </a:lnSpc>
              <a:buFont typeface="Arial" panose="020B0604020202020204" pitchFamily="34" charset="0"/>
              <a:buChar char="•"/>
            </a:pPr>
            <a:r>
              <a:rPr lang="en-US" sz="2800" b="1" dirty="0">
                <a:solidFill>
                  <a:srgbClr val="000000"/>
                </a:solidFill>
                <a:latin typeface="Rubik" pitchFamily="34" charset="0"/>
                <a:ea typeface="Rubik" pitchFamily="34" charset="-122"/>
                <a:cs typeface="Rubik" pitchFamily="34" charset="-120"/>
              </a:rPr>
              <a:t>Newcomer and refugee families </a:t>
            </a:r>
            <a:r>
              <a:rPr lang="en-US" sz="2800" dirty="0">
                <a:solidFill>
                  <a:srgbClr val="000000"/>
                </a:solidFill>
                <a:latin typeface="Rubik" pitchFamily="34" charset="0"/>
                <a:ea typeface="Rubik" pitchFamily="34" charset="-122"/>
                <a:cs typeface="Rubik" pitchFamily="34" charset="-120"/>
              </a:rPr>
              <a:t>have rebuilt entire lives in a new country and language. </a:t>
            </a:r>
          </a:p>
          <a:p>
            <a:pPr marL="457200" indent="-457200">
              <a:lnSpc>
                <a:spcPct val="132000"/>
              </a:lnSpc>
              <a:buFont typeface="Arial" panose="020B0604020202020204" pitchFamily="34" charset="0"/>
              <a:buChar char="•"/>
            </a:pPr>
            <a:r>
              <a:rPr lang="en-US" sz="2800" b="1" dirty="0">
                <a:solidFill>
                  <a:srgbClr val="000000"/>
                </a:solidFill>
                <a:latin typeface="Rubik" pitchFamily="34" charset="0"/>
                <a:ea typeface="Rubik" pitchFamily="34" charset="-122"/>
                <a:cs typeface="Rubik" pitchFamily="34" charset="-120"/>
              </a:rPr>
              <a:t>Racialized communities </a:t>
            </a:r>
            <a:r>
              <a:rPr lang="en-US" sz="2800" dirty="0">
                <a:solidFill>
                  <a:srgbClr val="000000"/>
                </a:solidFill>
                <a:latin typeface="Rubik" pitchFamily="34" charset="0"/>
                <a:ea typeface="Rubik" pitchFamily="34" charset="-122"/>
                <a:cs typeface="Rubik" pitchFamily="34" charset="-120"/>
              </a:rPr>
              <a:t>have organized and persisted for rights and recognition.</a:t>
            </a:r>
            <a:endParaRPr lang="en-US" sz="2800" dirty="0"/>
          </a:p>
          <a:p>
            <a:pPr>
              <a:lnSpc>
                <a:spcPct val="132000"/>
              </a:lnSpc>
            </a:pPr>
            <a:endParaRPr lang="en-US" sz="1950" dirty="0"/>
          </a:p>
          <a:p>
            <a:pPr marL="0" indent="0" algn="l">
              <a:lnSpc>
                <a:spcPct val="132000"/>
              </a:lnSpc>
              <a:buNone/>
            </a:pPr>
            <a:endParaRPr lang="en-US" sz="1950" dirty="0"/>
          </a:p>
        </p:txBody>
      </p:sp>
      <p:sp>
        <p:nvSpPr>
          <p:cNvPr id="12" name="Shape 10"/>
          <p:cNvSpPr/>
          <p:nvPr/>
        </p:nvSpPr>
        <p:spPr>
          <a:xfrm>
            <a:off x="616688" y="7974127"/>
            <a:ext cx="301256" cy="1248012"/>
          </a:xfrm>
          <a:prstGeom prst="rect">
            <a:avLst/>
          </a:prstGeom>
          <a:solidFill>
            <a:srgbClr val="E35205"/>
          </a:solidFill>
          <a:ln/>
        </p:spPr>
        <p:txBody>
          <a:bodyPr/>
          <a:lstStyle/>
          <a:p>
            <a:endParaRPr lang="en-US"/>
          </a:p>
        </p:txBody>
      </p:sp>
      <p:sp>
        <p:nvSpPr>
          <p:cNvPr id="13" name="Text 11"/>
          <p:cNvSpPr/>
          <p:nvPr/>
        </p:nvSpPr>
        <p:spPr>
          <a:xfrm>
            <a:off x="917944" y="8259232"/>
            <a:ext cx="2191710" cy="1248012"/>
          </a:xfrm>
          <a:prstGeom prst="rect">
            <a:avLst/>
          </a:prstGeom>
          <a:noFill/>
          <a:ln/>
        </p:spPr>
        <p:txBody>
          <a:bodyPr wrap="square" lIns="25400" tIns="25400" rIns="25400" bIns="25400" rtlCol="0" anchor="t">
            <a:normAutofit/>
          </a:bodyPr>
          <a:lstStyle/>
          <a:p>
            <a:pPr marL="0" indent="0" algn="l">
              <a:lnSpc>
                <a:spcPct val="140000"/>
              </a:lnSpc>
              <a:buNone/>
            </a:pPr>
            <a:r>
              <a:rPr lang="en-US" sz="2400" b="1" dirty="0">
                <a:solidFill>
                  <a:srgbClr val="000000"/>
                </a:solidFill>
                <a:latin typeface="Rubik" pitchFamily="34" charset="0"/>
                <a:ea typeface="Rubik" pitchFamily="34" charset="-122"/>
                <a:cs typeface="Rubik" pitchFamily="34" charset="-120"/>
              </a:rPr>
              <a:t>Think about:</a:t>
            </a:r>
            <a:endParaRPr lang="en-US" sz="2400" dirty="0"/>
          </a:p>
        </p:txBody>
      </p:sp>
      <p:sp>
        <p:nvSpPr>
          <p:cNvPr id="14" name="Text 12"/>
          <p:cNvSpPr/>
          <p:nvPr/>
        </p:nvSpPr>
        <p:spPr>
          <a:xfrm>
            <a:off x="2912650" y="8247617"/>
            <a:ext cx="13638587" cy="1248013"/>
          </a:xfrm>
          <a:prstGeom prst="rect">
            <a:avLst/>
          </a:prstGeom>
          <a:noFill/>
          <a:ln/>
        </p:spPr>
        <p:txBody>
          <a:bodyPr wrap="square" lIns="0" tIns="0" rIns="0" bIns="0" rtlCol="0" anchor="t">
            <a:normAutofit/>
          </a:bodyPr>
          <a:lstStyle/>
          <a:p>
            <a:pPr marL="0" indent="0" algn="l">
              <a:lnSpc>
                <a:spcPct val="140000"/>
              </a:lnSpc>
              <a:buNone/>
            </a:pPr>
            <a:r>
              <a:rPr lang="en-US" sz="2400" dirty="0">
                <a:solidFill>
                  <a:srgbClr val="56544C"/>
                </a:solidFill>
                <a:latin typeface="Rubik" pitchFamily="34" charset="0"/>
                <a:ea typeface="Rubik" pitchFamily="34" charset="-122"/>
                <a:cs typeface="Rubik" pitchFamily="34" charset="-120"/>
              </a:rPr>
              <a:t>What community in your life has faced setbacks together and kept going? That is also failing forward.</a:t>
            </a:r>
            <a:endParaRPr 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3F1E5"/>
        </a:solidFill>
        <a:effectLst/>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C00000"/>
          </a:solidFill>
          <a:ln/>
        </p:spPr>
        <p:txBody>
          <a:bodyPr/>
          <a:lstStyle/>
          <a:p>
            <a:endParaRPr lang="en-US" sz="2800"/>
          </a:p>
        </p:txBody>
      </p:sp>
      <p:sp>
        <p:nvSpPr>
          <p:cNvPr id="3" name="Text 1"/>
          <p:cNvSpPr/>
          <p:nvPr/>
        </p:nvSpPr>
        <p:spPr>
          <a:xfrm>
            <a:off x="990600" y="742950"/>
            <a:ext cx="6439515"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F3F1E5"/>
                </a:solidFill>
                <a:latin typeface="Rubik" pitchFamily="34" charset="0"/>
                <a:ea typeface="Rubik" pitchFamily="34" charset="-122"/>
                <a:cs typeface="Rubik" pitchFamily="34" charset="-120"/>
              </a:rPr>
              <a:t>FOR EDUCATORS · BEFORE YOU TEACH FAILURE</a:t>
            </a:r>
            <a:endParaRPr lang="en-US" sz="1500" dirty="0"/>
          </a:p>
        </p:txBody>
      </p:sp>
      <p:sp>
        <p:nvSpPr>
          <p:cNvPr id="4" name="Text 2"/>
          <p:cNvSpPr/>
          <p:nvPr/>
        </p:nvSpPr>
        <p:spPr>
          <a:xfrm>
            <a:off x="990600" y="3889485"/>
            <a:ext cx="361950" cy="361950"/>
          </a:xfrm>
          <a:prstGeom prst="rect">
            <a:avLst/>
          </a:prstGeom>
          <a:noFill/>
          <a:ln/>
        </p:spPr>
        <p:txBody>
          <a:bodyPr wrap="square" lIns="25400" tIns="25400" rIns="25400" bIns="25400" rtlCol="0" anchor="t">
            <a:normAutofit fontScale="85000" lnSpcReduction="20000"/>
          </a:bodyPr>
          <a:lstStyle/>
          <a:p>
            <a:pPr marL="0" indent="0" algn="l">
              <a:lnSpc>
                <a:spcPct val="100000"/>
              </a:lnSpc>
              <a:buNone/>
            </a:pPr>
            <a:r>
              <a:rPr lang="en-US" sz="2800" b="1" dirty="0">
                <a:solidFill>
                  <a:srgbClr val="97E7F0"/>
                </a:solidFill>
                <a:latin typeface="Playfair Display" pitchFamily="34" charset="0"/>
                <a:ea typeface="Playfair Display" pitchFamily="34" charset="-122"/>
                <a:cs typeface="Playfair Display" pitchFamily="34" charset="-120"/>
              </a:rPr>
              <a:t>·</a:t>
            </a:r>
            <a:endParaRPr lang="en-US" sz="2800" dirty="0"/>
          </a:p>
        </p:txBody>
      </p:sp>
      <p:sp>
        <p:nvSpPr>
          <p:cNvPr id="5" name="Text 3"/>
          <p:cNvSpPr/>
          <p:nvPr/>
        </p:nvSpPr>
        <p:spPr>
          <a:xfrm>
            <a:off x="1485900" y="3346560"/>
            <a:ext cx="7652385" cy="767159"/>
          </a:xfrm>
          <a:prstGeom prst="rect">
            <a:avLst/>
          </a:prstGeom>
          <a:noFill/>
          <a:ln/>
        </p:spPr>
        <p:txBody>
          <a:bodyPr wrap="square" lIns="25400" tIns="25400" rIns="25400" bIns="25400" rtlCol="0" anchor="t">
            <a:noAutofit/>
          </a:bodyPr>
          <a:lstStyle/>
          <a:p>
            <a:pPr marL="0" indent="0" algn="l">
              <a:lnSpc>
                <a:spcPct val="132000"/>
              </a:lnSpc>
              <a:buNone/>
            </a:pPr>
            <a:r>
              <a:rPr lang="en-US" sz="3200" dirty="0">
                <a:solidFill>
                  <a:srgbClr val="F3F1E5"/>
                </a:solidFill>
                <a:latin typeface="Rubik" pitchFamily="34" charset="0"/>
                <a:ea typeface="Rubik" pitchFamily="34" charset="-122"/>
                <a:cs typeface="Rubik" pitchFamily="34" charset="-120"/>
              </a:rPr>
              <a:t>Every student's story matters — failure is </a:t>
            </a:r>
            <a:r>
              <a:rPr lang="en-US" sz="3200" b="1" dirty="0">
                <a:solidFill>
                  <a:srgbClr val="F3F1E5"/>
                </a:solidFill>
                <a:latin typeface="Rubik" pitchFamily="34" charset="0"/>
                <a:ea typeface="Rubik" pitchFamily="34" charset="-122"/>
                <a:cs typeface="Rubik" pitchFamily="34" charset="-120"/>
              </a:rPr>
              <a:t>not equally distributed.</a:t>
            </a:r>
            <a:endParaRPr lang="en-US" sz="3200" dirty="0"/>
          </a:p>
        </p:txBody>
      </p:sp>
      <p:sp>
        <p:nvSpPr>
          <p:cNvPr id="6" name="Text 4"/>
          <p:cNvSpPr/>
          <p:nvPr/>
        </p:nvSpPr>
        <p:spPr>
          <a:xfrm>
            <a:off x="990600" y="4789994"/>
            <a:ext cx="361950" cy="361950"/>
          </a:xfrm>
          <a:prstGeom prst="rect">
            <a:avLst/>
          </a:prstGeom>
          <a:noFill/>
          <a:ln/>
        </p:spPr>
        <p:txBody>
          <a:bodyPr wrap="square" lIns="25400" tIns="25400" rIns="25400" bIns="25400" rtlCol="0" anchor="t">
            <a:normAutofit fontScale="85000" lnSpcReduction="20000"/>
          </a:bodyPr>
          <a:lstStyle/>
          <a:p>
            <a:pPr marL="0" indent="0" algn="l">
              <a:lnSpc>
                <a:spcPct val="100000"/>
              </a:lnSpc>
              <a:buNone/>
            </a:pPr>
            <a:r>
              <a:rPr lang="en-US" sz="2800" b="1" dirty="0">
                <a:solidFill>
                  <a:srgbClr val="97E7F0"/>
                </a:solidFill>
                <a:latin typeface="Playfair Display" pitchFamily="34" charset="0"/>
                <a:ea typeface="Playfair Display" pitchFamily="34" charset="-122"/>
                <a:cs typeface="Playfair Display" pitchFamily="34" charset="-120"/>
              </a:rPr>
              <a:t>·</a:t>
            </a:r>
            <a:endParaRPr lang="en-US" sz="2800" dirty="0"/>
          </a:p>
        </p:txBody>
      </p:sp>
      <p:sp>
        <p:nvSpPr>
          <p:cNvPr id="7" name="Text 5"/>
          <p:cNvSpPr/>
          <p:nvPr/>
        </p:nvSpPr>
        <p:spPr>
          <a:xfrm>
            <a:off x="1485900" y="4789994"/>
            <a:ext cx="5508982" cy="402630"/>
          </a:xfrm>
          <a:prstGeom prst="rect">
            <a:avLst/>
          </a:prstGeom>
          <a:noFill/>
          <a:ln/>
        </p:spPr>
        <p:txBody>
          <a:bodyPr wrap="square" lIns="25400" tIns="25400" rIns="25400" bIns="25400" rtlCol="0" anchor="t">
            <a:normAutofit fontScale="85000" lnSpcReduction="10000"/>
          </a:bodyPr>
          <a:lstStyle/>
          <a:p>
            <a:pPr marL="0" indent="0" algn="l">
              <a:lnSpc>
                <a:spcPct val="132000"/>
              </a:lnSpc>
              <a:buNone/>
            </a:pPr>
            <a:r>
              <a:rPr lang="en-US" sz="2400" b="1" dirty="0">
                <a:solidFill>
                  <a:srgbClr val="F3F1E5"/>
                </a:solidFill>
                <a:latin typeface="Rubik" pitchFamily="34" charset="0"/>
                <a:ea typeface="Rubik" pitchFamily="34" charset="-122"/>
                <a:cs typeface="Rubik" pitchFamily="34" charset="-120"/>
              </a:rPr>
              <a:t>Indigenous knowledge is knowledge.</a:t>
            </a:r>
            <a:endParaRPr lang="en-US" sz="2400" dirty="0"/>
          </a:p>
        </p:txBody>
      </p:sp>
      <p:sp>
        <p:nvSpPr>
          <p:cNvPr id="8" name="Text 6"/>
          <p:cNvSpPr/>
          <p:nvPr/>
        </p:nvSpPr>
        <p:spPr>
          <a:xfrm>
            <a:off x="990600" y="5325974"/>
            <a:ext cx="361950" cy="361950"/>
          </a:xfrm>
          <a:prstGeom prst="rect">
            <a:avLst/>
          </a:prstGeom>
          <a:noFill/>
          <a:ln/>
        </p:spPr>
        <p:txBody>
          <a:bodyPr wrap="square" lIns="25400" tIns="25400" rIns="25400" bIns="25400" rtlCol="0" anchor="t">
            <a:normAutofit fontScale="85000" lnSpcReduction="20000"/>
          </a:bodyPr>
          <a:lstStyle/>
          <a:p>
            <a:pPr marL="0" indent="0" algn="l">
              <a:lnSpc>
                <a:spcPct val="100000"/>
              </a:lnSpc>
              <a:buNone/>
            </a:pPr>
            <a:r>
              <a:rPr lang="en-US" sz="2800" b="1" dirty="0">
                <a:solidFill>
                  <a:srgbClr val="97E7F0"/>
                </a:solidFill>
                <a:latin typeface="Playfair Display" pitchFamily="34" charset="0"/>
                <a:ea typeface="Playfair Display" pitchFamily="34" charset="-122"/>
                <a:cs typeface="Playfair Display" pitchFamily="34" charset="-120"/>
              </a:rPr>
              <a:t>·</a:t>
            </a:r>
            <a:endParaRPr lang="en-US" sz="2800" dirty="0"/>
          </a:p>
        </p:txBody>
      </p:sp>
      <p:sp>
        <p:nvSpPr>
          <p:cNvPr id="9" name="Text 7"/>
          <p:cNvSpPr/>
          <p:nvPr/>
        </p:nvSpPr>
        <p:spPr>
          <a:xfrm>
            <a:off x="1485900" y="5325974"/>
            <a:ext cx="8021836" cy="402630"/>
          </a:xfrm>
          <a:prstGeom prst="rect">
            <a:avLst/>
          </a:prstGeom>
          <a:noFill/>
          <a:ln/>
        </p:spPr>
        <p:txBody>
          <a:bodyPr wrap="square" lIns="25400" tIns="25400" rIns="25400" bIns="25400" rtlCol="0" anchor="t">
            <a:normAutofit fontScale="85000" lnSpcReduction="10000"/>
          </a:bodyPr>
          <a:lstStyle/>
          <a:p>
            <a:pPr marL="0" indent="0" algn="l">
              <a:lnSpc>
                <a:spcPct val="132000"/>
              </a:lnSpc>
              <a:buNone/>
            </a:pPr>
            <a:r>
              <a:rPr lang="en-US" sz="2400" dirty="0">
                <a:solidFill>
                  <a:srgbClr val="F3F1E5"/>
                </a:solidFill>
                <a:latin typeface="Rubik" pitchFamily="34" charset="0"/>
                <a:ea typeface="Rubik" pitchFamily="34" charset="-122"/>
                <a:cs typeface="Rubik" pitchFamily="34" charset="-120"/>
              </a:rPr>
              <a:t>Newcomers and English Language Learners belong here.</a:t>
            </a:r>
            <a:endParaRPr lang="en-US" sz="2400" dirty="0"/>
          </a:p>
        </p:txBody>
      </p:sp>
      <p:sp>
        <p:nvSpPr>
          <p:cNvPr id="10" name="Text 8"/>
          <p:cNvSpPr/>
          <p:nvPr/>
        </p:nvSpPr>
        <p:spPr>
          <a:xfrm>
            <a:off x="990600" y="5861954"/>
            <a:ext cx="361950" cy="361950"/>
          </a:xfrm>
          <a:prstGeom prst="rect">
            <a:avLst/>
          </a:prstGeom>
          <a:noFill/>
          <a:ln/>
        </p:spPr>
        <p:txBody>
          <a:bodyPr wrap="square" lIns="25400" tIns="25400" rIns="25400" bIns="25400" rtlCol="0" anchor="t">
            <a:normAutofit fontScale="85000" lnSpcReduction="20000"/>
          </a:bodyPr>
          <a:lstStyle/>
          <a:p>
            <a:pPr marL="0" indent="0" algn="l">
              <a:lnSpc>
                <a:spcPct val="100000"/>
              </a:lnSpc>
              <a:buNone/>
            </a:pPr>
            <a:r>
              <a:rPr lang="en-US" sz="2800" b="1" dirty="0">
                <a:solidFill>
                  <a:srgbClr val="97E7F0"/>
                </a:solidFill>
                <a:latin typeface="Playfair Display" pitchFamily="34" charset="0"/>
                <a:ea typeface="Playfair Display" pitchFamily="34" charset="-122"/>
                <a:cs typeface="Playfair Display" pitchFamily="34" charset="-120"/>
              </a:rPr>
              <a:t>·</a:t>
            </a:r>
            <a:endParaRPr lang="en-US" sz="2800" dirty="0"/>
          </a:p>
        </p:txBody>
      </p:sp>
      <p:sp>
        <p:nvSpPr>
          <p:cNvPr id="11" name="Text 9"/>
          <p:cNvSpPr/>
          <p:nvPr/>
        </p:nvSpPr>
        <p:spPr>
          <a:xfrm>
            <a:off x="1485900" y="5861954"/>
            <a:ext cx="6656923" cy="402630"/>
          </a:xfrm>
          <a:prstGeom prst="rect">
            <a:avLst/>
          </a:prstGeom>
          <a:noFill/>
          <a:ln/>
        </p:spPr>
        <p:txBody>
          <a:bodyPr wrap="square" lIns="25400" tIns="25400" rIns="25400" bIns="25400" rtlCol="0" anchor="t">
            <a:normAutofit fontScale="85000" lnSpcReduction="10000"/>
          </a:bodyPr>
          <a:lstStyle/>
          <a:p>
            <a:pPr marL="0" indent="0" algn="l">
              <a:lnSpc>
                <a:spcPct val="132000"/>
              </a:lnSpc>
              <a:buNone/>
            </a:pPr>
            <a:r>
              <a:rPr lang="en-US" sz="2400" dirty="0">
                <a:solidFill>
                  <a:srgbClr val="F3F1E5"/>
                </a:solidFill>
                <a:latin typeface="Rubik" pitchFamily="34" charset="0"/>
                <a:ea typeface="Rubik" pitchFamily="34" charset="-122"/>
                <a:cs typeface="Rubik" pitchFamily="34" charset="-120"/>
              </a:rPr>
              <a:t>No student should feel their identity is a failure.</a:t>
            </a:r>
            <a:endParaRPr lang="en-US" sz="2400" dirty="0"/>
          </a:p>
        </p:txBody>
      </p:sp>
      <p:sp>
        <p:nvSpPr>
          <p:cNvPr id="12" name="Shape 10"/>
          <p:cNvSpPr/>
          <p:nvPr/>
        </p:nvSpPr>
        <p:spPr>
          <a:xfrm>
            <a:off x="9372600" y="3889485"/>
            <a:ext cx="7924800" cy="1655266"/>
          </a:xfrm>
          <a:prstGeom prst="rect">
            <a:avLst/>
          </a:prstGeom>
          <a:solidFill>
            <a:srgbClr val="97E7F0">
              <a:alpha val="10000"/>
            </a:srgbClr>
          </a:solidFill>
          <a:ln/>
        </p:spPr>
        <p:txBody>
          <a:bodyPr/>
          <a:lstStyle/>
          <a:p>
            <a:endParaRPr lang="en-US" sz="2800"/>
          </a:p>
        </p:txBody>
      </p:sp>
      <p:sp>
        <p:nvSpPr>
          <p:cNvPr id="13" name="Shape 11"/>
          <p:cNvSpPr/>
          <p:nvPr/>
        </p:nvSpPr>
        <p:spPr>
          <a:xfrm>
            <a:off x="9372600" y="3889485"/>
            <a:ext cx="57150" cy="1655266"/>
          </a:xfrm>
          <a:prstGeom prst="rect">
            <a:avLst/>
          </a:prstGeom>
          <a:solidFill>
            <a:srgbClr val="97E7F0"/>
          </a:solidFill>
          <a:ln/>
        </p:spPr>
        <p:txBody>
          <a:bodyPr/>
          <a:lstStyle/>
          <a:p>
            <a:endParaRPr lang="en-US" sz="2800"/>
          </a:p>
        </p:txBody>
      </p:sp>
      <p:sp>
        <p:nvSpPr>
          <p:cNvPr id="14" name="Text 12"/>
          <p:cNvSpPr/>
          <p:nvPr/>
        </p:nvSpPr>
        <p:spPr>
          <a:xfrm>
            <a:off x="9696450" y="3856148"/>
            <a:ext cx="8067675" cy="509587"/>
          </a:xfrm>
          <a:prstGeom prst="rect">
            <a:avLst/>
          </a:prstGeom>
          <a:noFill/>
          <a:ln/>
        </p:spPr>
        <p:txBody>
          <a:bodyPr wrap="square" lIns="25400" tIns="25400" rIns="25400" bIns="25400" rtlCol="0" anchor="t">
            <a:normAutofit/>
          </a:bodyPr>
          <a:lstStyle/>
          <a:p>
            <a:pPr marL="0" indent="0" algn="l">
              <a:lnSpc>
                <a:spcPct val="140000"/>
              </a:lnSpc>
              <a:buNone/>
            </a:pPr>
            <a:r>
              <a:rPr lang="en-US" sz="1600" b="1" kern="0" spc="135" dirty="0">
                <a:solidFill>
                  <a:srgbClr val="97E7F0"/>
                </a:solidFill>
                <a:latin typeface="Rubik"/>
              </a:rPr>
              <a:t>SENSITIVITY</a:t>
            </a:r>
            <a:endParaRPr lang="en-US" sz="1600">
              <a:ea typeface="Calibri"/>
              <a:cs typeface="Calibri"/>
            </a:endParaRPr>
          </a:p>
        </p:txBody>
      </p:sp>
      <p:sp>
        <p:nvSpPr>
          <p:cNvPr id="15" name="Text 13"/>
          <p:cNvSpPr/>
          <p:nvPr/>
        </p:nvSpPr>
        <p:spPr>
          <a:xfrm>
            <a:off x="9696450" y="4394310"/>
            <a:ext cx="7412125" cy="951111"/>
          </a:xfrm>
          <a:prstGeom prst="rect">
            <a:avLst/>
          </a:prstGeom>
          <a:noFill/>
          <a:ln/>
        </p:spPr>
        <p:txBody>
          <a:bodyPr wrap="square" lIns="0" tIns="0" rIns="0" bIns="0" rtlCol="0" anchor="t">
            <a:normAutofit fontScale="92500"/>
          </a:bodyPr>
          <a:lstStyle/>
          <a:p>
            <a:pPr marL="0" indent="0" algn="l">
              <a:lnSpc>
                <a:spcPct val="140000"/>
              </a:lnSpc>
              <a:buNone/>
            </a:pPr>
            <a:r>
              <a:rPr lang="en-US" sz="2000" dirty="0">
                <a:solidFill>
                  <a:srgbClr val="F3F1E5"/>
                </a:solidFill>
                <a:latin typeface="Rubik" pitchFamily="34" charset="0"/>
                <a:ea typeface="Rubik" pitchFamily="34" charset="-122"/>
                <a:cs typeface="Rubik" pitchFamily="34" charset="-120"/>
              </a:rPr>
              <a:t>Discussions of failure may carry deeper meaning for some students. Personal sharing is never required — silence is a valid form of participation.</a:t>
            </a:r>
            <a:endParaRPr lang="en-US" sz="2000" dirty="0"/>
          </a:p>
        </p:txBody>
      </p:sp>
      <p:sp>
        <p:nvSpPr>
          <p:cNvPr id="17" name="Text 14"/>
          <p:cNvSpPr/>
          <p:nvPr/>
        </p:nvSpPr>
        <p:spPr>
          <a:xfrm>
            <a:off x="14639627" y="9505950"/>
            <a:ext cx="2923550" cy="209550"/>
          </a:xfrm>
          <a:prstGeom prst="rect">
            <a:avLst/>
          </a:prstGeom>
          <a:noFill/>
          <a:ln/>
        </p:spPr>
        <p:txBody>
          <a:bodyPr wrap="square" lIns="25400" tIns="25400" rIns="25400" bIns="25400" rtlCol="0" anchor="t">
            <a:normAutofit lnSpcReduction="10000"/>
          </a:bodyPr>
          <a:lstStyle/>
          <a:p>
            <a:pPr marL="0" indent="0" algn="l">
              <a:buNone/>
            </a:pPr>
            <a:r>
              <a:rPr lang="en-US" sz="1125" kern="0" spc="113" dirty="0">
                <a:solidFill>
                  <a:srgbClr val="DAD6C2"/>
                </a:solidFill>
                <a:latin typeface="Rubik" pitchFamily="34" charset="0"/>
                <a:ea typeface="Rubik" pitchFamily="34" charset="-122"/>
                <a:cs typeface="Rubik" pitchFamily="34" charset="-120"/>
              </a:rPr>
              <a:t>DIVERSITY · EQUITY · INCLUSION</a:t>
            </a:r>
            <a:endParaRPr lang="en-US" sz="1125"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5">
    <p:bg>
      <p:bgPr>
        <a:solidFill>
          <a:srgbClr val="F3F1E5"/>
        </a:solidFill>
        <a:effectLst/>
      </p:bgPr>
    </p:bg>
    <p:spTree>
      <p:nvGrpSpPr>
        <p:cNvPr id="1" name=""/>
        <p:cNvGrpSpPr/>
        <p:nvPr/>
      </p:nvGrpSpPr>
      <p:grpSpPr>
        <a:xfrm>
          <a:off x="0" y="0"/>
          <a:ext cx="0" cy="0"/>
          <a:chOff x="0" y="0"/>
          <a:chExt cx="0" cy="0"/>
        </a:xfrm>
      </p:grpSpPr>
      <p:sp>
        <p:nvSpPr>
          <p:cNvPr id="3" name="Text 1"/>
          <p:cNvSpPr/>
          <p:nvPr/>
        </p:nvSpPr>
        <p:spPr>
          <a:xfrm>
            <a:off x="990600" y="742950"/>
            <a:ext cx="3052991"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2 · DISCUSS</a:t>
            </a:r>
            <a:endParaRPr lang="en-US" sz="1500" dirty="0"/>
          </a:p>
        </p:txBody>
      </p:sp>
      <p:sp>
        <p:nvSpPr>
          <p:cNvPr id="4" name="Text 2"/>
          <p:cNvSpPr/>
          <p:nvPr/>
        </p:nvSpPr>
        <p:spPr>
          <a:xfrm>
            <a:off x="990600" y="2986114"/>
            <a:ext cx="17937480" cy="467420"/>
          </a:xfrm>
          <a:prstGeom prst="rect">
            <a:avLst/>
          </a:prstGeom>
          <a:noFill/>
          <a:ln/>
        </p:spPr>
        <p:txBody>
          <a:bodyPr wrap="square" lIns="25400" tIns="25400" rIns="25400" bIns="25400" rtlCol="0" anchor="t">
            <a:noAutofit/>
          </a:bodyPr>
          <a:lstStyle/>
          <a:p>
            <a:pPr marL="0" indent="0" algn="l">
              <a:lnSpc>
                <a:spcPct val="98000"/>
              </a:lnSpc>
              <a:buNone/>
            </a:pPr>
            <a:r>
              <a:rPr lang="en-US" sz="4800" b="1" kern="0" spc="-41" dirty="0">
                <a:solidFill>
                  <a:srgbClr val="000000"/>
                </a:solidFill>
                <a:latin typeface="Playfair Display" pitchFamily="34" charset="0"/>
                <a:ea typeface="Playfair Display" pitchFamily="34" charset="-122"/>
                <a:cs typeface="Playfair Display" pitchFamily="34" charset="-120"/>
              </a:rPr>
              <a:t>Exploring Failure, Growth &amp; Success</a:t>
            </a:r>
            <a:endParaRPr lang="en-US" sz="4800" dirty="0"/>
          </a:p>
        </p:txBody>
      </p:sp>
      <p:sp>
        <p:nvSpPr>
          <p:cNvPr id="6" name="Text 4"/>
          <p:cNvSpPr/>
          <p:nvPr/>
        </p:nvSpPr>
        <p:spPr>
          <a:xfrm>
            <a:off x="1264096" y="4184909"/>
            <a:ext cx="10826602" cy="3874570"/>
          </a:xfrm>
          <a:prstGeom prst="rect">
            <a:avLst/>
          </a:prstGeom>
          <a:noFill/>
          <a:ln/>
        </p:spPr>
        <p:txBody>
          <a:bodyPr wrap="square" lIns="25400" tIns="25400" rIns="25400" bIns="25400" rtlCol="0" anchor="t">
            <a:normAutofit/>
          </a:bodyPr>
          <a:lstStyle/>
          <a:p>
            <a:pPr marL="457200" indent="-457200" algn="l">
              <a:lnSpc>
                <a:spcPct val="132000"/>
              </a:lnSpc>
              <a:buFont typeface="Arial" panose="020B0604020202020204" pitchFamily="34" charset="0"/>
              <a:buChar char="•"/>
            </a:pPr>
            <a:r>
              <a:rPr lang="en-US" sz="3000" dirty="0">
                <a:solidFill>
                  <a:srgbClr val="000000"/>
                </a:solidFill>
                <a:latin typeface="Rubik" pitchFamily="34" charset="0"/>
                <a:ea typeface="Rubik" pitchFamily="34" charset="-122"/>
                <a:cs typeface="Rubik" pitchFamily="34" charset="-120"/>
              </a:rPr>
              <a:t>What does it feel like when you receive a poor grade?</a:t>
            </a:r>
          </a:p>
          <a:p>
            <a:pPr marL="457200" indent="-457200">
              <a:lnSpc>
                <a:spcPct val="132000"/>
              </a:lnSpc>
              <a:buFont typeface="Arial" panose="020B0604020202020204" pitchFamily="34" charset="0"/>
              <a:buChar char="•"/>
            </a:pPr>
            <a:r>
              <a:rPr lang="en-US" sz="3000" dirty="0">
                <a:solidFill>
                  <a:srgbClr val="000000"/>
                </a:solidFill>
                <a:latin typeface="Rubik" pitchFamily="34" charset="0"/>
                <a:ea typeface="Rubik" pitchFamily="34" charset="-122"/>
                <a:cs typeface="Rubik" pitchFamily="34" charset="-120"/>
              </a:rPr>
              <a:t>When you're unsuccessful at a task or goal you set, how do you feel? </a:t>
            </a:r>
          </a:p>
          <a:p>
            <a:pPr marL="457200" indent="-457200">
              <a:lnSpc>
                <a:spcPct val="132000"/>
              </a:lnSpc>
              <a:buFont typeface="Arial" panose="020B0604020202020204" pitchFamily="34" charset="0"/>
              <a:buChar char="•"/>
            </a:pPr>
            <a:r>
              <a:rPr lang="en-US" sz="3000" dirty="0">
                <a:solidFill>
                  <a:srgbClr val="000000"/>
                </a:solidFill>
                <a:latin typeface="Rubik" pitchFamily="34" charset="0"/>
                <a:ea typeface="Rubik" pitchFamily="34" charset="-122"/>
                <a:cs typeface="Rubik" pitchFamily="34" charset="-120"/>
              </a:rPr>
              <a:t>How do you feel when your sports team loses a game?</a:t>
            </a:r>
            <a:endParaRPr lang="en-US" sz="3000" dirty="0"/>
          </a:p>
          <a:p>
            <a:pPr>
              <a:lnSpc>
                <a:spcPct val="132000"/>
              </a:lnSpc>
            </a:pPr>
            <a:endParaRPr lang="en-US" sz="1950" dirty="0"/>
          </a:p>
          <a:p>
            <a:pPr marL="0" indent="0" algn="l">
              <a:lnSpc>
                <a:spcPct val="132000"/>
              </a:lnSpc>
              <a:buNone/>
            </a:pPr>
            <a:endParaRPr lang="en-US" sz="1950" dirty="0"/>
          </a:p>
        </p:txBody>
      </p:sp>
      <p:pic>
        <p:nvPicPr>
          <p:cNvPr id="11" name="Image 0" descr="preencoded.png"/>
          <p:cNvPicPr>
            <a:picLocks noChangeAspect="1"/>
          </p:cNvPicPr>
          <p:nvPr/>
        </p:nvPicPr>
        <p:blipFill>
          <a:blip r:embed="rId3"/>
          <a:stretch>
            <a:fillRect/>
          </a:stretch>
        </p:blipFill>
        <p:spPr>
          <a:xfrm>
            <a:off x="990600" y="8672513"/>
            <a:ext cx="1861443" cy="1033462"/>
          </a:xfrm>
          <a:prstGeom prst="rect">
            <a:avLst/>
          </a:prstGeom>
        </p:spPr>
      </p:pic>
      <p:sp>
        <p:nvSpPr>
          <p:cNvPr id="12" name="Text 9"/>
          <p:cNvSpPr/>
          <p:nvPr/>
        </p:nvSpPr>
        <p:spPr>
          <a:xfrm>
            <a:off x="16268502" y="9505950"/>
            <a:ext cx="1105098"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TWO</a:t>
            </a:r>
            <a:endParaRPr lang="en-US" sz="1125"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6">
    <p:bg>
      <p:bgPr>
        <a:solidFill>
          <a:srgbClr val="F3F1E5"/>
        </a:solidFill>
        <a:effectLst/>
      </p:bgPr>
    </p:bg>
    <p:spTree>
      <p:nvGrpSpPr>
        <p:cNvPr id="1" name=""/>
        <p:cNvGrpSpPr/>
        <p:nvPr/>
      </p:nvGrpSpPr>
      <p:grpSpPr>
        <a:xfrm>
          <a:off x="0" y="0"/>
          <a:ext cx="0" cy="0"/>
          <a:chOff x="0" y="0"/>
          <a:chExt cx="0" cy="0"/>
        </a:xfrm>
      </p:grpSpPr>
      <p:sp>
        <p:nvSpPr>
          <p:cNvPr id="3" name="Text 1"/>
          <p:cNvSpPr/>
          <p:nvPr/>
        </p:nvSpPr>
        <p:spPr>
          <a:xfrm>
            <a:off x="990600" y="742950"/>
            <a:ext cx="3064669"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2 · REFLECT</a:t>
            </a:r>
            <a:endParaRPr lang="en-US" sz="1500" dirty="0"/>
          </a:p>
        </p:txBody>
      </p:sp>
      <p:sp>
        <p:nvSpPr>
          <p:cNvPr id="4" name="Text 2"/>
          <p:cNvSpPr/>
          <p:nvPr/>
        </p:nvSpPr>
        <p:spPr>
          <a:xfrm>
            <a:off x="990600" y="3324698"/>
            <a:ext cx="17937480" cy="1378692"/>
          </a:xfrm>
          <a:prstGeom prst="rect">
            <a:avLst/>
          </a:prstGeom>
          <a:noFill/>
          <a:ln/>
        </p:spPr>
        <p:txBody>
          <a:bodyPr wrap="square" lIns="25400" tIns="25400" rIns="25400" bIns="25400" rtlCol="0" anchor="t">
            <a:noAutofit/>
          </a:bodyPr>
          <a:lstStyle/>
          <a:p>
            <a:pPr marL="0" indent="0" algn="l">
              <a:lnSpc>
                <a:spcPct val="98000"/>
              </a:lnSpc>
              <a:buNone/>
            </a:pPr>
            <a:r>
              <a:rPr lang="en-US" sz="4000" b="1" kern="0" spc="-41" dirty="0">
                <a:solidFill>
                  <a:srgbClr val="000000"/>
                </a:solidFill>
                <a:latin typeface="Playfair Display" pitchFamily="34" charset="0"/>
                <a:ea typeface="Playfair Display" pitchFamily="34" charset="-122"/>
                <a:cs typeface="Playfair Display" pitchFamily="34" charset="-120"/>
              </a:rPr>
              <a:t>Failure may be tied to…</a:t>
            </a:r>
            <a:endParaRPr lang="en-US" sz="4000" dirty="0"/>
          </a:p>
        </p:txBody>
      </p:sp>
      <p:sp>
        <p:nvSpPr>
          <p:cNvPr id="5" name="Shape 3"/>
          <p:cNvSpPr/>
          <p:nvPr/>
        </p:nvSpPr>
        <p:spPr>
          <a:xfrm>
            <a:off x="990600" y="4343304"/>
            <a:ext cx="5283200" cy="3022696"/>
          </a:xfrm>
          <a:prstGeom prst="rect">
            <a:avLst/>
          </a:prstGeom>
          <a:solidFill>
            <a:srgbClr val="FAF9F2"/>
          </a:solidFill>
          <a:ln w="19050">
            <a:solidFill>
              <a:srgbClr val="000000"/>
            </a:solidFill>
            <a:prstDash val="solid"/>
          </a:ln>
          <a:effectLst>
            <a:outerShdw blurRad="101600" dist="80822" dir="2700000" algn="bl" rotWithShape="0">
              <a:srgbClr val="CB2C30">
                <a:alpha val="100000"/>
              </a:srgbClr>
            </a:outerShdw>
          </a:effectLst>
        </p:spPr>
        <p:txBody>
          <a:bodyPr/>
          <a:lstStyle/>
          <a:p>
            <a:endParaRPr lang="en-US"/>
          </a:p>
        </p:txBody>
      </p:sp>
      <p:sp>
        <p:nvSpPr>
          <p:cNvPr id="6" name="Text 4"/>
          <p:cNvSpPr/>
          <p:nvPr/>
        </p:nvSpPr>
        <p:spPr>
          <a:xfrm>
            <a:off x="1257300" y="4590954"/>
            <a:ext cx="3822700" cy="262826"/>
          </a:xfrm>
          <a:prstGeom prst="rect">
            <a:avLst/>
          </a:prstGeom>
          <a:noFill/>
          <a:ln/>
        </p:spPr>
        <p:txBody>
          <a:bodyPr wrap="square" lIns="25400" tIns="25400" rIns="25400" bIns="25400" rtlCol="0" anchor="t">
            <a:noAutofit/>
          </a:bodyPr>
          <a:lstStyle/>
          <a:p>
            <a:pPr marL="0" indent="0" algn="l">
              <a:buNone/>
            </a:pPr>
            <a:r>
              <a:rPr lang="en-US" sz="3600" b="1" dirty="0">
                <a:solidFill>
                  <a:srgbClr val="000000"/>
                </a:solidFill>
                <a:latin typeface="Playfair Display" panose="00000500000000000000" pitchFamily="2" charset="0"/>
                <a:ea typeface="Rubik" pitchFamily="34" charset="-122"/>
                <a:cs typeface="Rubik" pitchFamily="34" charset="-120"/>
              </a:rPr>
              <a:t>Self-worth</a:t>
            </a:r>
            <a:endParaRPr lang="en-US" sz="3600" dirty="0">
              <a:latin typeface="Playfair Display" panose="00000500000000000000" pitchFamily="2" charset="0"/>
            </a:endParaRPr>
          </a:p>
        </p:txBody>
      </p:sp>
      <p:sp>
        <p:nvSpPr>
          <p:cNvPr id="7" name="Text 5"/>
          <p:cNvSpPr/>
          <p:nvPr/>
        </p:nvSpPr>
        <p:spPr>
          <a:xfrm>
            <a:off x="1264096" y="5143500"/>
            <a:ext cx="4892294" cy="1257396"/>
          </a:xfrm>
          <a:prstGeom prst="rect">
            <a:avLst/>
          </a:prstGeom>
          <a:noFill/>
          <a:ln/>
        </p:spPr>
        <p:txBody>
          <a:bodyPr wrap="square" lIns="25400" tIns="25400" rIns="25400" bIns="25400" rtlCol="0" anchor="t">
            <a:noAutofit/>
          </a:bodyPr>
          <a:lstStyle/>
          <a:p>
            <a:pPr marL="0" indent="0" algn="l">
              <a:lnSpc>
                <a:spcPct val="145000"/>
              </a:lnSpc>
              <a:buNone/>
            </a:pPr>
            <a:r>
              <a:rPr lang="en-US" sz="2400" dirty="0">
                <a:solidFill>
                  <a:srgbClr val="000000"/>
                </a:solidFill>
                <a:latin typeface="Rubik" pitchFamily="34" charset="0"/>
                <a:ea typeface="Rubik" pitchFamily="34" charset="-122"/>
                <a:cs typeface="Rubik" pitchFamily="34" charset="-120"/>
              </a:rPr>
              <a:t>An internal sense of being good enough and worthy of loving and belonging.</a:t>
            </a:r>
            <a:endParaRPr lang="en-US" sz="2400" dirty="0"/>
          </a:p>
        </p:txBody>
      </p:sp>
      <p:sp>
        <p:nvSpPr>
          <p:cNvPr id="8" name="Shape 6"/>
          <p:cNvSpPr/>
          <p:nvPr/>
        </p:nvSpPr>
        <p:spPr>
          <a:xfrm>
            <a:off x="6502400" y="4343304"/>
            <a:ext cx="5283200" cy="3022696"/>
          </a:xfrm>
          <a:prstGeom prst="rect">
            <a:avLst/>
          </a:prstGeom>
          <a:solidFill>
            <a:srgbClr val="FAF9F2"/>
          </a:solidFill>
          <a:ln w="19050">
            <a:solidFill>
              <a:srgbClr val="000000"/>
            </a:solidFill>
            <a:prstDash val="solid"/>
          </a:ln>
          <a:effectLst>
            <a:outerShdw blurRad="101600" dist="80822" dir="2700000" algn="bl" rotWithShape="0">
              <a:srgbClr val="CB2C30">
                <a:alpha val="100000"/>
              </a:srgbClr>
            </a:outerShdw>
          </a:effectLst>
        </p:spPr>
        <p:txBody>
          <a:bodyPr/>
          <a:lstStyle/>
          <a:p>
            <a:endParaRPr lang="en-US" dirty="0"/>
          </a:p>
        </p:txBody>
      </p:sp>
      <p:sp>
        <p:nvSpPr>
          <p:cNvPr id="9" name="Text 7"/>
          <p:cNvSpPr/>
          <p:nvPr/>
        </p:nvSpPr>
        <p:spPr>
          <a:xfrm>
            <a:off x="6769100" y="4590954"/>
            <a:ext cx="3594100" cy="146051"/>
          </a:xfrm>
          <a:prstGeom prst="rect">
            <a:avLst/>
          </a:prstGeom>
          <a:noFill/>
          <a:ln/>
        </p:spPr>
        <p:txBody>
          <a:bodyPr wrap="square" lIns="25400" tIns="25400" rIns="25400" bIns="25400" rtlCol="0" anchor="t">
            <a:noAutofit/>
          </a:bodyPr>
          <a:lstStyle/>
          <a:p>
            <a:pPr marL="0" indent="0" algn="l">
              <a:buNone/>
            </a:pPr>
            <a:r>
              <a:rPr lang="en-US" sz="3200" b="1" dirty="0">
                <a:solidFill>
                  <a:srgbClr val="000000"/>
                </a:solidFill>
                <a:latin typeface="Playfair Display" panose="00000500000000000000" pitchFamily="2" charset="0"/>
                <a:ea typeface="Rubik" pitchFamily="34" charset="-122"/>
                <a:cs typeface="Rubik" pitchFamily="34" charset="-120"/>
              </a:rPr>
              <a:t>Self-esteem</a:t>
            </a:r>
            <a:endParaRPr lang="en-US" sz="3200" dirty="0">
              <a:latin typeface="Playfair Display" panose="00000500000000000000" pitchFamily="2" charset="0"/>
            </a:endParaRPr>
          </a:p>
        </p:txBody>
      </p:sp>
      <p:sp>
        <p:nvSpPr>
          <p:cNvPr id="10" name="Text 8"/>
          <p:cNvSpPr/>
          <p:nvPr/>
        </p:nvSpPr>
        <p:spPr>
          <a:xfrm>
            <a:off x="6769100" y="5065568"/>
            <a:ext cx="5224780" cy="1498696"/>
          </a:xfrm>
          <a:prstGeom prst="rect">
            <a:avLst/>
          </a:prstGeom>
          <a:noFill/>
          <a:ln/>
        </p:spPr>
        <p:txBody>
          <a:bodyPr wrap="square" lIns="25400" tIns="25400" rIns="25400" bIns="25400" rtlCol="0" anchor="t">
            <a:noAutofit/>
          </a:bodyPr>
          <a:lstStyle/>
          <a:p>
            <a:pPr marL="0" indent="0" algn="l">
              <a:lnSpc>
                <a:spcPct val="145000"/>
              </a:lnSpc>
              <a:buNone/>
            </a:pPr>
            <a:r>
              <a:rPr lang="en-US" sz="2800" dirty="0">
                <a:solidFill>
                  <a:srgbClr val="000000"/>
                </a:solidFill>
                <a:latin typeface="Rubik" pitchFamily="34" charset="0"/>
                <a:ea typeface="Rubik" pitchFamily="34" charset="-122"/>
                <a:cs typeface="Rubik" pitchFamily="34" charset="-120"/>
              </a:rPr>
              <a:t>Confidence in one's own worth, abilities or morals.</a:t>
            </a:r>
            <a:endParaRPr lang="en-US" sz="2800" dirty="0"/>
          </a:p>
        </p:txBody>
      </p:sp>
      <p:sp>
        <p:nvSpPr>
          <p:cNvPr id="11" name="Shape 9"/>
          <p:cNvSpPr/>
          <p:nvPr/>
        </p:nvSpPr>
        <p:spPr>
          <a:xfrm>
            <a:off x="12014200" y="4343304"/>
            <a:ext cx="5283200" cy="3022696"/>
          </a:xfrm>
          <a:prstGeom prst="rect">
            <a:avLst/>
          </a:prstGeom>
          <a:solidFill>
            <a:srgbClr val="FAF9F2"/>
          </a:solidFill>
          <a:ln w="19050">
            <a:solidFill>
              <a:srgbClr val="000000"/>
            </a:solidFill>
            <a:prstDash val="solid"/>
          </a:ln>
          <a:effectLst>
            <a:outerShdw blurRad="101600" dist="80822" dir="2700000" algn="bl" rotWithShape="0">
              <a:srgbClr val="CB2C30">
                <a:alpha val="100000"/>
              </a:srgbClr>
            </a:outerShdw>
          </a:effectLst>
        </p:spPr>
        <p:txBody>
          <a:bodyPr/>
          <a:lstStyle/>
          <a:p>
            <a:endParaRPr lang="en-US"/>
          </a:p>
        </p:txBody>
      </p:sp>
      <p:sp>
        <p:nvSpPr>
          <p:cNvPr id="12" name="Text 10"/>
          <p:cNvSpPr/>
          <p:nvPr/>
        </p:nvSpPr>
        <p:spPr>
          <a:xfrm>
            <a:off x="12280900" y="4590954"/>
            <a:ext cx="3657600" cy="298450"/>
          </a:xfrm>
          <a:prstGeom prst="rect">
            <a:avLst/>
          </a:prstGeom>
          <a:noFill/>
          <a:ln/>
        </p:spPr>
        <p:txBody>
          <a:bodyPr wrap="square" lIns="25400" tIns="25400" rIns="25400" bIns="25400" rtlCol="0" anchor="t">
            <a:noAutofit/>
          </a:bodyPr>
          <a:lstStyle/>
          <a:p>
            <a:pPr marL="0" indent="0" algn="l">
              <a:buNone/>
            </a:pPr>
            <a:r>
              <a:rPr lang="en-US" sz="3200" b="1" dirty="0">
                <a:solidFill>
                  <a:srgbClr val="000000"/>
                </a:solidFill>
                <a:latin typeface="Playfair Display" panose="00000500000000000000" pitchFamily="2" charset="0"/>
                <a:ea typeface="Rubik" pitchFamily="34" charset="-122"/>
                <a:cs typeface="Rubik" pitchFamily="34" charset="-120"/>
              </a:rPr>
              <a:t>Self-acceptance</a:t>
            </a:r>
            <a:endParaRPr lang="en-US" sz="3200" dirty="0">
              <a:latin typeface="Playfair Display" panose="00000500000000000000" pitchFamily="2" charset="0"/>
            </a:endParaRPr>
          </a:p>
        </p:txBody>
      </p:sp>
      <p:sp>
        <p:nvSpPr>
          <p:cNvPr id="13" name="Text 11"/>
          <p:cNvSpPr/>
          <p:nvPr/>
        </p:nvSpPr>
        <p:spPr>
          <a:xfrm>
            <a:off x="12280900" y="5064077"/>
            <a:ext cx="4892294" cy="2101850"/>
          </a:xfrm>
          <a:prstGeom prst="rect">
            <a:avLst/>
          </a:prstGeom>
          <a:noFill/>
          <a:ln/>
        </p:spPr>
        <p:txBody>
          <a:bodyPr wrap="square" lIns="25400" tIns="25400" rIns="25400" bIns="25400" rtlCol="0" anchor="t">
            <a:noAutofit/>
          </a:bodyPr>
          <a:lstStyle/>
          <a:p>
            <a:pPr marL="0" indent="0" algn="l">
              <a:lnSpc>
                <a:spcPct val="145000"/>
              </a:lnSpc>
              <a:buNone/>
            </a:pPr>
            <a:r>
              <a:rPr lang="en-US" sz="2800" dirty="0">
                <a:solidFill>
                  <a:srgbClr val="000000"/>
                </a:solidFill>
                <a:latin typeface="Rubik" pitchFamily="34" charset="0"/>
                <a:ea typeface="Rubik" pitchFamily="34" charset="-122"/>
                <a:cs typeface="Rubik" pitchFamily="34" charset="-120"/>
              </a:rPr>
              <a:t>Embracing every part of yourself — all your attributes, positive or negative.</a:t>
            </a:r>
            <a:endParaRPr lang="en-US" sz="2800" dirty="0"/>
          </a:p>
        </p:txBody>
      </p:sp>
      <p:sp>
        <p:nvSpPr>
          <p:cNvPr id="14" name="Shape 12"/>
          <p:cNvSpPr/>
          <p:nvPr/>
        </p:nvSpPr>
        <p:spPr>
          <a:xfrm>
            <a:off x="1117823" y="8603456"/>
            <a:ext cx="254447" cy="304800"/>
          </a:xfrm>
          <a:prstGeom prst="rect">
            <a:avLst/>
          </a:prstGeom>
          <a:solidFill>
            <a:srgbClr val="CB2C30"/>
          </a:solidFill>
          <a:ln/>
        </p:spPr>
        <p:txBody>
          <a:bodyPr/>
          <a:lstStyle/>
          <a:p>
            <a:endParaRPr lang="en-US"/>
          </a:p>
        </p:txBody>
      </p:sp>
      <p:sp>
        <p:nvSpPr>
          <p:cNvPr id="15" name="Text 13"/>
          <p:cNvSpPr/>
          <p:nvPr/>
        </p:nvSpPr>
        <p:spPr>
          <a:xfrm>
            <a:off x="1537593" y="8443911"/>
            <a:ext cx="12350750" cy="943769"/>
          </a:xfrm>
          <a:prstGeom prst="rect">
            <a:avLst/>
          </a:prstGeom>
          <a:noFill/>
          <a:ln/>
        </p:spPr>
        <p:txBody>
          <a:bodyPr wrap="square" lIns="0" tIns="0" rIns="0" bIns="0" rtlCol="0" anchor="t">
            <a:normAutofit/>
          </a:bodyPr>
          <a:lstStyle/>
          <a:p>
            <a:pPr marL="0" indent="0" algn="l">
              <a:lnSpc>
                <a:spcPct val="140000"/>
              </a:lnSpc>
              <a:buNone/>
            </a:pPr>
            <a:r>
              <a:rPr lang="en-US" sz="2800" dirty="0">
                <a:solidFill>
                  <a:srgbClr val="56544C"/>
                </a:solidFill>
                <a:latin typeface="Rubik" pitchFamily="34" charset="0"/>
                <a:ea typeface="Rubik" pitchFamily="34" charset="-122"/>
                <a:cs typeface="Rubik" pitchFamily="34" charset="-120"/>
              </a:rPr>
              <a:t>The expectation we fail to meet may be the one we created in our own mind.</a:t>
            </a:r>
            <a:endParaRPr lang="en-US" sz="2800" dirty="0"/>
          </a:p>
        </p:txBody>
      </p:sp>
      <p:sp>
        <p:nvSpPr>
          <p:cNvPr id="17" name="Text 14"/>
          <p:cNvSpPr/>
          <p:nvPr/>
        </p:nvSpPr>
        <p:spPr>
          <a:xfrm>
            <a:off x="16268502" y="9505950"/>
            <a:ext cx="1105098"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TWO</a:t>
            </a:r>
            <a:endParaRPr lang="en-US" sz="1125"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7">
    <p:bg>
      <p:bgPr>
        <a:solidFill>
          <a:srgbClr val="F3F1E5"/>
        </a:solidFill>
        <a:effectLst/>
      </p:bgPr>
    </p:bg>
    <p:spTree>
      <p:nvGrpSpPr>
        <p:cNvPr id="1" name=""/>
        <p:cNvGrpSpPr/>
        <p:nvPr/>
      </p:nvGrpSpPr>
      <p:grpSpPr>
        <a:xfrm>
          <a:off x="0" y="0"/>
          <a:ext cx="0" cy="0"/>
          <a:chOff x="0" y="0"/>
          <a:chExt cx="0" cy="0"/>
        </a:xfrm>
      </p:grpSpPr>
      <p:sp>
        <p:nvSpPr>
          <p:cNvPr id="3" name="Text 1"/>
          <p:cNvSpPr/>
          <p:nvPr/>
        </p:nvSpPr>
        <p:spPr>
          <a:xfrm>
            <a:off x="990600" y="742950"/>
            <a:ext cx="3115419"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2 · ACTIVITY</a:t>
            </a:r>
            <a:endParaRPr lang="en-US" sz="1500" dirty="0"/>
          </a:p>
        </p:txBody>
      </p:sp>
      <p:sp>
        <p:nvSpPr>
          <p:cNvPr id="4" name="Text 2"/>
          <p:cNvSpPr/>
          <p:nvPr/>
        </p:nvSpPr>
        <p:spPr>
          <a:xfrm>
            <a:off x="1234440" y="2151380"/>
            <a:ext cx="8991600" cy="1828650"/>
          </a:xfrm>
          <a:prstGeom prst="rect">
            <a:avLst/>
          </a:prstGeom>
          <a:noFill/>
          <a:ln/>
        </p:spPr>
        <p:txBody>
          <a:bodyPr wrap="square" lIns="25400" tIns="25400" rIns="25400" bIns="25400" rtlCol="0" anchor="t">
            <a:normAutofit/>
          </a:bodyPr>
          <a:lstStyle/>
          <a:p>
            <a:pPr>
              <a:lnSpc>
                <a:spcPct val="98000"/>
              </a:lnSpc>
            </a:pPr>
            <a:r>
              <a:rPr lang="en-US" sz="4800" b="1" kern="0" spc="-41" dirty="0">
                <a:solidFill>
                  <a:srgbClr val="000000"/>
                </a:solidFill>
                <a:latin typeface="Playfair Display"/>
                <a:ea typeface="+mn-lt"/>
                <a:cs typeface="+mn-lt"/>
              </a:rPr>
              <a:t>What is Failure and How Can We Make the Most of It? </a:t>
            </a:r>
            <a:endParaRPr lang="en-US" b="1">
              <a:latin typeface="Playfair Display"/>
              <a:ea typeface="+mn-lt"/>
              <a:cs typeface="+mn-lt"/>
            </a:endParaRPr>
          </a:p>
        </p:txBody>
      </p:sp>
      <p:sp>
        <p:nvSpPr>
          <p:cNvPr id="5" name="Text 3"/>
          <p:cNvSpPr/>
          <p:nvPr/>
        </p:nvSpPr>
        <p:spPr>
          <a:xfrm>
            <a:off x="1600200" y="6509869"/>
            <a:ext cx="7349692" cy="863878"/>
          </a:xfrm>
          <a:prstGeom prst="rect">
            <a:avLst/>
          </a:prstGeom>
          <a:noFill/>
          <a:ln/>
        </p:spPr>
        <p:txBody>
          <a:bodyPr wrap="square" lIns="25400" tIns="25400" rIns="25400" bIns="25400" rtlCol="0" anchor="t">
            <a:noAutofit/>
          </a:bodyPr>
          <a:lstStyle/>
          <a:p>
            <a:pPr>
              <a:lnSpc>
                <a:spcPct val="145000"/>
              </a:lnSpc>
            </a:pPr>
            <a:r>
              <a:rPr lang="en-US" sz="2800" dirty="0">
                <a:solidFill>
                  <a:srgbClr val="000000"/>
                </a:solidFill>
                <a:ea typeface="+mn-lt"/>
                <a:cs typeface="+mn-lt"/>
                <a:hlinkClick r:id="rId3"/>
              </a:rPr>
              <a:t>What Is Failure and How Can We Make the Most of It?</a:t>
            </a:r>
            <a:endParaRPr lang="en-US"/>
          </a:p>
        </p:txBody>
      </p:sp>
      <p:pic>
        <p:nvPicPr>
          <p:cNvPr id="8" name="Image 0" descr="preencoded.png"/>
          <p:cNvPicPr>
            <a:picLocks noChangeAspect="1"/>
          </p:cNvPicPr>
          <p:nvPr/>
        </p:nvPicPr>
        <p:blipFill>
          <a:blip r:embed="rId4"/>
          <a:stretch>
            <a:fillRect/>
          </a:stretch>
        </p:blipFill>
        <p:spPr>
          <a:xfrm>
            <a:off x="1019175" y="8629650"/>
            <a:ext cx="1904305" cy="1076325"/>
          </a:xfrm>
          <a:prstGeom prst="rect">
            <a:avLst/>
          </a:prstGeom>
        </p:spPr>
      </p:pic>
      <p:sp>
        <p:nvSpPr>
          <p:cNvPr id="9" name="Text 6"/>
          <p:cNvSpPr/>
          <p:nvPr/>
        </p:nvSpPr>
        <p:spPr>
          <a:xfrm>
            <a:off x="16268502" y="9505950"/>
            <a:ext cx="1105098"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TWO</a:t>
            </a:r>
            <a:endParaRPr lang="en-US" sz="1125" dirty="0"/>
          </a:p>
        </p:txBody>
      </p:sp>
      <p:sp>
        <p:nvSpPr>
          <p:cNvPr id="10" name="Text 4">
            <a:extLst>
              <a:ext uri="{FF2B5EF4-FFF2-40B4-BE49-F238E27FC236}">
                <a16:creationId xmlns:a16="http://schemas.microsoft.com/office/drawing/2014/main" id="{C4F99BDF-B3BA-FCD2-635D-936DEE27B71A}"/>
              </a:ext>
            </a:extLst>
          </p:cNvPr>
          <p:cNvSpPr/>
          <p:nvPr/>
        </p:nvSpPr>
        <p:spPr>
          <a:xfrm>
            <a:off x="1599376" y="4840229"/>
            <a:ext cx="7717642" cy="3798370"/>
          </a:xfrm>
          <a:prstGeom prst="rect">
            <a:avLst/>
          </a:prstGeom>
          <a:noFill/>
          <a:ln/>
        </p:spPr>
        <p:txBody>
          <a:bodyPr wrap="square" lIns="25400" tIns="25400" rIns="25400" bIns="25400" rtlCol="0" anchor="t">
            <a:normAutofit/>
          </a:bodyPr>
          <a:lstStyle/>
          <a:p>
            <a:pPr>
              <a:lnSpc>
                <a:spcPct val="132000"/>
              </a:lnSpc>
            </a:pPr>
            <a:r>
              <a:rPr lang="en-US" sz="3000" dirty="0">
                <a:solidFill>
                  <a:srgbClr val="000000"/>
                </a:solidFill>
                <a:latin typeface="Rubik"/>
                <a:ea typeface="Rubik"/>
              </a:rPr>
              <a:t>Read this article and then fill in the corresponding sheet</a:t>
            </a:r>
            <a:endParaRPr lang="en-US" dirty="0">
              <a:ea typeface="Calibri" panose="020F0502020204030204"/>
              <a:cs typeface="Calibri" panose="020F0502020204030204"/>
            </a:endParaRPr>
          </a:p>
          <a:p>
            <a:pPr marL="0" indent="0" algn="l">
              <a:lnSpc>
                <a:spcPct val="132000"/>
              </a:lnSpc>
              <a:buNone/>
            </a:pPr>
            <a:endParaRPr lang="en-US" sz="1950" dirty="0"/>
          </a:p>
        </p:txBody>
      </p:sp>
      <p:pic>
        <p:nvPicPr>
          <p:cNvPr id="12" name="Picture 11">
            <a:extLst>
              <a:ext uri="{FF2B5EF4-FFF2-40B4-BE49-F238E27FC236}">
                <a16:creationId xmlns:a16="http://schemas.microsoft.com/office/drawing/2014/main" id="{73519664-66B0-2EDF-D73C-6AADDF2F8C36}"/>
              </a:ext>
            </a:extLst>
          </p:cNvPr>
          <p:cNvPicPr>
            <a:picLocks noChangeAspect="1"/>
          </p:cNvPicPr>
          <p:nvPr/>
        </p:nvPicPr>
        <p:blipFill>
          <a:blip r:embed="rId5"/>
          <a:stretch>
            <a:fillRect/>
          </a:stretch>
        </p:blipFill>
        <p:spPr>
          <a:xfrm>
            <a:off x="10797540" y="1136333"/>
            <a:ext cx="6324600" cy="7496175"/>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9">
    <p:bg>
      <p:bgPr>
        <a:solidFill>
          <a:srgbClr val="F3F1E5"/>
        </a:solidFill>
        <a:effectLst/>
      </p:bgPr>
    </p:bg>
    <p:spTree>
      <p:nvGrpSpPr>
        <p:cNvPr id="1" name=""/>
        <p:cNvGrpSpPr/>
        <p:nvPr/>
      </p:nvGrpSpPr>
      <p:grpSpPr>
        <a:xfrm>
          <a:off x="0" y="0"/>
          <a:ext cx="0" cy="0"/>
          <a:chOff x="0" y="0"/>
          <a:chExt cx="0" cy="0"/>
        </a:xfrm>
      </p:grpSpPr>
      <p:sp>
        <p:nvSpPr>
          <p:cNvPr id="3" name="Text 1"/>
          <p:cNvSpPr/>
          <p:nvPr/>
        </p:nvSpPr>
        <p:spPr>
          <a:xfrm>
            <a:off x="990600" y="742950"/>
            <a:ext cx="3920004"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2 · TURN AND TALK</a:t>
            </a:r>
            <a:endParaRPr lang="en-US" sz="1500" dirty="0"/>
          </a:p>
        </p:txBody>
      </p:sp>
      <p:sp>
        <p:nvSpPr>
          <p:cNvPr id="4" name="Text 2"/>
          <p:cNvSpPr/>
          <p:nvPr/>
        </p:nvSpPr>
        <p:spPr>
          <a:xfrm>
            <a:off x="5270500" y="2177493"/>
            <a:ext cx="17937480" cy="2735048"/>
          </a:xfrm>
          <a:prstGeom prst="rect">
            <a:avLst/>
          </a:prstGeom>
          <a:noFill/>
          <a:ln/>
        </p:spPr>
        <p:txBody>
          <a:bodyPr wrap="square" lIns="25400" tIns="25400" rIns="25400" bIns="25400" rtlCol="0" anchor="t">
            <a:normAutofit/>
          </a:bodyPr>
          <a:lstStyle/>
          <a:p>
            <a:pPr marL="0" indent="0" algn="l">
              <a:lnSpc>
                <a:spcPct val="98000"/>
              </a:lnSpc>
              <a:buNone/>
            </a:pPr>
            <a:r>
              <a:rPr lang="en-US" sz="4800" b="1" kern="0" spc="-41" dirty="0">
                <a:solidFill>
                  <a:srgbClr val="000000"/>
                </a:solidFill>
                <a:latin typeface="Playfair Display" pitchFamily="34" charset="0"/>
                <a:ea typeface="Playfair Display" pitchFamily="34" charset="-122"/>
                <a:cs typeface="Playfair Display" pitchFamily="34" charset="-120"/>
              </a:rPr>
              <a:t>Turn and Talk</a:t>
            </a:r>
            <a:endParaRPr lang="en-US" sz="4800" dirty="0"/>
          </a:p>
        </p:txBody>
      </p:sp>
      <p:sp>
        <p:nvSpPr>
          <p:cNvPr id="5" name="Text 3"/>
          <p:cNvSpPr/>
          <p:nvPr/>
        </p:nvSpPr>
        <p:spPr>
          <a:xfrm>
            <a:off x="2876550" y="3840420"/>
            <a:ext cx="662642" cy="855520"/>
          </a:xfrm>
          <a:prstGeom prst="rect">
            <a:avLst/>
          </a:prstGeom>
          <a:noFill/>
          <a:ln/>
        </p:spPr>
        <p:txBody>
          <a:bodyPr wrap="square" lIns="25400" tIns="25400" rIns="25400" bIns="25400" rtlCol="0" anchor="t">
            <a:normAutofit fontScale="92500" lnSpcReduction="10000"/>
          </a:bodyPr>
          <a:lstStyle/>
          <a:p>
            <a:pPr marL="0" indent="0" algn="l">
              <a:lnSpc>
                <a:spcPct val="100000"/>
              </a:lnSpc>
              <a:buNone/>
            </a:pPr>
            <a:r>
              <a:rPr lang="en-US" sz="6000" b="1" dirty="0">
                <a:latin typeface="Playfair Display" pitchFamily="34" charset="0"/>
                <a:ea typeface="Playfair Display" pitchFamily="34" charset="-122"/>
                <a:cs typeface="Playfair Display" pitchFamily="34" charset="-120"/>
              </a:rPr>
              <a:t>·</a:t>
            </a:r>
            <a:endParaRPr lang="en-US" sz="6000" dirty="0"/>
          </a:p>
        </p:txBody>
      </p:sp>
      <p:sp>
        <p:nvSpPr>
          <p:cNvPr id="9" name="Text 7"/>
          <p:cNvSpPr/>
          <p:nvPr/>
        </p:nvSpPr>
        <p:spPr>
          <a:xfrm>
            <a:off x="2876550" y="5683426"/>
            <a:ext cx="662642" cy="855520"/>
          </a:xfrm>
          <a:prstGeom prst="rect">
            <a:avLst/>
          </a:prstGeom>
          <a:noFill/>
          <a:ln/>
        </p:spPr>
        <p:txBody>
          <a:bodyPr wrap="square" lIns="25400" tIns="25400" rIns="25400" bIns="25400" rtlCol="0" anchor="t">
            <a:normAutofit fontScale="92500" lnSpcReduction="10000"/>
          </a:bodyPr>
          <a:lstStyle/>
          <a:p>
            <a:pPr marL="0" indent="0" algn="l">
              <a:lnSpc>
                <a:spcPct val="100000"/>
              </a:lnSpc>
              <a:buNone/>
            </a:pPr>
            <a:r>
              <a:rPr lang="en-US" sz="6000" b="1" dirty="0">
                <a:latin typeface="Playfair Display" pitchFamily="34" charset="0"/>
                <a:ea typeface="Playfair Display" pitchFamily="34" charset="-122"/>
                <a:cs typeface="Playfair Display" pitchFamily="34" charset="-120"/>
              </a:rPr>
              <a:t>·</a:t>
            </a:r>
            <a:endParaRPr lang="en-US" sz="6000" dirty="0"/>
          </a:p>
        </p:txBody>
      </p:sp>
      <p:pic>
        <p:nvPicPr>
          <p:cNvPr id="11" name="Image 0" descr="preencoded.png"/>
          <p:cNvPicPr>
            <a:picLocks noChangeAspect="1"/>
          </p:cNvPicPr>
          <p:nvPr/>
        </p:nvPicPr>
        <p:blipFill>
          <a:blip r:embed="rId3"/>
          <a:stretch>
            <a:fillRect/>
          </a:stretch>
        </p:blipFill>
        <p:spPr>
          <a:xfrm>
            <a:off x="990600" y="8758238"/>
            <a:ext cx="1689993" cy="947737"/>
          </a:xfrm>
          <a:prstGeom prst="rect">
            <a:avLst/>
          </a:prstGeom>
        </p:spPr>
      </p:pic>
      <p:sp>
        <p:nvSpPr>
          <p:cNvPr id="12" name="Text 9"/>
          <p:cNvSpPr/>
          <p:nvPr/>
        </p:nvSpPr>
        <p:spPr>
          <a:xfrm>
            <a:off x="16268502" y="9505950"/>
            <a:ext cx="1105098"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TWO</a:t>
            </a:r>
            <a:endParaRPr lang="en-US" sz="1125" dirty="0"/>
          </a:p>
        </p:txBody>
      </p:sp>
      <p:sp>
        <p:nvSpPr>
          <p:cNvPr id="14" name="Text 7">
            <a:extLst>
              <a:ext uri="{FF2B5EF4-FFF2-40B4-BE49-F238E27FC236}">
                <a16:creationId xmlns:a16="http://schemas.microsoft.com/office/drawing/2014/main" id="{BD1CF4D4-F302-988B-4B8C-B82BBA727717}"/>
              </a:ext>
            </a:extLst>
          </p:cNvPr>
          <p:cNvSpPr/>
          <p:nvPr/>
        </p:nvSpPr>
        <p:spPr>
          <a:xfrm>
            <a:off x="2876550" y="6935580"/>
            <a:ext cx="662642" cy="1579420"/>
          </a:xfrm>
          <a:prstGeom prst="rect">
            <a:avLst/>
          </a:prstGeom>
          <a:noFill/>
          <a:ln/>
        </p:spPr>
        <p:txBody>
          <a:bodyPr wrap="square" lIns="25400" tIns="25400" rIns="25400" bIns="25400" rtlCol="0" anchor="t">
            <a:normAutofit/>
          </a:bodyPr>
          <a:lstStyle/>
          <a:p>
            <a:pPr marL="0" indent="0" algn="l">
              <a:lnSpc>
                <a:spcPct val="100000"/>
              </a:lnSpc>
              <a:buNone/>
            </a:pPr>
            <a:r>
              <a:rPr lang="en-US" sz="6000" b="1" dirty="0">
                <a:latin typeface="Playfair Display" pitchFamily="34" charset="0"/>
                <a:ea typeface="Playfair Display" pitchFamily="34" charset="-122"/>
                <a:cs typeface="Playfair Display" pitchFamily="34" charset="-120"/>
              </a:rPr>
              <a:t>·</a:t>
            </a:r>
            <a:endParaRPr lang="en-US" sz="6000" dirty="0"/>
          </a:p>
        </p:txBody>
      </p:sp>
      <p:sp>
        <p:nvSpPr>
          <p:cNvPr id="2" name="TextBox 5">
            <a:extLst>
              <a:ext uri="{FF2B5EF4-FFF2-40B4-BE49-F238E27FC236}">
                <a16:creationId xmlns:a16="http://schemas.microsoft.com/office/drawing/2014/main" id="{1AB698BD-5CF0-2E37-1C5D-AD93825EC9A3}"/>
              </a:ext>
            </a:extLst>
          </p:cNvPr>
          <p:cNvSpPr txBox="1"/>
          <p:nvPr/>
        </p:nvSpPr>
        <p:spPr>
          <a:xfrm>
            <a:off x="3535275" y="3843602"/>
            <a:ext cx="13151709" cy="4075430"/>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ts val="5319"/>
              </a:lnSpc>
            </a:pPr>
            <a:r>
              <a:rPr lang="en-US" sz="3799">
                <a:solidFill>
                  <a:srgbClr val="000000"/>
                </a:solidFill>
                <a:latin typeface="Rubik"/>
                <a:ea typeface="Rubik"/>
                <a:cs typeface="Rubik"/>
                <a:sym typeface="Rubik"/>
              </a:rPr>
              <a:t>Why do we connect self-worth, self-esteem and </a:t>
            </a:r>
          </a:p>
          <a:p>
            <a:pPr algn="l">
              <a:lnSpc>
                <a:spcPts val="5319"/>
              </a:lnSpc>
            </a:pPr>
            <a:r>
              <a:rPr lang="en-US" sz="3799">
                <a:solidFill>
                  <a:srgbClr val="000000"/>
                </a:solidFill>
                <a:latin typeface="Rubik"/>
                <a:ea typeface="Rubik"/>
                <a:cs typeface="Rubik"/>
                <a:sym typeface="Rubik"/>
              </a:rPr>
              <a:t>self-acceptance to success?</a:t>
            </a:r>
          </a:p>
          <a:p>
            <a:pPr algn="l">
              <a:lnSpc>
                <a:spcPts val="5319"/>
              </a:lnSpc>
            </a:pPr>
            <a:endParaRPr lang="en-US" sz="3799">
              <a:solidFill>
                <a:srgbClr val="000000"/>
              </a:solidFill>
              <a:latin typeface="Rubik"/>
              <a:ea typeface="Rubik"/>
              <a:cs typeface="Rubik"/>
              <a:sym typeface="Rubik"/>
            </a:endParaRPr>
          </a:p>
          <a:p>
            <a:pPr algn="l">
              <a:lnSpc>
                <a:spcPts val="5319"/>
              </a:lnSpc>
            </a:pPr>
            <a:r>
              <a:rPr lang="en-US" sz="3799">
                <a:solidFill>
                  <a:srgbClr val="000000"/>
                </a:solidFill>
                <a:latin typeface="Rubik"/>
                <a:ea typeface="Rubik"/>
                <a:cs typeface="Rubik"/>
                <a:sym typeface="Rubik"/>
              </a:rPr>
              <a:t>Why does failing feel difficult?</a:t>
            </a:r>
          </a:p>
          <a:p>
            <a:pPr algn="l">
              <a:lnSpc>
                <a:spcPts val="5319"/>
              </a:lnSpc>
            </a:pPr>
            <a:endParaRPr lang="en-US" sz="3799">
              <a:solidFill>
                <a:srgbClr val="000000"/>
              </a:solidFill>
              <a:latin typeface="Rubik"/>
              <a:ea typeface="Rubik"/>
              <a:cs typeface="Rubik"/>
              <a:sym typeface="Rubik"/>
            </a:endParaRPr>
          </a:p>
          <a:p>
            <a:pPr algn="l">
              <a:lnSpc>
                <a:spcPts val="5319"/>
              </a:lnSpc>
            </a:pPr>
            <a:r>
              <a:rPr lang="en-US" sz="3799">
                <a:solidFill>
                  <a:srgbClr val="000000"/>
                </a:solidFill>
                <a:latin typeface="Rubik"/>
                <a:ea typeface="Rubik"/>
                <a:cs typeface="Rubik"/>
                <a:sym typeface="Rubik"/>
              </a:rPr>
              <a:t>How can success after failure lead to personal growth?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40">
    <p:bg>
      <p:bgPr>
        <a:solidFill>
          <a:srgbClr val="F3F1E5"/>
        </a:solidFill>
        <a:effectLst/>
      </p:bgPr>
    </p:bg>
    <p:spTree>
      <p:nvGrpSpPr>
        <p:cNvPr id="1" name=""/>
        <p:cNvGrpSpPr/>
        <p:nvPr/>
      </p:nvGrpSpPr>
      <p:grpSpPr>
        <a:xfrm>
          <a:off x="0" y="0"/>
          <a:ext cx="0" cy="0"/>
          <a:chOff x="0" y="0"/>
          <a:chExt cx="0" cy="0"/>
        </a:xfrm>
      </p:grpSpPr>
      <p:sp>
        <p:nvSpPr>
          <p:cNvPr id="3" name="Text 1"/>
          <p:cNvSpPr/>
          <p:nvPr/>
        </p:nvSpPr>
        <p:spPr>
          <a:xfrm>
            <a:off x="990600" y="742950"/>
            <a:ext cx="4290209"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2 · FAMOUS FAILURES</a:t>
            </a:r>
            <a:endParaRPr lang="en-US" sz="1500" dirty="0"/>
          </a:p>
        </p:txBody>
      </p:sp>
      <p:sp>
        <p:nvSpPr>
          <p:cNvPr id="4" name="Text 2"/>
          <p:cNvSpPr/>
          <p:nvPr/>
        </p:nvSpPr>
        <p:spPr>
          <a:xfrm>
            <a:off x="990600" y="1194323"/>
            <a:ext cx="17937480" cy="467420"/>
          </a:xfrm>
          <a:prstGeom prst="rect">
            <a:avLst/>
          </a:prstGeom>
          <a:noFill/>
          <a:ln/>
        </p:spPr>
        <p:txBody>
          <a:bodyPr wrap="square" lIns="25400" tIns="25400" rIns="25400" bIns="25400" rtlCol="0" anchor="t">
            <a:noAutofit/>
          </a:bodyPr>
          <a:lstStyle/>
          <a:p>
            <a:pPr marL="0" indent="0" algn="l">
              <a:lnSpc>
                <a:spcPct val="98000"/>
              </a:lnSpc>
              <a:buNone/>
            </a:pPr>
            <a:r>
              <a:rPr lang="en-US" sz="4800" b="1" kern="0" spc="-41" dirty="0">
                <a:solidFill>
                  <a:srgbClr val="000000"/>
                </a:solidFill>
                <a:latin typeface="Playfair Display" pitchFamily="34" charset="0"/>
                <a:ea typeface="Playfair Display" pitchFamily="34" charset="-122"/>
                <a:cs typeface="Playfair Display" pitchFamily="34" charset="-120"/>
              </a:rPr>
              <a:t>What do these individuals have in common?</a:t>
            </a:r>
            <a:endParaRPr lang="en-US" sz="4800" dirty="0"/>
          </a:p>
        </p:txBody>
      </p:sp>
      <p:sp>
        <p:nvSpPr>
          <p:cNvPr id="5" name="Shape 3"/>
          <p:cNvSpPr/>
          <p:nvPr/>
        </p:nvSpPr>
        <p:spPr>
          <a:xfrm>
            <a:off x="1557659" y="4865370"/>
            <a:ext cx="1512491" cy="546100"/>
          </a:xfrm>
          <a:prstGeom prst="rect">
            <a:avLst/>
          </a:prstGeom>
          <a:solidFill>
            <a:srgbClr val="FAF9F2"/>
          </a:solidFill>
          <a:ln w="19050">
            <a:solidFill>
              <a:srgbClr val="000000"/>
            </a:solidFill>
            <a:prstDash val="solid"/>
          </a:ln>
        </p:spPr>
        <p:txBody>
          <a:bodyPr/>
          <a:lstStyle/>
          <a:p>
            <a:endParaRPr lang="en-US"/>
          </a:p>
        </p:txBody>
      </p:sp>
      <p:sp>
        <p:nvSpPr>
          <p:cNvPr id="6" name="Text 4"/>
          <p:cNvSpPr/>
          <p:nvPr/>
        </p:nvSpPr>
        <p:spPr>
          <a:xfrm>
            <a:off x="1786259" y="4998720"/>
            <a:ext cx="1131491" cy="317500"/>
          </a:xfrm>
          <a:prstGeom prst="rect">
            <a:avLst/>
          </a:prstGeom>
          <a:noFill/>
          <a:ln/>
        </p:spPr>
        <p:txBody>
          <a:bodyPr wrap="square" lIns="25400" tIns="25400" rIns="25400" bIns="25400" rtlCol="0" anchor="t">
            <a:normAutofit lnSpcReduction="10000"/>
          </a:bodyPr>
          <a:lstStyle/>
          <a:p>
            <a:pPr marL="0" indent="0" algn="l">
              <a:buNone/>
            </a:pPr>
            <a:r>
              <a:rPr lang="en-US" sz="1875" dirty="0">
                <a:solidFill>
                  <a:srgbClr val="000000"/>
                </a:solidFill>
                <a:latin typeface="Rubik" pitchFamily="34" charset="0"/>
                <a:ea typeface="Rubik" pitchFamily="34" charset="-122"/>
                <a:cs typeface="Rubik" pitchFamily="34" charset="-120"/>
              </a:rPr>
              <a:t>Terry Fox</a:t>
            </a:r>
            <a:endParaRPr lang="en-US" sz="1875" dirty="0"/>
          </a:p>
        </p:txBody>
      </p:sp>
      <p:sp>
        <p:nvSpPr>
          <p:cNvPr id="7" name="Shape 5"/>
          <p:cNvSpPr/>
          <p:nvPr/>
        </p:nvSpPr>
        <p:spPr>
          <a:xfrm>
            <a:off x="4268171" y="4870450"/>
            <a:ext cx="1443831" cy="546100"/>
          </a:xfrm>
          <a:prstGeom prst="rect">
            <a:avLst/>
          </a:prstGeom>
          <a:solidFill>
            <a:srgbClr val="FAF9F2"/>
          </a:solidFill>
          <a:ln w="19050">
            <a:solidFill>
              <a:srgbClr val="000000"/>
            </a:solidFill>
            <a:prstDash val="solid"/>
          </a:ln>
        </p:spPr>
        <p:txBody>
          <a:bodyPr/>
          <a:lstStyle/>
          <a:p>
            <a:endParaRPr lang="en-US"/>
          </a:p>
        </p:txBody>
      </p:sp>
      <p:sp>
        <p:nvSpPr>
          <p:cNvPr id="8" name="Text 6"/>
          <p:cNvSpPr/>
          <p:nvPr/>
        </p:nvSpPr>
        <p:spPr>
          <a:xfrm>
            <a:off x="4496771" y="5003800"/>
            <a:ext cx="1062831" cy="317500"/>
          </a:xfrm>
          <a:prstGeom prst="rect">
            <a:avLst/>
          </a:prstGeom>
          <a:noFill/>
          <a:ln/>
        </p:spPr>
        <p:txBody>
          <a:bodyPr wrap="square" lIns="25400" tIns="25400" rIns="25400" bIns="25400" rtlCol="0" anchor="t">
            <a:normAutofit lnSpcReduction="10000"/>
          </a:bodyPr>
          <a:lstStyle/>
          <a:p>
            <a:pPr marL="0" indent="0" algn="l">
              <a:buNone/>
            </a:pPr>
            <a:r>
              <a:rPr lang="en-US" sz="1875" dirty="0">
                <a:solidFill>
                  <a:srgbClr val="000000"/>
                </a:solidFill>
                <a:latin typeface="Rubik" pitchFamily="34" charset="0"/>
                <a:ea typeface="Rubik" pitchFamily="34" charset="-122"/>
                <a:cs typeface="Rubik" pitchFamily="34" charset="-120"/>
              </a:rPr>
              <a:t>Simu Liu</a:t>
            </a:r>
            <a:endParaRPr lang="en-US" sz="1875" dirty="0"/>
          </a:p>
        </p:txBody>
      </p:sp>
      <p:sp>
        <p:nvSpPr>
          <p:cNvPr id="9" name="Shape 7"/>
          <p:cNvSpPr/>
          <p:nvPr/>
        </p:nvSpPr>
        <p:spPr>
          <a:xfrm>
            <a:off x="6910023" y="4870450"/>
            <a:ext cx="1861641" cy="546100"/>
          </a:xfrm>
          <a:prstGeom prst="rect">
            <a:avLst/>
          </a:prstGeom>
          <a:solidFill>
            <a:srgbClr val="FAF9F2"/>
          </a:solidFill>
          <a:ln w="19050">
            <a:solidFill>
              <a:srgbClr val="000000"/>
            </a:solidFill>
            <a:prstDash val="solid"/>
          </a:ln>
        </p:spPr>
        <p:txBody>
          <a:bodyPr/>
          <a:lstStyle/>
          <a:p>
            <a:endParaRPr lang="en-US"/>
          </a:p>
        </p:txBody>
      </p:sp>
      <p:sp>
        <p:nvSpPr>
          <p:cNvPr id="10" name="Text 8"/>
          <p:cNvSpPr/>
          <p:nvPr/>
        </p:nvSpPr>
        <p:spPr>
          <a:xfrm>
            <a:off x="7138623" y="5003800"/>
            <a:ext cx="1480641" cy="317500"/>
          </a:xfrm>
          <a:prstGeom prst="rect">
            <a:avLst/>
          </a:prstGeom>
          <a:noFill/>
          <a:ln/>
        </p:spPr>
        <p:txBody>
          <a:bodyPr wrap="square" lIns="25400" tIns="25400" rIns="25400" bIns="25400" rtlCol="0" anchor="t">
            <a:normAutofit lnSpcReduction="10000"/>
          </a:bodyPr>
          <a:lstStyle/>
          <a:p>
            <a:pPr marL="0" indent="0" algn="l">
              <a:buNone/>
            </a:pPr>
            <a:r>
              <a:rPr lang="en-US" sz="1875" dirty="0">
                <a:solidFill>
                  <a:srgbClr val="000000"/>
                </a:solidFill>
                <a:latin typeface="Rubik" pitchFamily="34" charset="0"/>
                <a:ea typeface="Rubik" pitchFamily="34" charset="-122"/>
                <a:cs typeface="Rubik" pitchFamily="34" charset="-120"/>
              </a:rPr>
              <a:t>Alessia Cara</a:t>
            </a:r>
            <a:endParaRPr lang="en-US" sz="1875" dirty="0"/>
          </a:p>
        </p:txBody>
      </p:sp>
      <p:sp>
        <p:nvSpPr>
          <p:cNvPr id="11" name="Shape 9"/>
          <p:cNvSpPr/>
          <p:nvPr/>
        </p:nvSpPr>
        <p:spPr>
          <a:xfrm>
            <a:off x="9292798" y="4851400"/>
            <a:ext cx="2442865" cy="546100"/>
          </a:xfrm>
          <a:prstGeom prst="rect">
            <a:avLst/>
          </a:prstGeom>
          <a:solidFill>
            <a:srgbClr val="FAF9F2"/>
          </a:solidFill>
          <a:ln w="19050">
            <a:solidFill>
              <a:srgbClr val="000000"/>
            </a:solidFill>
            <a:prstDash val="solid"/>
          </a:ln>
        </p:spPr>
        <p:txBody>
          <a:bodyPr/>
          <a:lstStyle/>
          <a:p>
            <a:endParaRPr lang="en-US"/>
          </a:p>
        </p:txBody>
      </p:sp>
      <p:sp>
        <p:nvSpPr>
          <p:cNvPr id="12" name="Text 10"/>
          <p:cNvSpPr/>
          <p:nvPr/>
        </p:nvSpPr>
        <p:spPr>
          <a:xfrm>
            <a:off x="9521398" y="4984750"/>
            <a:ext cx="2061865" cy="317500"/>
          </a:xfrm>
          <a:prstGeom prst="rect">
            <a:avLst/>
          </a:prstGeom>
          <a:noFill/>
          <a:ln/>
        </p:spPr>
        <p:txBody>
          <a:bodyPr wrap="square" lIns="25400" tIns="25400" rIns="25400" bIns="25400" rtlCol="0" anchor="t">
            <a:normAutofit lnSpcReduction="10000"/>
          </a:bodyPr>
          <a:lstStyle/>
          <a:p>
            <a:pPr marL="0" indent="0" algn="l">
              <a:buNone/>
            </a:pPr>
            <a:r>
              <a:rPr lang="en-US" sz="1875" dirty="0">
                <a:solidFill>
                  <a:srgbClr val="000000"/>
                </a:solidFill>
                <a:latin typeface="Rubik" pitchFamily="34" charset="0"/>
                <a:ea typeface="Rubik" pitchFamily="34" charset="-122"/>
                <a:cs typeface="Rubik" pitchFamily="34" charset="-120"/>
              </a:rPr>
              <a:t>Christine Sinclair</a:t>
            </a:r>
            <a:endParaRPr lang="en-US" sz="1875" dirty="0"/>
          </a:p>
        </p:txBody>
      </p:sp>
      <p:sp>
        <p:nvSpPr>
          <p:cNvPr id="13" name="Shape 11"/>
          <p:cNvSpPr/>
          <p:nvPr/>
        </p:nvSpPr>
        <p:spPr>
          <a:xfrm>
            <a:off x="12256797" y="4884420"/>
            <a:ext cx="2214959" cy="546100"/>
          </a:xfrm>
          <a:prstGeom prst="rect">
            <a:avLst/>
          </a:prstGeom>
          <a:solidFill>
            <a:srgbClr val="FAF9F2"/>
          </a:solidFill>
          <a:ln w="19050">
            <a:solidFill>
              <a:srgbClr val="000000"/>
            </a:solidFill>
            <a:prstDash val="solid"/>
          </a:ln>
        </p:spPr>
        <p:txBody>
          <a:bodyPr/>
          <a:lstStyle/>
          <a:p>
            <a:endParaRPr lang="en-US"/>
          </a:p>
        </p:txBody>
      </p:sp>
      <p:sp>
        <p:nvSpPr>
          <p:cNvPr id="14" name="Text 12"/>
          <p:cNvSpPr/>
          <p:nvPr/>
        </p:nvSpPr>
        <p:spPr>
          <a:xfrm>
            <a:off x="12485397" y="5017770"/>
            <a:ext cx="1833959" cy="317500"/>
          </a:xfrm>
          <a:prstGeom prst="rect">
            <a:avLst/>
          </a:prstGeom>
          <a:noFill/>
          <a:ln/>
        </p:spPr>
        <p:txBody>
          <a:bodyPr wrap="square" lIns="25400" tIns="25400" rIns="25400" bIns="25400" rtlCol="0" anchor="t">
            <a:normAutofit lnSpcReduction="10000"/>
          </a:bodyPr>
          <a:lstStyle/>
          <a:p>
            <a:pPr marL="0" indent="0" algn="l">
              <a:buNone/>
            </a:pPr>
            <a:r>
              <a:rPr lang="en-US" sz="1875" dirty="0">
                <a:solidFill>
                  <a:srgbClr val="000000"/>
                </a:solidFill>
                <a:latin typeface="Rubik" pitchFamily="34" charset="0"/>
                <a:ea typeface="Rubik" pitchFamily="34" charset="-122"/>
                <a:cs typeface="Rubik" pitchFamily="34" charset="-120"/>
              </a:rPr>
              <a:t>Michael Jordan</a:t>
            </a:r>
            <a:endParaRPr lang="en-US" sz="1875" dirty="0"/>
          </a:p>
        </p:txBody>
      </p:sp>
      <p:sp>
        <p:nvSpPr>
          <p:cNvPr id="15" name="Shape 13"/>
          <p:cNvSpPr/>
          <p:nvPr/>
        </p:nvSpPr>
        <p:spPr>
          <a:xfrm>
            <a:off x="15292239" y="4884420"/>
            <a:ext cx="1647726" cy="546100"/>
          </a:xfrm>
          <a:prstGeom prst="rect">
            <a:avLst/>
          </a:prstGeom>
          <a:solidFill>
            <a:srgbClr val="FAF9F2"/>
          </a:solidFill>
          <a:ln w="19050">
            <a:solidFill>
              <a:srgbClr val="000000"/>
            </a:solidFill>
            <a:prstDash val="solid"/>
          </a:ln>
        </p:spPr>
        <p:txBody>
          <a:bodyPr/>
          <a:lstStyle/>
          <a:p>
            <a:endParaRPr lang="en-US"/>
          </a:p>
        </p:txBody>
      </p:sp>
      <p:sp>
        <p:nvSpPr>
          <p:cNvPr id="16" name="Text 14"/>
          <p:cNvSpPr/>
          <p:nvPr/>
        </p:nvSpPr>
        <p:spPr>
          <a:xfrm>
            <a:off x="15520839" y="5017770"/>
            <a:ext cx="1266726" cy="317500"/>
          </a:xfrm>
          <a:prstGeom prst="rect">
            <a:avLst/>
          </a:prstGeom>
          <a:noFill/>
          <a:ln/>
        </p:spPr>
        <p:txBody>
          <a:bodyPr wrap="square" lIns="25400" tIns="25400" rIns="25400" bIns="25400" rtlCol="0" anchor="t">
            <a:normAutofit lnSpcReduction="10000"/>
          </a:bodyPr>
          <a:lstStyle/>
          <a:p>
            <a:pPr marL="0" indent="0" algn="l">
              <a:buNone/>
            </a:pPr>
            <a:r>
              <a:rPr lang="en-US" sz="1875" dirty="0">
                <a:solidFill>
                  <a:srgbClr val="000000"/>
                </a:solidFill>
                <a:latin typeface="Rubik" pitchFamily="34" charset="0"/>
                <a:ea typeface="Rubik" pitchFamily="34" charset="-122"/>
                <a:cs typeface="Rubik" pitchFamily="34" charset="-120"/>
              </a:rPr>
              <a:t>Lady Gaga</a:t>
            </a:r>
            <a:endParaRPr lang="en-US" sz="1875" dirty="0"/>
          </a:p>
        </p:txBody>
      </p:sp>
      <p:sp>
        <p:nvSpPr>
          <p:cNvPr id="17" name="Shape 15"/>
          <p:cNvSpPr/>
          <p:nvPr/>
        </p:nvSpPr>
        <p:spPr>
          <a:xfrm>
            <a:off x="13182748" y="8639851"/>
            <a:ext cx="3747195" cy="546100"/>
          </a:xfrm>
          <a:prstGeom prst="rect">
            <a:avLst/>
          </a:prstGeom>
          <a:solidFill>
            <a:srgbClr val="FAF9F2"/>
          </a:solidFill>
          <a:ln w="19050">
            <a:solidFill>
              <a:srgbClr val="000000"/>
            </a:solidFill>
            <a:prstDash val="solid"/>
          </a:ln>
        </p:spPr>
        <p:txBody>
          <a:bodyPr/>
          <a:lstStyle/>
          <a:p>
            <a:endParaRPr lang="en-US"/>
          </a:p>
        </p:txBody>
      </p:sp>
      <p:sp>
        <p:nvSpPr>
          <p:cNvPr id="18" name="Text 16"/>
          <p:cNvSpPr/>
          <p:nvPr/>
        </p:nvSpPr>
        <p:spPr>
          <a:xfrm>
            <a:off x="13385155" y="8782200"/>
            <a:ext cx="3402410" cy="317500"/>
          </a:xfrm>
          <a:prstGeom prst="rect">
            <a:avLst/>
          </a:prstGeom>
          <a:noFill/>
          <a:ln/>
        </p:spPr>
        <p:txBody>
          <a:bodyPr wrap="square" lIns="25400" tIns="25400" rIns="25400" bIns="25400" rtlCol="0" anchor="t">
            <a:normAutofit lnSpcReduction="10000"/>
          </a:bodyPr>
          <a:lstStyle/>
          <a:p>
            <a:pPr marL="0" indent="0" algn="l">
              <a:buNone/>
            </a:pPr>
            <a:r>
              <a:rPr lang="en-US" sz="1875" dirty="0">
                <a:solidFill>
                  <a:srgbClr val="000000"/>
                </a:solidFill>
                <a:latin typeface="Rubik" pitchFamily="34" charset="0"/>
                <a:ea typeface="Rubik" pitchFamily="34" charset="-122"/>
                <a:cs typeface="Rubik" pitchFamily="34" charset="-120"/>
              </a:rPr>
              <a:t>Dwayne “The Rock” Johnson</a:t>
            </a:r>
            <a:endParaRPr lang="en-US" sz="1875" dirty="0"/>
          </a:p>
        </p:txBody>
      </p:sp>
      <p:sp>
        <p:nvSpPr>
          <p:cNvPr id="19" name="Shape 17"/>
          <p:cNvSpPr/>
          <p:nvPr/>
        </p:nvSpPr>
        <p:spPr>
          <a:xfrm>
            <a:off x="1443359" y="8680600"/>
            <a:ext cx="1928515" cy="546100"/>
          </a:xfrm>
          <a:prstGeom prst="rect">
            <a:avLst/>
          </a:prstGeom>
          <a:solidFill>
            <a:srgbClr val="FAF9F2"/>
          </a:solidFill>
          <a:ln w="19050">
            <a:solidFill>
              <a:srgbClr val="000000"/>
            </a:solidFill>
            <a:prstDash val="solid"/>
          </a:ln>
        </p:spPr>
        <p:txBody>
          <a:bodyPr/>
          <a:lstStyle/>
          <a:p>
            <a:endParaRPr lang="en-US"/>
          </a:p>
        </p:txBody>
      </p:sp>
      <p:sp>
        <p:nvSpPr>
          <p:cNvPr id="20" name="Text 18"/>
          <p:cNvSpPr/>
          <p:nvPr/>
        </p:nvSpPr>
        <p:spPr>
          <a:xfrm>
            <a:off x="1633858" y="8794900"/>
            <a:ext cx="1547515" cy="317500"/>
          </a:xfrm>
          <a:prstGeom prst="rect">
            <a:avLst/>
          </a:prstGeom>
          <a:noFill/>
          <a:ln/>
        </p:spPr>
        <p:txBody>
          <a:bodyPr wrap="square" lIns="25400" tIns="25400" rIns="25400" bIns="25400" rtlCol="0" anchor="t">
            <a:normAutofit lnSpcReduction="10000"/>
          </a:bodyPr>
          <a:lstStyle/>
          <a:p>
            <a:pPr marL="0" indent="0" algn="l">
              <a:buNone/>
            </a:pPr>
            <a:r>
              <a:rPr lang="en-US" sz="1875" dirty="0">
                <a:solidFill>
                  <a:srgbClr val="000000"/>
                </a:solidFill>
                <a:latin typeface="Rubik" pitchFamily="34" charset="0"/>
                <a:ea typeface="Rubik" pitchFamily="34" charset="-122"/>
                <a:cs typeface="Rubik" pitchFamily="34" charset="-120"/>
              </a:rPr>
              <a:t>Simone Biles</a:t>
            </a:r>
            <a:endParaRPr lang="en-US" sz="1875" dirty="0"/>
          </a:p>
        </p:txBody>
      </p:sp>
      <p:sp>
        <p:nvSpPr>
          <p:cNvPr id="21" name="Shape 19"/>
          <p:cNvSpPr/>
          <p:nvPr/>
        </p:nvSpPr>
        <p:spPr>
          <a:xfrm>
            <a:off x="3812446" y="8641108"/>
            <a:ext cx="2684066" cy="546100"/>
          </a:xfrm>
          <a:prstGeom prst="rect">
            <a:avLst/>
          </a:prstGeom>
          <a:solidFill>
            <a:srgbClr val="FAF9F2"/>
          </a:solidFill>
          <a:ln w="19050">
            <a:solidFill>
              <a:srgbClr val="000000"/>
            </a:solidFill>
            <a:prstDash val="solid"/>
          </a:ln>
        </p:spPr>
        <p:txBody>
          <a:bodyPr/>
          <a:lstStyle/>
          <a:p>
            <a:endParaRPr lang="en-US"/>
          </a:p>
        </p:txBody>
      </p:sp>
      <p:sp>
        <p:nvSpPr>
          <p:cNvPr id="22" name="Text 20"/>
          <p:cNvSpPr/>
          <p:nvPr/>
        </p:nvSpPr>
        <p:spPr>
          <a:xfrm>
            <a:off x="3988482" y="8764098"/>
            <a:ext cx="2307388" cy="317500"/>
          </a:xfrm>
          <a:prstGeom prst="rect">
            <a:avLst/>
          </a:prstGeom>
          <a:noFill/>
          <a:ln/>
        </p:spPr>
        <p:txBody>
          <a:bodyPr wrap="square" lIns="25400" tIns="25400" rIns="25400" bIns="25400" rtlCol="0" anchor="t">
            <a:normAutofit lnSpcReduction="10000"/>
          </a:bodyPr>
          <a:lstStyle/>
          <a:p>
            <a:pPr marL="0" indent="0" algn="l">
              <a:buNone/>
            </a:pPr>
            <a:r>
              <a:rPr lang="en-US" sz="1875" dirty="0">
                <a:solidFill>
                  <a:srgbClr val="000000"/>
                </a:solidFill>
                <a:latin typeface="Rubik" pitchFamily="34" charset="0"/>
                <a:ea typeface="Rubik" pitchFamily="34" charset="-122"/>
                <a:cs typeface="Rubik" pitchFamily="34" charset="-120"/>
              </a:rPr>
              <a:t>Waneek Horn-Miller</a:t>
            </a:r>
            <a:endParaRPr lang="en-US" sz="1875" dirty="0"/>
          </a:p>
        </p:txBody>
      </p:sp>
      <p:sp>
        <p:nvSpPr>
          <p:cNvPr id="23" name="Shape 21"/>
          <p:cNvSpPr/>
          <p:nvPr/>
        </p:nvSpPr>
        <p:spPr>
          <a:xfrm>
            <a:off x="6977370" y="8634083"/>
            <a:ext cx="2430760" cy="546100"/>
          </a:xfrm>
          <a:prstGeom prst="rect">
            <a:avLst/>
          </a:prstGeom>
          <a:solidFill>
            <a:srgbClr val="FAF9F2"/>
          </a:solidFill>
          <a:ln w="19050">
            <a:solidFill>
              <a:srgbClr val="000000"/>
            </a:solidFill>
            <a:prstDash val="solid"/>
          </a:ln>
        </p:spPr>
        <p:txBody>
          <a:bodyPr/>
          <a:lstStyle/>
          <a:p>
            <a:endParaRPr lang="en-US"/>
          </a:p>
        </p:txBody>
      </p:sp>
      <p:sp>
        <p:nvSpPr>
          <p:cNvPr id="24" name="Text 22"/>
          <p:cNvSpPr/>
          <p:nvPr/>
        </p:nvSpPr>
        <p:spPr>
          <a:xfrm>
            <a:off x="7199494" y="8737260"/>
            <a:ext cx="2049760" cy="317500"/>
          </a:xfrm>
          <a:prstGeom prst="rect">
            <a:avLst/>
          </a:prstGeom>
          <a:noFill/>
          <a:ln/>
        </p:spPr>
        <p:txBody>
          <a:bodyPr wrap="square" lIns="25400" tIns="25400" rIns="25400" bIns="25400" rtlCol="0" anchor="t">
            <a:normAutofit lnSpcReduction="10000"/>
          </a:bodyPr>
          <a:lstStyle/>
          <a:p>
            <a:pPr marL="0" indent="0" algn="l">
              <a:buNone/>
            </a:pPr>
            <a:r>
              <a:rPr lang="en-US" sz="1875" dirty="0">
                <a:solidFill>
                  <a:srgbClr val="000000"/>
                </a:solidFill>
                <a:latin typeface="Rubik" pitchFamily="34" charset="0"/>
                <a:ea typeface="Rubik" pitchFamily="34" charset="-122"/>
                <a:cs typeface="Rubik" pitchFamily="34" charset="-120"/>
              </a:rPr>
              <a:t>Cindy Blackstock</a:t>
            </a:r>
            <a:endParaRPr lang="en-US" sz="1875" dirty="0"/>
          </a:p>
        </p:txBody>
      </p:sp>
      <p:sp>
        <p:nvSpPr>
          <p:cNvPr id="25" name="Shape 23"/>
          <p:cNvSpPr/>
          <p:nvPr/>
        </p:nvSpPr>
        <p:spPr>
          <a:xfrm>
            <a:off x="10046151" y="8633824"/>
            <a:ext cx="2708672" cy="546100"/>
          </a:xfrm>
          <a:prstGeom prst="rect">
            <a:avLst/>
          </a:prstGeom>
          <a:solidFill>
            <a:srgbClr val="FAF9F2"/>
          </a:solidFill>
          <a:ln w="19050">
            <a:solidFill>
              <a:srgbClr val="000000"/>
            </a:solidFill>
            <a:prstDash val="solid"/>
          </a:ln>
        </p:spPr>
        <p:txBody>
          <a:bodyPr/>
          <a:lstStyle/>
          <a:p>
            <a:endParaRPr lang="en-US"/>
          </a:p>
        </p:txBody>
      </p:sp>
      <p:sp>
        <p:nvSpPr>
          <p:cNvPr id="26" name="Text 24"/>
          <p:cNvSpPr/>
          <p:nvPr/>
        </p:nvSpPr>
        <p:spPr>
          <a:xfrm>
            <a:off x="10234122" y="8751372"/>
            <a:ext cx="2332732" cy="317500"/>
          </a:xfrm>
          <a:prstGeom prst="rect">
            <a:avLst/>
          </a:prstGeom>
          <a:noFill/>
          <a:ln/>
        </p:spPr>
        <p:txBody>
          <a:bodyPr wrap="square" lIns="25400" tIns="25400" rIns="25400" bIns="25400" rtlCol="0" anchor="t">
            <a:normAutofit lnSpcReduction="10000"/>
          </a:bodyPr>
          <a:lstStyle/>
          <a:p>
            <a:pPr marL="0" indent="0" algn="l">
              <a:buNone/>
            </a:pPr>
            <a:r>
              <a:rPr lang="en-US" sz="1875" dirty="0">
                <a:solidFill>
                  <a:srgbClr val="000000"/>
                </a:solidFill>
                <a:latin typeface="Rubik" pitchFamily="34" charset="0"/>
                <a:ea typeface="Rubik" pitchFamily="34" charset="-122"/>
                <a:cs typeface="Rubik" pitchFamily="34" charset="-120"/>
              </a:rPr>
              <a:t>Mary Two-Axe Earle</a:t>
            </a:r>
            <a:endParaRPr lang="en-US" sz="1875" dirty="0"/>
          </a:p>
        </p:txBody>
      </p:sp>
      <p:sp>
        <p:nvSpPr>
          <p:cNvPr id="28" name="Text 25"/>
          <p:cNvSpPr/>
          <p:nvPr/>
        </p:nvSpPr>
        <p:spPr>
          <a:xfrm>
            <a:off x="16268502" y="9505950"/>
            <a:ext cx="1105098"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TWO</a:t>
            </a:r>
            <a:endParaRPr lang="en-US" sz="1125" dirty="0"/>
          </a:p>
        </p:txBody>
      </p:sp>
      <p:pic>
        <p:nvPicPr>
          <p:cNvPr id="30" name="Picture 29">
            <a:extLst>
              <a:ext uri="{FF2B5EF4-FFF2-40B4-BE49-F238E27FC236}">
                <a16:creationId xmlns:a16="http://schemas.microsoft.com/office/drawing/2014/main" id="{BDBEF469-9E2E-37A7-5816-E2D5D450C335}"/>
              </a:ext>
            </a:extLst>
          </p:cNvPr>
          <p:cNvPicPr>
            <a:picLocks noChangeAspect="1"/>
          </p:cNvPicPr>
          <p:nvPr/>
        </p:nvPicPr>
        <p:blipFill>
          <a:blip r:embed="rId3"/>
          <a:stretch>
            <a:fillRect/>
          </a:stretch>
        </p:blipFill>
        <p:spPr>
          <a:xfrm>
            <a:off x="3726721" y="2043566"/>
            <a:ext cx="2422584" cy="2557798"/>
          </a:xfrm>
          <a:prstGeom prst="rect">
            <a:avLst/>
          </a:prstGeom>
        </p:spPr>
      </p:pic>
      <p:pic>
        <p:nvPicPr>
          <p:cNvPr id="36" name="Picture 35">
            <a:extLst>
              <a:ext uri="{FF2B5EF4-FFF2-40B4-BE49-F238E27FC236}">
                <a16:creationId xmlns:a16="http://schemas.microsoft.com/office/drawing/2014/main" id="{C6CFFD23-6A90-476E-C0EA-96358483A5D6}"/>
              </a:ext>
            </a:extLst>
          </p:cNvPr>
          <p:cNvPicPr>
            <a:picLocks noChangeAspect="1"/>
          </p:cNvPicPr>
          <p:nvPr/>
        </p:nvPicPr>
        <p:blipFill>
          <a:blip r:embed="rId4"/>
          <a:stretch>
            <a:fillRect/>
          </a:stretch>
        </p:blipFill>
        <p:spPr>
          <a:xfrm>
            <a:off x="990600" y="2043566"/>
            <a:ext cx="2433578" cy="2557798"/>
          </a:xfrm>
          <a:prstGeom prst="rect">
            <a:avLst/>
          </a:prstGeom>
        </p:spPr>
      </p:pic>
      <p:pic>
        <p:nvPicPr>
          <p:cNvPr id="38" name="Picture 37">
            <a:extLst>
              <a:ext uri="{FF2B5EF4-FFF2-40B4-BE49-F238E27FC236}">
                <a16:creationId xmlns:a16="http://schemas.microsoft.com/office/drawing/2014/main" id="{B8D06672-7464-4A9F-D504-DF9EBEE30B6A}"/>
              </a:ext>
            </a:extLst>
          </p:cNvPr>
          <p:cNvPicPr>
            <a:picLocks noChangeAspect="1"/>
          </p:cNvPicPr>
          <p:nvPr/>
        </p:nvPicPr>
        <p:blipFill>
          <a:blip r:embed="rId5"/>
          <a:stretch>
            <a:fillRect/>
          </a:stretch>
        </p:blipFill>
        <p:spPr>
          <a:xfrm>
            <a:off x="6667649" y="2049198"/>
            <a:ext cx="2430326" cy="2560320"/>
          </a:xfrm>
          <a:prstGeom prst="rect">
            <a:avLst/>
          </a:prstGeom>
        </p:spPr>
      </p:pic>
      <p:pic>
        <p:nvPicPr>
          <p:cNvPr id="40" name="Picture 39">
            <a:extLst>
              <a:ext uri="{FF2B5EF4-FFF2-40B4-BE49-F238E27FC236}">
                <a16:creationId xmlns:a16="http://schemas.microsoft.com/office/drawing/2014/main" id="{6CCE0654-EE26-A51B-3551-B81F43D5A688}"/>
              </a:ext>
            </a:extLst>
          </p:cNvPr>
          <p:cNvPicPr>
            <a:picLocks noChangeAspect="1"/>
          </p:cNvPicPr>
          <p:nvPr/>
        </p:nvPicPr>
        <p:blipFill>
          <a:blip r:embed="rId6"/>
          <a:stretch>
            <a:fillRect/>
          </a:stretch>
        </p:blipFill>
        <p:spPr>
          <a:xfrm>
            <a:off x="9256498" y="2009943"/>
            <a:ext cx="2430325" cy="2560320"/>
          </a:xfrm>
          <a:prstGeom prst="rect">
            <a:avLst/>
          </a:prstGeom>
        </p:spPr>
      </p:pic>
      <p:pic>
        <p:nvPicPr>
          <p:cNvPr id="42" name="Picture 41">
            <a:extLst>
              <a:ext uri="{FF2B5EF4-FFF2-40B4-BE49-F238E27FC236}">
                <a16:creationId xmlns:a16="http://schemas.microsoft.com/office/drawing/2014/main" id="{A912A14D-B362-FE06-A106-F2A408AE4025}"/>
              </a:ext>
            </a:extLst>
          </p:cNvPr>
          <p:cNvPicPr>
            <a:picLocks noChangeAspect="1"/>
          </p:cNvPicPr>
          <p:nvPr/>
        </p:nvPicPr>
        <p:blipFill>
          <a:blip r:embed="rId7"/>
          <a:stretch>
            <a:fillRect/>
          </a:stretch>
        </p:blipFill>
        <p:spPr>
          <a:xfrm>
            <a:off x="12077908" y="2019179"/>
            <a:ext cx="2438950" cy="2560320"/>
          </a:xfrm>
          <a:prstGeom prst="rect">
            <a:avLst/>
          </a:prstGeom>
        </p:spPr>
      </p:pic>
      <p:pic>
        <p:nvPicPr>
          <p:cNvPr id="44" name="Picture 43">
            <a:extLst>
              <a:ext uri="{FF2B5EF4-FFF2-40B4-BE49-F238E27FC236}">
                <a16:creationId xmlns:a16="http://schemas.microsoft.com/office/drawing/2014/main" id="{AE09C68A-1FCA-7153-47D9-4C0E4ACE2EFB}"/>
              </a:ext>
            </a:extLst>
          </p:cNvPr>
          <p:cNvPicPr>
            <a:picLocks noChangeAspect="1"/>
          </p:cNvPicPr>
          <p:nvPr/>
        </p:nvPicPr>
        <p:blipFill>
          <a:blip r:embed="rId8"/>
          <a:stretch>
            <a:fillRect/>
          </a:stretch>
        </p:blipFill>
        <p:spPr>
          <a:xfrm>
            <a:off x="14893749" y="2019179"/>
            <a:ext cx="2432911" cy="2560320"/>
          </a:xfrm>
          <a:prstGeom prst="rect">
            <a:avLst/>
          </a:prstGeom>
        </p:spPr>
      </p:pic>
      <p:pic>
        <p:nvPicPr>
          <p:cNvPr id="46" name="Picture 45">
            <a:extLst>
              <a:ext uri="{FF2B5EF4-FFF2-40B4-BE49-F238E27FC236}">
                <a16:creationId xmlns:a16="http://schemas.microsoft.com/office/drawing/2014/main" id="{2B285241-8BF8-FF35-38A8-E18E1C717845}"/>
              </a:ext>
            </a:extLst>
          </p:cNvPr>
          <p:cNvPicPr>
            <a:picLocks noChangeAspect="1"/>
          </p:cNvPicPr>
          <p:nvPr/>
        </p:nvPicPr>
        <p:blipFill>
          <a:blip r:embed="rId9"/>
          <a:stretch>
            <a:fillRect/>
          </a:stretch>
        </p:blipFill>
        <p:spPr>
          <a:xfrm>
            <a:off x="13720991" y="5864213"/>
            <a:ext cx="2433211" cy="2560320"/>
          </a:xfrm>
          <a:prstGeom prst="rect">
            <a:avLst/>
          </a:prstGeom>
        </p:spPr>
      </p:pic>
      <p:pic>
        <p:nvPicPr>
          <p:cNvPr id="48" name="Picture 47">
            <a:extLst>
              <a:ext uri="{FF2B5EF4-FFF2-40B4-BE49-F238E27FC236}">
                <a16:creationId xmlns:a16="http://schemas.microsoft.com/office/drawing/2014/main" id="{E6297FC1-92AA-3618-8BFA-48AD7AA1928F}"/>
              </a:ext>
            </a:extLst>
          </p:cNvPr>
          <p:cNvPicPr>
            <a:picLocks noChangeAspect="1"/>
          </p:cNvPicPr>
          <p:nvPr/>
        </p:nvPicPr>
        <p:blipFill>
          <a:blip r:embed="rId10"/>
          <a:stretch>
            <a:fillRect/>
          </a:stretch>
        </p:blipFill>
        <p:spPr>
          <a:xfrm>
            <a:off x="1096276" y="5864627"/>
            <a:ext cx="2427159" cy="2560320"/>
          </a:xfrm>
          <a:prstGeom prst="rect">
            <a:avLst/>
          </a:prstGeom>
        </p:spPr>
      </p:pic>
      <p:pic>
        <p:nvPicPr>
          <p:cNvPr id="50" name="Picture 49">
            <a:extLst>
              <a:ext uri="{FF2B5EF4-FFF2-40B4-BE49-F238E27FC236}">
                <a16:creationId xmlns:a16="http://schemas.microsoft.com/office/drawing/2014/main" id="{17726381-C98E-6E1D-8EA9-CCD6D876A892}"/>
              </a:ext>
            </a:extLst>
          </p:cNvPr>
          <p:cNvPicPr>
            <a:picLocks noChangeAspect="1"/>
          </p:cNvPicPr>
          <p:nvPr/>
        </p:nvPicPr>
        <p:blipFill>
          <a:blip r:embed="rId11"/>
          <a:srcRect l="28457" r="17378" b="14985"/>
          <a:stretch>
            <a:fillRect/>
          </a:stretch>
        </p:blipFill>
        <p:spPr>
          <a:xfrm>
            <a:off x="3988482" y="5864627"/>
            <a:ext cx="2444758" cy="2560320"/>
          </a:xfrm>
          <a:prstGeom prst="rect">
            <a:avLst/>
          </a:prstGeom>
        </p:spPr>
      </p:pic>
      <p:pic>
        <p:nvPicPr>
          <p:cNvPr id="52" name="Picture 51">
            <a:extLst>
              <a:ext uri="{FF2B5EF4-FFF2-40B4-BE49-F238E27FC236}">
                <a16:creationId xmlns:a16="http://schemas.microsoft.com/office/drawing/2014/main" id="{F1412A11-7B10-182F-77EC-8F3A7970E1A2}"/>
              </a:ext>
            </a:extLst>
          </p:cNvPr>
          <p:cNvPicPr>
            <a:picLocks noChangeAspect="1"/>
          </p:cNvPicPr>
          <p:nvPr/>
        </p:nvPicPr>
        <p:blipFill>
          <a:blip r:embed="rId12"/>
          <a:srcRect l="16726" t="183" r="18391" b="-183"/>
          <a:stretch>
            <a:fillRect/>
          </a:stretch>
        </p:blipFill>
        <p:spPr>
          <a:xfrm>
            <a:off x="7077157" y="5863220"/>
            <a:ext cx="2214959" cy="2560320"/>
          </a:xfrm>
          <a:prstGeom prst="rect">
            <a:avLst/>
          </a:prstGeom>
        </p:spPr>
      </p:pic>
      <p:pic>
        <p:nvPicPr>
          <p:cNvPr id="54" name="Picture 53">
            <a:extLst>
              <a:ext uri="{FF2B5EF4-FFF2-40B4-BE49-F238E27FC236}">
                <a16:creationId xmlns:a16="http://schemas.microsoft.com/office/drawing/2014/main" id="{E40E2DE8-FE18-2CA3-B600-39611CF4256F}"/>
              </a:ext>
            </a:extLst>
          </p:cNvPr>
          <p:cNvPicPr>
            <a:picLocks noChangeAspect="1"/>
          </p:cNvPicPr>
          <p:nvPr/>
        </p:nvPicPr>
        <p:blipFill>
          <a:blip r:embed="rId13"/>
          <a:srcRect l="23939" r="23381"/>
          <a:stretch>
            <a:fillRect/>
          </a:stretch>
        </p:blipFill>
        <p:spPr>
          <a:xfrm>
            <a:off x="10179218" y="5863105"/>
            <a:ext cx="2397496" cy="2560320"/>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3F1E5"/>
        </a:solidFill>
        <a:effectLst/>
      </p:bgPr>
    </p:bg>
    <p:spTree>
      <p:nvGrpSpPr>
        <p:cNvPr id="1" name="">
          <a:extLst>
            <a:ext uri="{FF2B5EF4-FFF2-40B4-BE49-F238E27FC236}">
              <a16:creationId xmlns:a16="http://schemas.microsoft.com/office/drawing/2014/main" id="{C7A2B466-69E5-ED60-FA8C-AF1DF9A03F22}"/>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F8E8587A-C3DB-54A2-B0EE-9C8C0A3A339F}"/>
              </a:ext>
            </a:extLst>
          </p:cNvPr>
          <p:cNvSpPr/>
          <p:nvPr/>
        </p:nvSpPr>
        <p:spPr>
          <a:xfrm>
            <a:off x="990600" y="742950"/>
            <a:ext cx="4290209"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2 · FAMOUS FAILURES</a:t>
            </a:r>
            <a:endParaRPr lang="en-US" sz="1500" dirty="0"/>
          </a:p>
        </p:txBody>
      </p:sp>
      <p:sp>
        <p:nvSpPr>
          <p:cNvPr id="4" name="Text 2">
            <a:extLst>
              <a:ext uri="{FF2B5EF4-FFF2-40B4-BE49-F238E27FC236}">
                <a16:creationId xmlns:a16="http://schemas.microsoft.com/office/drawing/2014/main" id="{3B89E611-8E5A-32A7-D29F-B5F740441749}"/>
              </a:ext>
            </a:extLst>
          </p:cNvPr>
          <p:cNvSpPr/>
          <p:nvPr/>
        </p:nvSpPr>
        <p:spPr>
          <a:xfrm>
            <a:off x="1062037" y="1194323"/>
            <a:ext cx="17866043" cy="781745"/>
          </a:xfrm>
          <a:prstGeom prst="rect">
            <a:avLst/>
          </a:prstGeom>
          <a:noFill/>
          <a:ln/>
        </p:spPr>
        <p:txBody>
          <a:bodyPr wrap="square" lIns="25400" tIns="25400" rIns="25400" bIns="25400" rtlCol="0" anchor="t">
            <a:noAutofit/>
          </a:bodyPr>
          <a:lstStyle/>
          <a:p>
            <a:r>
              <a:rPr lang="en-US" sz="3600" b="1" kern="0" spc="-41" dirty="0">
                <a:solidFill>
                  <a:srgbClr val="000000"/>
                </a:solidFill>
                <a:latin typeface="Playfair Display"/>
              </a:rPr>
              <a:t>Each achieved greatness through hard work and pursuing their goals.</a:t>
            </a:r>
            <a:endParaRPr lang="en-US" sz="3600" kern="0" spc="-41">
              <a:solidFill>
                <a:srgbClr val="000000"/>
              </a:solidFill>
              <a:latin typeface="Playfair Display"/>
            </a:endParaRPr>
          </a:p>
          <a:p>
            <a:pPr marL="0" indent="0" algn="l">
              <a:lnSpc>
                <a:spcPct val="98000"/>
              </a:lnSpc>
              <a:buNone/>
            </a:pPr>
            <a:endParaRPr lang="en-US" sz="4800" b="1" kern="0" spc="-41" dirty="0">
              <a:latin typeface="Playfair Display"/>
            </a:endParaRPr>
          </a:p>
        </p:txBody>
      </p:sp>
      <p:sp>
        <p:nvSpPr>
          <p:cNvPr id="5" name="Shape 3">
            <a:extLst>
              <a:ext uri="{FF2B5EF4-FFF2-40B4-BE49-F238E27FC236}">
                <a16:creationId xmlns:a16="http://schemas.microsoft.com/office/drawing/2014/main" id="{FB7794FB-9A8C-28BA-DA3F-B59DEAD8A22A}"/>
              </a:ext>
            </a:extLst>
          </p:cNvPr>
          <p:cNvSpPr/>
          <p:nvPr/>
        </p:nvSpPr>
        <p:spPr>
          <a:xfrm>
            <a:off x="1557659" y="4865370"/>
            <a:ext cx="1512491" cy="546100"/>
          </a:xfrm>
          <a:prstGeom prst="rect">
            <a:avLst/>
          </a:prstGeom>
          <a:solidFill>
            <a:srgbClr val="FAF9F2"/>
          </a:solidFill>
          <a:ln w="19050">
            <a:solidFill>
              <a:srgbClr val="000000"/>
            </a:solidFill>
            <a:prstDash val="solid"/>
          </a:ln>
        </p:spPr>
        <p:txBody>
          <a:bodyPr/>
          <a:lstStyle/>
          <a:p>
            <a:endParaRPr lang="en-US"/>
          </a:p>
        </p:txBody>
      </p:sp>
      <p:sp>
        <p:nvSpPr>
          <p:cNvPr id="6" name="Text 4">
            <a:extLst>
              <a:ext uri="{FF2B5EF4-FFF2-40B4-BE49-F238E27FC236}">
                <a16:creationId xmlns:a16="http://schemas.microsoft.com/office/drawing/2014/main" id="{5CD9D16B-A0EA-7FAA-F760-5975015EE0D0}"/>
              </a:ext>
            </a:extLst>
          </p:cNvPr>
          <p:cNvSpPr/>
          <p:nvPr/>
        </p:nvSpPr>
        <p:spPr>
          <a:xfrm>
            <a:off x="1786259" y="4998720"/>
            <a:ext cx="1131491" cy="317500"/>
          </a:xfrm>
          <a:prstGeom prst="rect">
            <a:avLst/>
          </a:prstGeom>
          <a:noFill/>
          <a:ln/>
        </p:spPr>
        <p:txBody>
          <a:bodyPr wrap="square" lIns="25400" tIns="25400" rIns="25400" bIns="25400" rtlCol="0" anchor="t">
            <a:normAutofit lnSpcReduction="10000"/>
          </a:bodyPr>
          <a:lstStyle/>
          <a:p>
            <a:pPr marL="0" indent="0" algn="l">
              <a:buNone/>
            </a:pPr>
            <a:r>
              <a:rPr lang="en-US" sz="1875" dirty="0">
                <a:solidFill>
                  <a:srgbClr val="000000"/>
                </a:solidFill>
                <a:latin typeface="Rubik" pitchFamily="34" charset="0"/>
                <a:ea typeface="Rubik" pitchFamily="34" charset="-122"/>
                <a:cs typeface="Rubik" pitchFamily="34" charset="-120"/>
              </a:rPr>
              <a:t>Terry Fox</a:t>
            </a:r>
            <a:endParaRPr lang="en-US" sz="1875" dirty="0"/>
          </a:p>
        </p:txBody>
      </p:sp>
      <p:sp>
        <p:nvSpPr>
          <p:cNvPr id="7" name="Shape 5">
            <a:extLst>
              <a:ext uri="{FF2B5EF4-FFF2-40B4-BE49-F238E27FC236}">
                <a16:creationId xmlns:a16="http://schemas.microsoft.com/office/drawing/2014/main" id="{CF4B7E69-3408-F095-136B-BEC003CB3573}"/>
              </a:ext>
            </a:extLst>
          </p:cNvPr>
          <p:cNvSpPr/>
          <p:nvPr/>
        </p:nvSpPr>
        <p:spPr>
          <a:xfrm>
            <a:off x="4268171" y="4870450"/>
            <a:ext cx="1443831" cy="546100"/>
          </a:xfrm>
          <a:prstGeom prst="rect">
            <a:avLst/>
          </a:prstGeom>
          <a:solidFill>
            <a:srgbClr val="FAF9F2"/>
          </a:solidFill>
          <a:ln w="19050">
            <a:solidFill>
              <a:srgbClr val="000000"/>
            </a:solidFill>
            <a:prstDash val="solid"/>
          </a:ln>
        </p:spPr>
        <p:txBody>
          <a:bodyPr/>
          <a:lstStyle/>
          <a:p>
            <a:endParaRPr lang="en-US"/>
          </a:p>
        </p:txBody>
      </p:sp>
      <p:sp>
        <p:nvSpPr>
          <p:cNvPr id="8" name="Text 6">
            <a:extLst>
              <a:ext uri="{FF2B5EF4-FFF2-40B4-BE49-F238E27FC236}">
                <a16:creationId xmlns:a16="http://schemas.microsoft.com/office/drawing/2014/main" id="{6BEB5EB8-B37D-8AF1-70E5-6863CA782CDB}"/>
              </a:ext>
            </a:extLst>
          </p:cNvPr>
          <p:cNvSpPr/>
          <p:nvPr/>
        </p:nvSpPr>
        <p:spPr>
          <a:xfrm>
            <a:off x="4496771" y="5003800"/>
            <a:ext cx="1062831" cy="317500"/>
          </a:xfrm>
          <a:prstGeom prst="rect">
            <a:avLst/>
          </a:prstGeom>
          <a:noFill/>
          <a:ln/>
        </p:spPr>
        <p:txBody>
          <a:bodyPr wrap="square" lIns="25400" tIns="25400" rIns="25400" bIns="25400" rtlCol="0" anchor="t">
            <a:normAutofit lnSpcReduction="10000"/>
          </a:bodyPr>
          <a:lstStyle/>
          <a:p>
            <a:pPr marL="0" indent="0" algn="l">
              <a:buNone/>
            </a:pPr>
            <a:r>
              <a:rPr lang="en-US" sz="1875" dirty="0">
                <a:solidFill>
                  <a:srgbClr val="000000"/>
                </a:solidFill>
                <a:latin typeface="Rubik" pitchFamily="34" charset="0"/>
                <a:ea typeface="Rubik" pitchFamily="34" charset="-122"/>
                <a:cs typeface="Rubik" pitchFamily="34" charset="-120"/>
              </a:rPr>
              <a:t>Simu Liu</a:t>
            </a:r>
            <a:endParaRPr lang="en-US" sz="1875" dirty="0"/>
          </a:p>
        </p:txBody>
      </p:sp>
      <p:sp>
        <p:nvSpPr>
          <p:cNvPr id="9" name="Shape 7">
            <a:extLst>
              <a:ext uri="{FF2B5EF4-FFF2-40B4-BE49-F238E27FC236}">
                <a16:creationId xmlns:a16="http://schemas.microsoft.com/office/drawing/2014/main" id="{6D864C0F-1FC1-80DB-3EF7-6F07D96CA18C}"/>
              </a:ext>
            </a:extLst>
          </p:cNvPr>
          <p:cNvSpPr/>
          <p:nvPr/>
        </p:nvSpPr>
        <p:spPr>
          <a:xfrm>
            <a:off x="6910023" y="4870450"/>
            <a:ext cx="1861641" cy="546100"/>
          </a:xfrm>
          <a:prstGeom prst="rect">
            <a:avLst/>
          </a:prstGeom>
          <a:solidFill>
            <a:srgbClr val="FAF9F2"/>
          </a:solidFill>
          <a:ln w="19050">
            <a:solidFill>
              <a:srgbClr val="000000"/>
            </a:solidFill>
            <a:prstDash val="solid"/>
          </a:ln>
        </p:spPr>
        <p:txBody>
          <a:bodyPr/>
          <a:lstStyle/>
          <a:p>
            <a:endParaRPr lang="en-US"/>
          </a:p>
        </p:txBody>
      </p:sp>
      <p:sp>
        <p:nvSpPr>
          <p:cNvPr id="10" name="Text 8">
            <a:extLst>
              <a:ext uri="{FF2B5EF4-FFF2-40B4-BE49-F238E27FC236}">
                <a16:creationId xmlns:a16="http://schemas.microsoft.com/office/drawing/2014/main" id="{696133AF-B489-58CD-E03E-A0C8B77CBAE0}"/>
              </a:ext>
            </a:extLst>
          </p:cNvPr>
          <p:cNvSpPr/>
          <p:nvPr/>
        </p:nvSpPr>
        <p:spPr>
          <a:xfrm>
            <a:off x="7138623" y="5003800"/>
            <a:ext cx="1480641" cy="317500"/>
          </a:xfrm>
          <a:prstGeom prst="rect">
            <a:avLst/>
          </a:prstGeom>
          <a:noFill/>
          <a:ln/>
        </p:spPr>
        <p:txBody>
          <a:bodyPr wrap="square" lIns="25400" tIns="25400" rIns="25400" bIns="25400" rtlCol="0" anchor="t">
            <a:normAutofit lnSpcReduction="10000"/>
          </a:bodyPr>
          <a:lstStyle/>
          <a:p>
            <a:pPr marL="0" indent="0" algn="l">
              <a:buNone/>
            </a:pPr>
            <a:r>
              <a:rPr lang="en-US" sz="1875" dirty="0">
                <a:solidFill>
                  <a:srgbClr val="000000"/>
                </a:solidFill>
                <a:latin typeface="Rubik" pitchFamily="34" charset="0"/>
                <a:ea typeface="Rubik" pitchFamily="34" charset="-122"/>
                <a:cs typeface="Rubik" pitchFamily="34" charset="-120"/>
              </a:rPr>
              <a:t>Alessia Cara</a:t>
            </a:r>
            <a:endParaRPr lang="en-US" sz="1875" dirty="0"/>
          </a:p>
        </p:txBody>
      </p:sp>
      <p:sp>
        <p:nvSpPr>
          <p:cNvPr id="11" name="Shape 9">
            <a:extLst>
              <a:ext uri="{FF2B5EF4-FFF2-40B4-BE49-F238E27FC236}">
                <a16:creationId xmlns:a16="http://schemas.microsoft.com/office/drawing/2014/main" id="{3CF9ABA8-49DF-37FA-ECF0-3AD629797481}"/>
              </a:ext>
            </a:extLst>
          </p:cNvPr>
          <p:cNvSpPr/>
          <p:nvPr/>
        </p:nvSpPr>
        <p:spPr>
          <a:xfrm>
            <a:off x="9292798" y="4851400"/>
            <a:ext cx="2442865" cy="546100"/>
          </a:xfrm>
          <a:prstGeom prst="rect">
            <a:avLst/>
          </a:prstGeom>
          <a:solidFill>
            <a:srgbClr val="FAF9F2"/>
          </a:solidFill>
          <a:ln w="19050">
            <a:solidFill>
              <a:srgbClr val="000000"/>
            </a:solidFill>
            <a:prstDash val="solid"/>
          </a:ln>
        </p:spPr>
        <p:txBody>
          <a:bodyPr/>
          <a:lstStyle/>
          <a:p>
            <a:endParaRPr lang="en-US"/>
          </a:p>
        </p:txBody>
      </p:sp>
      <p:sp>
        <p:nvSpPr>
          <p:cNvPr id="12" name="Text 10">
            <a:extLst>
              <a:ext uri="{FF2B5EF4-FFF2-40B4-BE49-F238E27FC236}">
                <a16:creationId xmlns:a16="http://schemas.microsoft.com/office/drawing/2014/main" id="{225B8D65-D24C-1C78-A582-96CF6F90DC66}"/>
              </a:ext>
            </a:extLst>
          </p:cNvPr>
          <p:cNvSpPr/>
          <p:nvPr/>
        </p:nvSpPr>
        <p:spPr>
          <a:xfrm>
            <a:off x="9521398" y="4984750"/>
            <a:ext cx="2061865" cy="317500"/>
          </a:xfrm>
          <a:prstGeom prst="rect">
            <a:avLst/>
          </a:prstGeom>
          <a:noFill/>
          <a:ln/>
        </p:spPr>
        <p:txBody>
          <a:bodyPr wrap="square" lIns="25400" tIns="25400" rIns="25400" bIns="25400" rtlCol="0" anchor="t">
            <a:normAutofit lnSpcReduction="10000"/>
          </a:bodyPr>
          <a:lstStyle/>
          <a:p>
            <a:pPr marL="0" indent="0" algn="l">
              <a:buNone/>
            </a:pPr>
            <a:r>
              <a:rPr lang="en-US" sz="1875" dirty="0">
                <a:solidFill>
                  <a:srgbClr val="000000"/>
                </a:solidFill>
                <a:latin typeface="Rubik" pitchFamily="34" charset="0"/>
                <a:ea typeface="Rubik" pitchFamily="34" charset="-122"/>
                <a:cs typeface="Rubik" pitchFamily="34" charset="-120"/>
              </a:rPr>
              <a:t>Christine Sinclair</a:t>
            </a:r>
            <a:endParaRPr lang="en-US" sz="1875" dirty="0"/>
          </a:p>
        </p:txBody>
      </p:sp>
      <p:sp>
        <p:nvSpPr>
          <p:cNvPr id="13" name="Shape 11">
            <a:extLst>
              <a:ext uri="{FF2B5EF4-FFF2-40B4-BE49-F238E27FC236}">
                <a16:creationId xmlns:a16="http://schemas.microsoft.com/office/drawing/2014/main" id="{FC1D9A33-537E-F40F-42CE-75255216357D}"/>
              </a:ext>
            </a:extLst>
          </p:cNvPr>
          <p:cNvSpPr/>
          <p:nvPr/>
        </p:nvSpPr>
        <p:spPr>
          <a:xfrm>
            <a:off x="12256797" y="4884420"/>
            <a:ext cx="2214959" cy="546100"/>
          </a:xfrm>
          <a:prstGeom prst="rect">
            <a:avLst/>
          </a:prstGeom>
          <a:solidFill>
            <a:srgbClr val="FAF9F2"/>
          </a:solidFill>
          <a:ln w="19050">
            <a:solidFill>
              <a:srgbClr val="000000"/>
            </a:solidFill>
            <a:prstDash val="solid"/>
          </a:ln>
        </p:spPr>
        <p:txBody>
          <a:bodyPr/>
          <a:lstStyle/>
          <a:p>
            <a:endParaRPr lang="en-US"/>
          </a:p>
        </p:txBody>
      </p:sp>
      <p:sp>
        <p:nvSpPr>
          <p:cNvPr id="14" name="Text 12">
            <a:extLst>
              <a:ext uri="{FF2B5EF4-FFF2-40B4-BE49-F238E27FC236}">
                <a16:creationId xmlns:a16="http://schemas.microsoft.com/office/drawing/2014/main" id="{7594BD98-0B97-A673-C819-B1B55ACE628D}"/>
              </a:ext>
            </a:extLst>
          </p:cNvPr>
          <p:cNvSpPr/>
          <p:nvPr/>
        </p:nvSpPr>
        <p:spPr>
          <a:xfrm>
            <a:off x="12485397" y="5017770"/>
            <a:ext cx="1833959" cy="317500"/>
          </a:xfrm>
          <a:prstGeom prst="rect">
            <a:avLst/>
          </a:prstGeom>
          <a:noFill/>
          <a:ln/>
        </p:spPr>
        <p:txBody>
          <a:bodyPr wrap="square" lIns="25400" tIns="25400" rIns="25400" bIns="25400" rtlCol="0" anchor="t">
            <a:normAutofit lnSpcReduction="10000"/>
          </a:bodyPr>
          <a:lstStyle/>
          <a:p>
            <a:pPr marL="0" indent="0" algn="l">
              <a:buNone/>
            </a:pPr>
            <a:r>
              <a:rPr lang="en-US" sz="1875" dirty="0">
                <a:solidFill>
                  <a:srgbClr val="000000"/>
                </a:solidFill>
                <a:latin typeface="Rubik" pitchFamily="34" charset="0"/>
                <a:ea typeface="Rubik" pitchFamily="34" charset="-122"/>
                <a:cs typeface="Rubik" pitchFamily="34" charset="-120"/>
              </a:rPr>
              <a:t>Michael Jordan</a:t>
            </a:r>
            <a:endParaRPr lang="en-US" sz="1875" dirty="0"/>
          </a:p>
        </p:txBody>
      </p:sp>
      <p:sp>
        <p:nvSpPr>
          <p:cNvPr id="15" name="Shape 13">
            <a:extLst>
              <a:ext uri="{FF2B5EF4-FFF2-40B4-BE49-F238E27FC236}">
                <a16:creationId xmlns:a16="http://schemas.microsoft.com/office/drawing/2014/main" id="{ECCCFE52-4927-B19D-8133-0E6F43FB0A83}"/>
              </a:ext>
            </a:extLst>
          </p:cNvPr>
          <p:cNvSpPr/>
          <p:nvPr/>
        </p:nvSpPr>
        <p:spPr>
          <a:xfrm>
            <a:off x="15292239" y="4884420"/>
            <a:ext cx="1647726" cy="546100"/>
          </a:xfrm>
          <a:prstGeom prst="rect">
            <a:avLst/>
          </a:prstGeom>
          <a:solidFill>
            <a:srgbClr val="FAF9F2"/>
          </a:solidFill>
          <a:ln w="19050">
            <a:solidFill>
              <a:srgbClr val="000000"/>
            </a:solidFill>
            <a:prstDash val="solid"/>
          </a:ln>
        </p:spPr>
        <p:txBody>
          <a:bodyPr/>
          <a:lstStyle/>
          <a:p>
            <a:endParaRPr lang="en-US"/>
          </a:p>
        </p:txBody>
      </p:sp>
      <p:sp>
        <p:nvSpPr>
          <p:cNvPr id="16" name="Text 14">
            <a:extLst>
              <a:ext uri="{FF2B5EF4-FFF2-40B4-BE49-F238E27FC236}">
                <a16:creationId xmlns:a16="http://schemas.microsoft.com/office/drawing/2014/main" id="{1E6AD0EB-61B6-4154-4C7A-DB463C87F2AB}"/>
              </a:ext>
            </a:extLst>
          </p:cNvPr>
          <p:cNvSpPr/>
          <p:nvPr/>
        </p:nvSpPr>
        <p:spPr>
          <a:xfrm>
            <a:off x="15520839" y="5017770"/>
            <a:ext cx="1266726" cy="317500"/>
          </a:xfrm>
          <a:prstGeom prst="rect">
            <a:avLst/>
          </a:prstGeom>
          <a:noFill/>
          <a:ln/>
        </p:spPr>
        <p:txBody>
          <a:bodyPr wrap="square" lIns="25400" tIns="25400" rIns="25400" bIns="25400" rtlCol="0" anchor="t">
            <a:normAutofit lnSpcReduction="10000"/>
          </a:bodyPr>
          <a:lstStyle/>
          <a:p>
            <a:pPr marL="0" indent="0" algn="l">
              <a:buNone/>
            </a:pPr>
            <a:r>
              <a:rPr lang="en-US" sz="1875" dirty="0">
                <a:solidFill>
                  <a:srgbClr val="000000"/>
                </a:solidFill>
                <a:latin typeface="Rubik" pitchFamily="34" charset="0"/>
                <a:ea typeface="Rubik" pitchFamily="34" charset="-122"/>
                <a:cs typeface="Rubik" pitchFamily="34" charset="-120"/>
              </a:rPr>
              <a:t>Lady Gaga</a:t>
            </a:r>
            <a:endParaRPr lang="en-US" sz="1875" dirty="0"/>
          </a:p>
        </p:txBody>
      </p:sp>
      <p:sp>
        <p:nvSpPr>
          <p:cNvPr id="17" name="Shape 15">
            <a:extLst>
              <a:ext uri="{FF2B5EF4-FFF2-40B4-BE49-F238E27FC236}">
                <a16:creationId xmlns:a16="http://schemas.microsoft.com/office/drawing/2014/main" id="{2328A8DC-62D5-333E-6FD4-96FCA7C86788}"/>
              </a:ext>
            </a:extLst>
          </p:cNvPr>
          <p:cNvSpPr/>
          <p:nvPr/>
        </p:nvSpPr>
        <p:spPr>
          <a:xfrm>
            <a:off x="13182748" y="8639851"/>
            <a:ext cx="3747195" cy="546100"/>
          </a:xfrm>
          <a:prstGeom prst="rect">
            <a:avLst/>
          </a:prstGeom>
          <a:solidFill>
            <a:srgbClr val="FAF9F2"/>
          </a:solidFill>
          <a:ln w="19050">
            <a:solidFill>
              <a:srgbClr val="000000"/>
            </a:solidFill>
            <a:prstDash val="solid"/>
          </a:ln>
        </p:spPr>
        <p:txBody>
          <a:bodyPr/>
          <a:lstStyle/>
          <a:p>
            <a:endParaRPr lang="en-US"/>
          </a:p>
        </p:txBody>
      </p:sp>
      <p:sp>
        <p:nvSpPr>
          <p:cNvPr id="18" name="Text 16">
            <a:extLst>
              <a:ext uri="{FF2B5EF4-FFF2-40B4-BE49-F238E27FC236}">
                <a16:creationId xmlns:a16="http://schemas.microsoft.com/office/drawing/2014/main" id="{A684C13F-7D95-5254-CAEF-3FC3983133BD}"/>
              </a:ext>
            </a:extLst>
          </p:cNvPr>
          <p:cNvSpPr/>
          <p:nvPr/>
        </p:nvSpPr>
        <p:spPr>
          <a:xfrm>
            <a:off x="13385155" y="8782200"/>
            <a:ext cx="3402410" cy="317500"/>
          </a:xfrm>
          <a:prstGeom prst="rect">
            <a:avLst/>
          </a:prstGeom>
          <a:noFill/>
          <a:ln/>
        </p:spPr>
        <p:txBody>
          <a:bodyPr wrap="square" lIns="25400" tIns="25400" rIns="25400" bIns="25400" rtlCol="0" anchor="t">
            <a:normAutofit lnSpcReduction="10000"/>
          </a:bodyPr>
          <a:lstStyle/>
          <a:p>
            <a:pPr marL="0" indent="0" algn="l">
              <a:buNone/>
            </a:pPr>
            <a:r>
              <a:rPr lang="en-US" sz="1875" dirty="0">
                <a:solidFill>
                  <a:srgbClr val="000000"/>
                </a:solidFill>
                <a:latin typeface="Rubik" pitchFamily="34" charset="0"/>
                <a:ea typeface="Rubik" pitchFamily="34" charset="-122"/>
                <a:cs typeface="Rubik" pitchFamily="34" charset="-120"/>
              </a:rPr>
              <a:t>Dwayne “The Rock” Johnson</a:t>
            </a:r>
            <a:endParaRPr lang="en-US" sz="1875" dirty="0"/>
          </a:p>
        </p:txBody>
      </p:sp>
      <p:sp>
        <p:nvSpPr>
          <p:cNvPr id="19" name="Shape 17">
            <a:extLst>
              <a:ext uri="{FF2B5EF4-FFF2-40B4-BE49-F238E27FC236}">
                <a16:creationId xmlns:a16="http://schemas.microsoft.com/office/drawing/2014/main" id="{8AD604E1-9A6C-80DC-ED68-DFD86F92918D}"/>
              </a:ext>
            </a:extLst>
          </p:cNvPr>
          <p:cNvSpPr/>
          <p:nvPr/>
        </p:nvSpPr>
        <p:spPr>
          <a:xfrm>
            <a:off x="1443359" y="8680600"/>
            <a:ext cx="1928515" cy="546100"/>
          </a:xfrm>
          <a:prstGeom prst="rect">
            <a:avLst/>
          </a:prstGeom>
          <a:solidFill>
            <a:srgbClr val="FAF9F2"/>
          </a:solidFill>
          <a:ln w="19050">
            <a:solidFill>
              <a:srgbClr val="000000"/>
            </a:solidFill>
            <a:prstDash val="solid"/>
          </a:ln>
        </p:spPr>
        <p:txBody>
          <a:bodyPr/>
          <a:lstStyle/>
          <a:p>
            <a:endParaRPr lang="en-US"/>
          </a:p>
        </p:txBody>
      </p:sp>
      <p:sp>
        <p:nvSpPr>
          <p:cNvPr id="20" name="Text 18">
            <a:extLst>
              <a:ext uri="{FF2B5EF4-FFF2-40B4-BE49-F238E27FC236}">
                <a16:creationId xmlns:a16="http://schemas.microsoft.com/office/drawing/2014/main" id="{99FBA623-48F8-1297-D549-5A5E199AC32C}"/>
              </a:ext>
            </a:extLst>
          </p:cNvPr>
          <p:cNvSpPr/>
          <p:nvPr/>
        </p:nvSpPr>
        <p:spPr>
          <a:xfrm>
            <a:off x="1633858" y="8794900"/>
            <a:ext cx="1547515" cy="317500"/>
          </a:xfrm>
          <a:prstGeom prst="rect">
            <a:avLst/>
          </a:prstGeom>
          <a:noFill/>
          <a:ln/>
        </p:spPr>
        <p:txBody>
          <a:bodyPr wrap="square" lIns="25400" tIns="25400" rIns="25400" bIns="25400" rtlCol="0" anchor="t">
            <a:normAutofit lnSpcReduction="10000"/>
          </a:bodyPr>
          <a:lstStyle/>
          <a:p>
            <a:pPr marL="0" indent="0" algn="l">
              <a:buNone/>
            </a:pPr>
            <a:r>
              <a:rPr lang="en-US" sz="1875" dirty="0">
                <a:solidFill>
                  <a:srgbClr val="000000"/>
                </a:solidFill>
                <a:latin typeface="Rubik" pitchFamily="34" charset="0"/>
                <a:ea typeface="Rubik" pitchFamily="34" charset="-122"/>
                <a:cs typeface="Rubik" pitchFamily="34" charset="-120"/>
              </a:rPr>
              <a:t>Simone Biles</a:t>
            </a:r>
            <a:endParaRPr lang="en-US" sz="1875" dirty="0"/>
          </a:p>
        </p:txBody>
      </p:sp>
      <p:sp>
        <p:nvSpPr>
          <p:cNvPr id="21" name="Shape 19">
            <a:extLst>
              <a:ext uri="{FF2B5EF4-FFF2-40B4-BE49-F238E27FC236}">
                <a16:creationId xmlns:a16="http://schemas.microsoft.com/office/drawing/2014/main" id="{319B7725-022C-E257-E753-AF187E8418CE}"/>
              </a:ext>
            </a:extLst>
          </p:cNvPr>
          <p:cNvSpPr/>
          <p:nvPr/>
        </p:nvSpPr>
        <p:spPr>
          <a:xfrm>
            <a:off x="3812446" y="8641108"/>
            <a:ext cx="2684066" cy="546100"/>
          </a:xfrm>
          <a:prstGeom prst="rect">
            <a:avLst/>
          </a:prstGeom>
          <a:solidFill>
            <a:srgbClr val="FAF9F2"/>
          </a:solidFill>
          <a:ln w="19050">
            <a:solidFill>
              <a:srgbClr val="000000"/>
            </a:solidFill>
            <a:prstDash val="solid"/>
          </a:ln>
        </p:spPr>
        <p:txBody>
          <a:bodyPr/>
          <a:lstStyle/>
          <a:p>
            <a:endParaRPr lang="en-US"/>
          </a:p>
        </p:txBody>
      </p:sp>
      <p:sp>
        <p:nvSpPr>
          <p:cNvPr id="22" name="Text 20">
            <a:extLst>
              <a:ext uri="{FF2B5EF4-FFF2-40B4-BE49-F238E27FC236}">
                <a16:creationId xmlns:a16="http://schemas.microsoft.com/office/drawing/2014/main" id="{13580DC1-E973-A61F-32E1-B734B76052D9}"/>
              </a:ext>
            </a:extLst>
          </p:cNvPr>
          <p:cNvSpPr/>
          <p:nvPr/>
        </p:nvSpPr>
        <p:spPr>
          <a:xfrm>
            <a:off x="3988482" y="8764098"/>
            <a:ext cx="2307388" cy="317500"/>
          </a:xfrm>
          <a:prstGeom prst="rect">
            <a:avLst/>
          </a:prstGeom>
          <a:noFill/>
          <a:ln/>
        </p:spPr>
        <p:txBody>
          <a:bodyPr wrap="square" lIns="25400" tIns="25400" rIns="25400" bIns="25400" rtlCol="0" anchor="t">
            <a:normAutofit lnSpcReduction="10000"/>
          </a:bodyPr>
          <a:lstStyle/>
          <a:p>
            <a:pPr marL="0" indent="0" algn="l">
              <a:buNone/>
            </a:pPr>
            <a:r>
              <a:rPr lang="en-US" sz="1875" dirty="0">
                <a:solidFill>
                  <a:srgbClr val="000000"/>
                </a:solidFill>
                <a:latin typeface="Rubik" pitchFamily="34" charset="0"/>
                <a:ea typeface="Rubik" pitchFamily="34" charset="-122"/>
                <a:cs typeface="Rubik" pitchFamily="34" charset="-120"/>
              </a:rPr>
              <a:t>Waneek Horn-Miller</a:t>
            </a:r>
            <a:endParaRPr lang="en-US" sz="1875" dirty="0"/>
          </a:p>
        </p:txBody>
      </p:sp>
      <p:sp>
        <p:nvSpPr>
          <p:cNvPr id="23" name="Shape 21">
            <a:extLst>
              <a:ext uri="{FF2B5EF4-FFF2-40B4-BE49-F238E27FC236}">
                <a16:creationId xmlns:a16="http://schemas.microsoft.com/office/drawing/2014/main" id="{5B1D9318-CBCB-8F4C-31A9-EC2DEE24EAE5}"/>
              </a:ext>
            </a:extLst>
          </p:cNvPr>
          <p:cNvSpPr/>
          <p:nvPr/>
        </p:nvSpPr>
        <p:spPr>
          <a:xfrm>
            <a:off x="6977370" y="8634083"/>
            <a:ext cx="2430760" cy="546100"/>
          </a:xfrm>
          <a:prstGeom prst="rect">
            <a:avLst/>
          </a:prstGeom>
          <a:solidFill>
            <a:srgbClr val="FAF9F2"/>
          </a:solidFill>
          <a:ln w="19050">
            <a:solidFill>
              <a:srgbClr val="000000"/>
            </a:solidFill>
            <a:prstDash val="solid"/>
          </a:ln>
        </p:spPr>
        <p:txBody>
          <a:bodyPr/>
          <a:lstStyle/>
          <a:p>
            <a:endParaRPr lang="en-US"/>
          </a:p>
        </p:txBody>
      </p:sp>
      <p:sp>
        <p:nvSpPr>
          <p:cNvPr id="24" name="Text 22">
            <a:extLst>
              <a:ext uri="{FF2B5EF4-FFF2-40B4-BE49-F238E27FC236}">
                <a16:creationId xmlns:a16="http://schemas.microsoft.com/office/drawing/2014/main" id="{49A670A1-BA61-1D47-C974-D3B0B9F9BA6D}"/>
              </a:ext>
            </a:extLst>
          </p:cNvPr>
          <p:cNvSpPr/>
          <p:nvPr/>
        </p:nvSpPr>
        <p:spPr>
          <a:xfrm>
            <a:off x="7199494" y="8737260"/>
            <a:ext cx="2049760" cy="317500"/>
          </a:xfrm>
          <a:prstGeom prst="rect">
            <a:avLst/>
          </a:prstGeom>
          <a:noFill/>
          <a:ln/>
        </p:spPr>
        <p:txBody>
          <a:bodyPr wrap="square" lIns="25400" tIns="25400" rIns="25400" bIns="25400" rtlCol="0" anchor="t">
            <a:normAutofit lnSpcReduction="10000"/>
          </a:bodyPr>
          <a:lstStyle/>
          <a:p>
            <a:pPr marL="0" indent="0" algn="l">
              <a:buNone/>
            </a:pPr>
            <a:r>
              <a:rPr lang="en-US" sz="1875" dirty="0">
                <a:solidFill>
                  <a:srgbClr val="000000"/>
                </a:solidFill>
                <a:latin typeface="Rubik" pitchFamily="34" charset="0"/>
                <a:ea typeface="Rubik" pitchFamily="34" charset="-122"/>
                <a:cs typeface="Rubik" pitchFamily="34" charset="-120"/>
              </a:rPr>
              <a:t>Cindy Blackstock</a:t>
            </a:r>
            <a:endParaRPr lang="en-US" sz="1875" dirty="0"/>
          </a:p>
        </p:txBody>
      </p:sp>
      <p:sp>
        <p:nvSpPr>
          <p:cNvPr id="25" name="Shape 23">
            <a:extLst>
              <a:ext uri="{FF2B5EF4-FFF2-40B4-BE49-F238E27FC236}">
                <a16:creationId xmlns:a16="http://schemas.microsoft.com/office/drawing/2014/main" id="{7CB6E1F3-3D05-ACD3-3506-16E7AD6219C1}"/>
              </a:ext>
            </a:extLst>
          </p:cNvPr>
          <p:cNvSpPr/>
          <p:nvPr/>
        </p:nvSpPr>
        <p:spPr>
          <a:xfrm>
            <a:off x="10046151" y="8633824"/>
            <a:ext cx="2708672" cy="546100"/>
          </a:xfrm>
          <a:prstGeom prst="rect">
            <a:avLst/>
          </a:prstGeom>
          <a:solidFill>
            <a:srgbClr val="FAF9F2"/>
          </a:solidFill>
          <a:ln w="19050">
            <a:solidFill>
              <a:srgbClr val="000000"/>
            </a:solidFill>
            <a:prstDash val="solid"/>
          </a:ln>
        </p:spPr>
        <p:txBody>
          <a:bodyPr/>
          <a:lstStyle/>
          <a:p>
            <a:endParaRPr lang="en-US"/>
          </a:p>
        </p:txBody>
      </p:sp>
      <p:sp>
        <p:nvSpPr>
          <p:cNvPr id="26" name="Text 24">
            <a:extLst>
              <a:ext uri="{FF2B5EF4-FFF2-40B4-BE49-F238E27FC236}">
                <a16:creationId xmlns:a16="http://schemas.microsoft.com/office/drawing/2014/main" id="{F5828825-691B-B88F-5EB5-83618305D2BB}"/>
              </a:ext>
            </a:extLst>
          </p:cNvPr>
          <p:cNvSpPr/>
          <p:nvPr/>
        </p:nvSpPr>
        <p:spPr>
          <a:xfrm>
            <a:off x="10234122" y="8751372"/>
            <a:ext cx="2332732" cy="317500"/>
          </a:xfrm>
          <a:prstGeom prst="rect">
            <a:avLst/>
          </a:prstGeom>
          <a:noFill/>
          <a:ln/>
        </p:spPr>
        <p:txBody>
          <a:bodyPr wrap="square" lIns="25400" tIns="25400" rIns="25400" bIns="25400" rtlCol="0" anchor="t">
            <a:normAutofit lnSpcReduction="10000"/>
          </a:bodyPr>
          <a:lstStyle/>
          <a:p>
            <a:pPr marL="0" indent="0" algn="l">
              <a:buNone/>
            </a:pPr>
            <a:r>
              <a:rPr lang="en-US" sz="1875" dirty="0">
                <a:solidFill>
                  <a:srgbClr val="000000"/>
                </a:solidFill>
                <a:latin typeface="Rubik" pitchFamily="34" charset="0"/>
                <a:ea typeface="Rubik" pitchFamily="34" charset="-122"/>
                <a:cs typeface="Rubik" pitchFamily="34" charset="-120"/>
              </a:rPr>
              <a:t>Mary Two-Axe Earle</a:t>
            </a:r>
            <a:endParaRPr lang="en-US" sz="1875" dirty="0"/>
          </a:p>
        </p:txBody>
      </p:sp>
      <p:sp>
        <p:nvSpPr>
          <p:cNvPr id="28" name="Text 25">
            <a:extLst>
              <a:ext uri="{FF2B5EF4-FFF2-40B4-BE49-F238E27FC236}">
                <a16:creationId xmlns:a16="http://schemas.microsoft.com/office/drawing/2014/main" id="{C4FA081B-1238-178E-012A-1CC691665679}"/>
              </a:ext>
            </a:extLst>
          </p:cNvPr>
          <p:cNvSpPr/>
          <p:nvPr/>
        </p:nvSpPr>
        <p:spPr>
          <a:xfrm>
            <a:off x="16268502" y="9505950"/>
            <a:ext cx="1105098"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TWO</a:t>
            </a:r>
            <a:endParaRPr lang="en-US" sz="1125" dirty="0"/>
          </a:p>
        </p:txBody>
      </p:sp>
      <p:pic>
        <p:nvPicPr>
          <p:cNvPr id="30" name="Picture 29">
            <a:extLst>
              <a:ext uri="{FF2B5EF4-FFF2-40B4-BE49-F238E27FC236}">
                <a16:creationId xmlns:a16="http://schemas.microsoft.com/office/drawing/2014/main" id="{F144F708-EA79-80BB-BFEE-10AEA3DE1D3B}"/>
              </a:ext>
            </a:extLst>
          </p:cNvPr>
          <p:cNvPicPr>
            <a:picLocks noChangeAspect="1"/>
          </p:cNvPicPr>
          <p:nvPr/>
        </p:nvPicPr>
        <p:blipFill>
          <a:blip r:embed="rId3"/>
          <a:stretch>
            <a:fillRect/>
          </a:stretch>
        </p:blipFill>
        <p:spPr>
          <a:xfrm>
            <a:off x="3726721" y="2043566"/>
            <a:ext cx="2422584" cy="2557798"/>
          </a:xfrm>
          <a:prstGeom prst="rect">
            <a:avLst/>
          </a:prstGeom>
        </p:spPr>
      </p:pic>
      <p:pic>
        <p:nvPicPr>
          <p:cNvPr id="36" name="Picture 35">
            <a:extLst>
              <a:ext uri="{FF2B5EF4-FFF2-40B4-BE49-F238E27FC236}">
                <a16:creationId xmlns:a16="http://schemas.microsoft.com/office/drawing/2014/main" id="{21BC2A65-F7F8-45E7-84FE-7EAA708E21BF}"/>
              </a:ext>
            </a:extLst>
          </p:cNvPr>
          <p:cNvPicPr>
            <a:picLocks noChangeAspect="1"/>
          </p:cNvPicPr>
          <p:nvPr/>
        </p:nvPicPr>
        <p:blipFill>
          <a:blip r:embed="rId4"/>
          <a:stretch>
            <a:fillRect/>
          </a:stretch>
        </p:blipFill>
        <p:spPr>
          <a:xfrm>
            <a:off x="990600" y="2043566"/>
            <a:ext cx="2433578" cy="2557798"/>
          </a:xfrm>
          <a:prstGeom prst="rect">
            <a:avLst/>
          </a:prstGeom>
        </p:spPr>
      </p:pic>
      <p:pic>
        <p:nvPicPr>
          <p:cNvPr id="38" name="Picture 37">
            <a:extLst>
              <a:ext uri="{FF2B5EF4-FFF2-40B4-BE49-F238E27FC236}">
                <a16:creationId xmlns:a16="http://schemas.microsoft.com/office/drawing/2014/main" id="{0DB0AE8A-8693-3D73-B39D-266DC5785FA2}"/>
              </a:ext>
            </a:extLst>
          </p:cNvPr>
          <p:cNvPicPr>
            <a:picLocks noChangeAspect="1"/>
          </p:cNvPicPr>
          <p:nvPr/>
        </p:nvPicPr>
        <p:blipFill>
          <a:blip r:embed="rId5"/>
          <a:stretch>
            <a:fillRect/>
          </a:stretch>
        </p:blipFill>
        <p:spPr>
          <a:xfrm>
            <a:off x="6667649" y="2049198"/>
            <a:ext cx="2430326" cy="2560320"/>
          </a:xfrm>
          <a:prstGeom prst="rect">
            <a:avLst/>
          </a:prstGeom>
        </p:spPr>
      </p:pic>
      <p:pic>
        <p:nvPicPr>
          <p:cNvPr id="40" name="Picture 39">
            <a:extLst>
              <a:ext uri="{FF2B5EF4-FFF2-40B4-BE49-F238E27FC236}">
                <a16:creationId xmlns:a16="http://schemas.microsoft.com/office/drawing/2014/main" id="{7955BA84-A80E-C9BD-7DC1-C447133A1B4E}"/>
              </a:ext>
            </a:extLst>
          </p:cNvPr>
          <p:cNvPicPr>
            <a:picLocks noChangeAspect="1"/>
          </p:cNvPicPr>
          <p:nvPr/>
        </p:nvPicPr>
        <p:blipFill>
          <a:blip r:embed="rId6"/>
          <a:stretch>
            <a:fillRect/>
          </a:stretch>
        </p:blipFill>
        <p:spPr>
          <a:xfrm>
            <a:off x="9256498" y="2009943"/>
            <a:ext cx="2430325" cy="2560320"/>
          </a:xfrm>
          <a:prstGeom prst="rect">
            <a:avLst/>
          </a:prstGeom>
        </p:spPr>
      </p:pic>
      <p:pic>
        <p:nvPicPr>
          <p:cNvPr id="42" name="Picture 41">
            <a:extLst>
              <a:ext uri="{FF2B5EF4-FFF2-40B4-BE49-F238E27FC236}">
                <a16:creationId xmlns:a16="http://schemas.microsoft.com/office/drawing/2014/main" id="{DFB39D07-3ED5-7279-BF05-E09F46358F3B}"/>
              </a:ext>
            </a:extLst>
          </p:cNvPr>
          <p:cNvPicPr>
            <a:picLocks noChangeAspect="1"/>
          </p:cNvPicPr>
          <p:nvPr/>
        </p:nvPicPr>
        <p:blipFill>
          <a:blip r:embed="rId7"/>
          <a:stretch>
            <a:fillRect/>
          </a:stretch>
        </p:blipFill>
        <p:spPr>
          <a:xfrm>
            <a:off x="12077908" y="2019179"/>
            <a:ext cx="2438950" cy="2560320"/>
          </a:xfrm>
          <a:prstGeom prst="rect">
            <a:avLst/>
          </a:prstGeom>
        </p:spPr>
      </p:pic>
      <p:pic>
        <p:nvPicPr>
          <p:cNvPr id="44" name="Picture 43">
            <a:extLst>
              <a:ext uri="{FF2B5EF4-FFF2-40B4-BE49-F238E27FC236}">
                <a16:creationId xmlns:a16="http://schemas.microsoft.com/office/drawing/2014/main" id="{0D77745E-28F5-B3CA-E42C-E5C9C05D5F0A}"/>
              </a:ext>
            </a:extLst>
          </p:cNvPr>
          <p:cNvPicPr>
            <a:picLocks noChangeAspect="1"/>
          </p:cNvPicPr>
          <p:nvPr/>
        </p:nvPicPr>
        <p:blipFill>
          <a:blip r:embed="rId8"/>
          <a:stretch>
            <a:fillRect/>
          </a:stretch>
        </p:blipFill>
        <p:spPr>
          <a:xfrm>
            <a:off x="14893749" y="2019179"/>
            <a:ext cx="2432911" cy="2560320"/>
          </a:xfrm>
          <a:prstGeom prst="rect">
            <a:avLst/>
          </a:prstGeom>
        </p:spPr>
      </p:pic>
      <p:pic>
        <p:nvPicPr>
          <p:cNvPr id="46" name="Picture 45">
            <a:extLst>
              <a:ext uri="{FF2B5EF4-FFF2-40B4-BE49-F238E27FC236}">
                <a16:creationId xmlns:a16="http://schemas.microsoft.com/office/drawing/2014/main" id="{F895716A-03BF-E73B-8901-757E6D825FB4}"/>
              </a:ext>
            </a:extLst>
          </p:cNvPr>
          <p:cNvPicPr>
            <a:picLocks noChangeAspect="1"/>
          </p:cNvPicPr>
          <p:nvPr/>
        </p:nvPicPr>
        <p:blipFill>
          <a:blip r:embed="rId9"/>
          <a:stretch>
            <a:fillRect/>
          </a:stretch>
        </p:blipFill>
        <p:spPr>
          <a:xfrm>
            <a:off x="13720991" y="5864213"/>
            <a:ext cx="2433211" cy="2560320"/>
          </a:xfrm>
          <a:prstGeom prst="rect">
            <a:avLst/>
          </a:prstGeom>
        </p:spPr>
      </p:pic>
      <p:pic>
        <p:nvPicPr>
          <p:cNvPr id="48" name="Picture 47">
            <a:extLst>
              <a:ext uri="{FF2B5EF4-FFF2-40B4-BE49-F238E27FC236}">
                <a16:creationId xmlns:a16="http://schemas.microsoft.com/office/drawing/2014/main" id="{36C4198B-15D3-FE59-EE99-7EA16BF19C0B}"/>
              </a:ext>
            </a:extLst>
          </p:cNvPr>
          <p:cNvPicPr>
            <a:picLocks noChangeAspect="1"/>
          </p:cNvPicPr>
          <p:nvPr/>
        </p:nvPicPr>
        <p:blipFill>
          <a:blip r:embed="rId10"/>
          <a:stretch>
            <a:fillRect/>
          </a:stretch>
        </p:blipFill>
        <p:spPr>
          <a:xfrm>
            <a:off x="1096276" y="5864627"/>
            <a:ext cx="2427159" cy="2560320"/>
          </a:xfrm>
          <a:prstGeom prst="rect">
            <a:avLst/>
          </a:prstGeom>
        </p:spPr>
      </p:pic>
      <p:pic>
        <p:nvPicPr>
          <p:cNvPr id="50" name="Picture 49">
            <a:extLst>
              <a:ext uri="{FF2B5EF4-FFF2-40B4-BE49-F238E27FC236}">
                <a16:creationId xmlns:a16="http://schemas.microsoft.com/office/drawing/2014/main" id="{01D7C02D-35AE-D384-4532-CFDC06DCDD39}"/>
              </a:ext>
            </a:extLst>
          </p:cNvPr>
          <p:cNvPicPr>
            <a:picLocks noChangeAspect="1"/>
          </p:cNvPicPr>
          <p:nvPr/>
        </p:nvPicPr>
        <p:blipFill>
          <a:blip r:embed="rId11"/>
          <a:srcRect l="28457" r="17378" b="14985"/>
          <a:stretch>
            <a:fillRect/>
          </a:stretch>
        </p:blipFill>
        <p:spPr>
          <a:xfrm>
            <a:off x="3988482" y="5864627"/>
            <a:ext cx="2444758" cy="2560320"/>
          </a:xfrm>
          <a:prstGeom prst="rect">
            <a:avLst/>
          </a:prstGeom>
        </p:spPr>
      </p:pic>
      <p:pic>
        <p:nvPicPr>
          <p:cNvPr id="52" name="Picture 51">
            <a:extLst>
              <a:ext uri="{FF2B5EF4-FFF2-40B4-BE49-F238E27FC236}">
                <a16:creationId xmlns:a16="http://schemas.microsoft.com/office/drawing/2014/main" id="{6B364A29-1C9F-0285-312B-57B03A475666}"/>
              </a:ext>
            </a:extLst>
          </p:cNvPr>
          <p:cNvPicPr>
            <a:picLocks noChangeAspect="1"/>
          </p:cNvPicPr>
          <p:nvPr/>
        </p:nvPicPr>
        <p:blipFill>
          <a:blip r:embed="rId12"/>
          <a:srcRect l="16726" t="183" r="18391" b="-183"/>
          <a:stretch>
            <a:fillRect/>
          </a:stretch>
        </p:blipFill>
        <p:spPr>
          <a:xfrm>
            <a:off x="7077157" y="5863220"/>
            <a:ext cx="2214959" cy="2560320"/>
          </a:xfrm>
          <a:prstGeom prst="rect">
            <a:avLst/>
          </a:prstGeom>
        </p:spPr>
      </p:pic>
      <p:pic>
        <p:nvPicPr>
          <p:cNvPr id="54" name="Picture 53">
            <a:extLst>
              <a:ext uri="{FF2B5EF4-FFF2-40B4-BE49-F238E27FC236}">
                <a16:creationId xmlns:a16="http://schemas.microsoft.com/office/drawing/2014/main" id="{283DB676-48BB-1792-EB3D-9FD7B73BD109}"/>
              </a:ext>
            </a:extLst>
          </p:cNvPr>
          <p:cNvPicPr>
            <a:picLocks noChangeAspect="1"/>
          </p:cNvPicPr>
          <p:nvPr/>
        </p:nvPicPr>
        <p:blipFill>
          <a:blip r:embed="rId13"/>
          <a:srcRect l="23939" r="23381"/>
          <a:stretch>
            <a:fillRect/>
          </a:stretch>
        </p:blipFill>
        <p:spPr>
          <a:xfrm>
            <a:off x="10179218" y="5863105"/>
            <a:ext cx="2397496" cy="2560320"/>
          </a:xfrm>
          <a:prstGeom prst="rect">
            <a:avLst/>
          </a:prstGeom>
        </p:spPr>
      </p:pic>
    </p:spTree>
    <p:extLst>
      <p:ext uri="{BB962C8B-B14F-4D97-AF65-F5344CB8AC3E}">
        <p14:creationId xmlns:p14="http://schemas.microsoft.com/office/powerpoint/2010/main" val="40327639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3F1E5"/>
        </a:solidFill>
        <a:effectLst/>
      </p:bgPr>
    </p:bg>
    <p:spTree>
      <p:nvGrpSpPr>
        <p:cNvPr id="1" name="">
          <a:extLst>
            <a:ext uri="{FF2B5EF4-FFF2-40B4-BE49-F238E27FC236}">
              <a16:creationId xmlns:a16="http://schemas.microsoft.com/office/drawing/2014/main" id="{1252DE2A-FA06-F3ED-5196-2BB4163E883F}"/>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F1BEBF4F-FE43-E7C1-FAC0-3131C86491B9}"/>
              </a:ext>
            </a:extLst>
          </p:cNvPr>
          <p:cNvSpPr/>
          <p:nvPr/>
        </p:nvSpPr>
        <p:spPr>
          <a:xfrm>
            <a:off x="990600" y="742950"/>
            <a:ext cx="4290209"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2 · FAMOUS FAILURES</a:t>
            </a:r>
            <a:endParaRPr lang="en-US" sz="1500" dirty="0"/>
          </a:p>
        </p:txBody>
      </p:sp>
      <p:sp>
        <p:nvSpPr>
          <p:cNvPr id="4" name="Text 2">
            <a:extLst>
              <a:ext uri="{FF2B5EF4-FFF2-40B4-BE49-F238E27FC236}">
                <a16:creationId xmlns:a16="http://schemas.microsoft.com/office/drawing/2014/main" id="{6E3C2A83-A283-FC8C-9FFF-8EF646829033}"/>
              </a:ext>
            </a:extLst>
          </p:cNvPr>
          <p:cNvSpPr/>
          <p:nvPr/>
        </p:nvSpPr>
        <p:spPr>
          <a:xfrm>
            <a:off x="1062037" y="1194323"/>
            <a:ext cx="17866043" cy="781745"/>
          </a:xfrm>
          <a:prstGeom prst="rect">
            <a:avLst/>
          </a:prstGeom>
          <a:noFill/>
          <a:ln/>
        </p:spPr>
        <p:txBody>
          <a:bodyPr wrap="square" lIns="25400" tIns="25400" rIns="25400" bIns="25400" rtlCol="0" anchor="t">
            <a:noAutofit/>
          </a:bodyPr>
          <a:lstStyle/>
          <a:p>
            <a:r>
              <a:rPr lang="en-US" sz="3600" b="1" kern="0" spc="-41" dirty="0">
                <a:solidFill>
                  <a:srgbClr val="000000"/>
                </a:solidFill>
                <a:latin typeface="Playfair Display"/>
              </a:rPr>
              <a:t>Each has had some form of failure they've had to work to overcome.</a:t>
            </a:r>
            <a:endParaRPr lang="en-US" sz="3600" kern="0" spc="-41">
              <a:solidFill>
                <a:srgbClr val="000000"/>
              </a:solidFill>
              <a:latin typeface="Playfair Display"/>
            </a:endParaRPr>
          </a:p>
          <a:p>
            <a:endParaRPr lang="en-US" sz="3600" b="1" kern="0" spc="-41" dirty="0">
              <a:solidFill>
                <a:srgbClr val="000000"/>
              </a:solidFill>
              <a:latin typeface="Playfair Display"/>
            </a:endParaRPr>
          </a:p>
          <a:p>
            <a:pPr marL="0" indent="0" algn="l">
              <a:lnSpc>
                <a:spcPct val="98000"/>
              </a:lnSpc>
              <a:buNone/>
            </a:pPr>
            <a:endParaRPr lang="en-US" sz="4800" b="1" kern="0" spc="-41" dirty="0">
              <a:latin typeface="Playfair Display"/>
            </a:endParaRPr>
          </a:p>
        </p:txBody>
      </p:sp>
      <p:sp>
        <p:nvSpPr>
          <p:cNvPr id="5" name="Shape 3">
            <a:extLst>
              <a:ext uri="{FF2B5EF4-FFF2-40B4-BE49-F238E27FC236}">
                <a16:creationId xmlns:a16="http://schemas.microsoft.com/office/drawing/2014/main" id="{139A7576-7F2C-2408-5E5A-96799097FF02}"/>
              </a:ext>
            </a:extLst>
          </p:cNvPr>
          <p:cNvSpPr/>
          <p:nvPr/>
        </p:nvSpPr>
        <p:spPr>
          <a:xfrm>
            <a:off x="1557659" y="4865370"/>
            <a:ext cx="1512491" cy="546100"/>
          </a:xfrm>
          <a:prstGeom prst="rect">
            <a:avLst/>
          </a:prstGeom>
          <a:solidFill>
            <a:srgbClr val="FAF9F2"/>
          </a:solidFill>
          <a:ln w="19050">
            <a:solidFill>
              <a:srgbClr val="000000"/>
            </a:solidFill>
            <a:prstDash val="solid"/>
          </a:ln>
        </p:spPr>
        <p:txBody>
          <a:bodyPr/>
          <a:lstStyle/>
          <a:p>
            <a:endParaRPr lang="en-US"/>
          </a:p>
        </p:txBody>
      </p:sp>
      <p:sp>
        <p:nvSpPr>
          <p:cNvPr id="6" name="Text 4">
            <a:extLst>
              <a:ext uri="{FF2B5EF4-FFF2-40B4-BE49-F238E27FC236}">
                <a16:creationId xmlns:a16="http://schemas.microsoft.com/office/drawing/2014/main" id="{F2C96BB5-6615-73D5-8451-DD7D5B82F431}"/>
              </a:ext>
            </a:extLst>
          </p:cNvPr>
          <p:cNvSpPr/>
          <p:nvPr/>
        </p:nvSpPr>
        <p:spPr>
          <a:xfrm>
            <a:off x="1786259" y="4998720"/>
            <a:ext cx="1131491" cy="317500"/>
          </a:xfrm>
          <a:prstGeom prst="rect">
            <a:avLst/>
          </a:prstGeom>
          <a:noFill/>
          <a:ln/>
        </p:spPr>
        <p:txBody>
          <a:bodyPr wrap="square" lIns="25400" tIns="25400" rIns="25400" bIns="25400" rtlCol="0" anchor="t">
            <a:normAutofit lnSpcReduction="10000"/>
          </a:bodyPr>
          <a:lstStyle/>
          <a:p>
            <a:pPr marL="0" indent="0" algn="l">
              <a:buNone/>
            </a:pPr>
            <a:r>
              <a:rPr lang="en-US" sz="1875" dirty="0">
                <a:solidFill>
                  <a:srgbClr val="000000"/>
                </a:solidFill>
                <a:latin typeface="Rubik" pitchFamily="34" charset="0"/>
                <a:ea typeface="Rubik" pitchFamily="34" charset="-122"/>
                <a:cs typeface="Rubik" pitchFamily="34" charset="-120"/>
              </a:rPr>
              <a:t>Terry Fox</a:t>
            </a:r>
            <a:endParaRPr lang="en-US" sz="1875" dirty="0"/>
          </a:p>
        </p:txBody>
      </p:sp>
      <p:sp>
        <p:nvSpPr>
          <p:cNvPr id="7" name="Shape 5">
            <a:extLst>
              <a:ext uri="{FF2B5EF4-FFF2-40B4-BE49-F238E27FC236}">
                <a16:creationId xmlns:a16="http://schemas.microsoft.com/office/drawing/2014/main" id="{4A48430E-22FA-661A-BCB8-E1505C473F73}"/>
              </a:ext>
            </a:extLst>
          </p:cNvPr>
          <p:cNvSpPr/>
          <p:nvPr/>
        </p:nvSpPr>
        <p:spPr>
          <a:xfrm>
            <a:off x="4268171" y="4870450"/>
            <a:ext cx="1443831" cy="546100"/>
          </a:xfrm>
          <a:prstGeom prst="rect">
            <a:avLst/>
          </a:prstGeom>
          <a:solidFill>
            <a:srgbClr val="FAF9F2"/>
          </a:solidFill>
          <a:ln w="19050">
            <a:solidFill>
              <a:srgbClr val="000000"/>
            </a:solidFill>
            <a:prstDash val="solid"/>
          </a:ln>
        </p:spPr>
        <p:txBody>
          <a:bodyPr/>
          <a:lstStyle/>
          <a:p>
            <a:endParaRPr lang="en-US"/>
          </a:p>
        </p:txBody>
      </p:sp>
      <p:sp>
        <p:nvSpPr>
          <p:cNvPr id="8" name="Text 6">
            <a:extLst>
              <a:ext uri="{FF2B5EF4-FFF2-40B4-BE49-F238E27FC236}">
                <a16:creationId xmlns:a16="http://schemas.microsoft.com/office/drawing/2014/main" id="{E5D12755-FE59-0D59-86A6-82F8EEE5964D}"/>
              </a:ext>
            </a:extLst>
          </p:cNvPr>
          <p:cNvSpPr/>
          <p:nvPr/>
        </p:nvSpPr>
        <p:spPr>
          <a:xfrm>
            <a:off x="4496771" y="5003800"/>
            <a:ext cx="1062831" cy="317500"/>
          </a:xfrm>
          <a:prstGeom prst="rect">
            <a:avLst/>
          </a:prstGeom>
          <a:noFill/>
          <a:ln/>
        </p:spPr>
        <p:txBody>
          <a:bodyPr wrap="square" lIns="25400" tIns="25400" rIns="25400" bIns="25400" rtlCol="0" anchor="t">
            <a:normAutofit lnSpcReduction="10000"/>
          </a:bodyPr>
          <a:lstStyle/>
          <a:p>
            <a:pPr marL="0" indent="0" algn="l">
              <a:buNone/>
            </a:pPr>
            <a:r>
              <a:rPr lang="en-US" sz="1875" dirty="0">
                <a:solidFill>
                  <a:srgbClr val="000000"/>
                </a:solidFill>
                <a:latin typeface="Rubik" pitchFamily="34" charset="0"/>
                <a:ea typeface="Rubik" pitchFamily="34" charset="-122"/>
                <a:cs typeface="Rubik" pitchFamily="34" charset="-120"/>
              </a:rPr>
              <a:t>Simu Liu</a:t>
            </a:r>
            <a:endParaRPr lang="en-US" sz="1875" dirty="0"/>
          </a:p>
        </p:txBody>
      </p:sp>
      <p:sp>
        <p:nvSpPr>
          <p:cNvPr id="9" name="Shape 7">
            <a:extLst>
              <a:ext uri="{FF2B5EF4-FFF2-40B4-BE49-F238E27FC236}">
                <a16:creationId xmlns:a16="http://schemas.microsoft.com/office/drawing/2014/main" id="{24CB26CC-7FD5-8E68-F8D6-30994DA895AB}"/>
              </a:ext>
            </a:extLst>
          </p:cNvPr>
          <p:cNvSpPr/>
          <p:nvPr/>
        </p:nvSpPr>
        <p:spPr>
          <a:xfrm>
            <a:off x="6910023" y="4870450"/>
            <a:ext cx="1861641" cy="546100"/>
          </a:xfrm>
          <a:prstGeom prst="rect">
            <a:avLst/>
          </a:prstGeom>
          <a:solidFill>
            <a:srgbClr val="FAF9F2"/>
          </a:solidFill>
          <a:ln w="19050">
            <a:solidFill>
              <a:srgbClr val="000000"/>
            </a:solidFill>
            <a:prstDash val="solid"/>
          </a:ln>
        </p:spPr>
        <p:txBody>
          <a:bodyPr/>
          <a:lstStyle/>
          <a:p>
            <a:endParaRPr lang="en-US"/>
          </a:p>
        </p:txBody>
      </p:sp>
      <p:sp>
        <p:nvSpPr>
          <p:cNvPr id="10" name="Text 8">
            <a:extLst>
              <a:ext uri="{FF2B5EF4-FFF2-40B4-BE49-F238E27FC236}">
                <a16:creationId xmlns:a16="http://schemas.microsoft.com/office/drawing/2014/main" id="{76FA1DF2-5A8C-B318-CB02-13E9CB5CB008}"/>
              </a:ext>
            </a:extLst>
          </p:cNvPr>
          <p:cNvSpPr/>
          <p:nvPr/>
        </p:nvSpPr>
        <p:spPr>
          <a:xfrm>
            <a:off x="7138623" y="5003800"/>
            <a:ext cx="1480641" cy="317500"/>
          </a:xfrm>
          <a:prstGeom prst="rect">
            <a:avLst/>
          </a:prstGeom>
          <a:noFill/>
          <a:ln/>
        </p:spPr>
        <p:txBody>
          <a:bodyPr wrap="square" lIns="25400" tIns="25400" rIns="25400" bIns="25400" rtlCol="0" anchor="t">
            <a:normAutofit lnSpcReduction="10000"/>
          </a:bodyPr>
          <a:lstStyle/>
          <a:p>
            <a:pPr marL="0" indent="0" algn="l">
              <a:buNone/>
            </a:pPr>
            <a:r>
              <a:rPr lang="en-US" sz="1875" dirty="0">
                <a:solidFill>
                  <a:srgbClr val="000000"/>
                </a:solidFill>
                <a:latin typeface="Rubik" pitchFamily="34" charset="0"/>
                <a:ea typeface="Rubik" pitchFamily="34" charset="-122"/>
                <a:cs typeface="Rubik" pitchFamily="34" charset="-120"/>
              </a:rPr>
              <a:t>Alessia Cara</a:t>
            </a:r>
            <a:endParaRPr lang="en-US" sz="1875" dirty="0"/>
          </a:p>
        </p:txBody>
      </p:sp>
      <p:sp>
        <p:nvSpPr>
          <p:cNvPr id="11" name="Shape 9">
            <a:extLst>
              <a:ext uri="{FF2B5EF4-FFF2-40B4-BE49-F238E27FC236}">
                <a16:creationId xmlns:a16="http://schemas.microsoft.com/office/drawing/2014/main" id="{361EAC22-79EA-2849-0064-0BD2BBDB152E}"/>
              </a:ext>
            </a:extLst>
          </p:cNvPr>
          <p:cNvSpPr/>
          <p:nvPr/>
        </p:nvSpPr>
        <p:spPr>
          <a:xfrm>
            <a:off x="9292798" y="4851400"/>
            <a:ext cx="2442865" cy="546100"/>
          </a:xfrm>
          <a:prstGeom prst="rect">
            <a:avLst/>
          </a:prstGeom>
          <a:solidFill>
            <a:srgbClr val="FAF9F2"/>
          </a:solidFill>
          <a:ln w="19050">
            <a:solidFill>
              <a:srgbClr val="000000"/>
            </a:solidFill>
            <a:prstDash val="solid"/>
          </a:ln>
        </p:spPr>
        <p:txBody>
          <a:bodyPr/>
          <a:lstStyle/>
          <a:p>
            <a:endParaRPr lang="en-US"/>
          </a:p>
        </p:txBody>
      </p:sp>
      <p:sp>
        <p:nvSpPr>
          <p:cNvPr id="12" name="Text 10">
            <a:extLst>
              <a:ext uri="{FF2B5EF4-FFF2-40B4-BE49-F238E27FC236}">
                <a16:creationId xmlns:a16="http://schemas.microsoft.com/office/drawing/2014/main" id="{3618D922-894C-8477-7FB2-0A811FC30A13}"/>
              </a:ext>
            </a:extLst>
          </p:cNvPr>
          <p:cNvSpPr/>
          <p:nvPr/>
        </p:nvSpPr>
        <p:spPr>
          <a:xfrm>
            <a:off x="9521398" y="4984750"/>
            <a:ext cx="2061865" cy="317500"/>
          </a:xfrm>
          <a:prstGeom prst="rect">
            <a:avLst/>
          </a:prstGeom>
          <a:noFill/>
          <a:ln/>
        </p:spPr>
        <p:txBody>
          <a:bodyPr wrap="square" lIns="25400" tIns="25400" rIns="25400" bIns="25400" rtlCol="0" anchor="t">
            <a:normAutofit lnSpcReduction="10000"/>
          </a:bodyPr>
          <a:lstStyle/>
          <a:p>
            <a:pPr marL="0" indent="0" algn="l">
              <a:buNone/>
            </a:pPr>
            <a:r>
              <a:rPr lang="en-US" sz="1875" dirty="0">
                <a:solidFill>
                  <a:srgbClr val="000000"/>
                </a:solidFill>
                <a:latin typeface="Rubik" pitchFamily="34" charset="0"/>
                <a:ea typeface="Rubik" pitchFamily="34" charset="-122"/>
                <a:cs typeface="Rubik" pitchFamily="34" charset="-120"/>
              </a:rPr>
              <a:t>Christine Sinclair</a:t>
            </a:r>
            <a:endParaRPr lang="en-US" sz="1875" dirty="0"/>
          </a:p>
        </p:txBody>
      </p:sp>
      <p:sp>
        <p:nvSpPr>
          <p:cNvPr id="13" name="Shape 11">
            <a:extLst>
              <a:ext uri="{FF2B5EF4-FFF2-40B4-BE49-F238E27FC236}">
                <a16:creationId xmlns:a16="http://schemas.microsoft.com/office/drawing/2014/main" id="{1F066D0C-B9AA-1CA1-7FAA-732B5F285345}"/>
              </a:ext>
            </a:extLst>
          </p:cNvPr>
          <p:cNvSpPr/>
          <p:nvPr/>
        </p:nvSpPr>
        <p:spPr>
          <a:xfrm>
            <a:off x="12256797" y="4884420"/>
            <a:ext cx="2214959" cy="546100"/>
          </a:xfrm>
          <a:prstGeom prst="rect">
            <a:avLst/>
          </a:prstGeom>
          <a:solidFill>
            <a:srgbClr val="FAF9F2"/>
          </a:solidFill>
          <a:ln w="19050">
            <a:solidFill>
              <a:srgbClr val="000000"/>
            </a:solidFill>
            <a:prstDash val="solid"/>
          </a:ln>
        </p:spPr>
        <p:txBody>
          <a:bodyPr/>
          <a:lstStyle/>
          <a:p>
            <a:endParaRPr lang="en-US"/>
          </a:p>
        </p:txBody>
      </p:sp>
      <p:sp>
        <p:nvSpPr>
          <p:cNvPr id="14" name="Text 12">
            <a:extLst>
              <a:ext uri="{FF2B5EF4-FFF2-40B4-BE49-F238E27FC236}">
                <a16:creationId xmlns:a16="http://schemas.microsoft.com/office/drawing/2014/main" id="{7E1FBD63-7820-DA01-39E5-2D14F6D81632}"/>
              </a:ext>
            </a:extLst>
          </p:cNvPr>
          <p:cNvSpPr/>
          <p:nvPr/>
        </p:nvSpPr>
        <p:spPr>
          <a:xfrm>
            <a:off x="12485397" y="5017770"/>
            <a:ext cx="1833959" cy="317500"/>
          </a:xfrm>
          <a:prstGeom prst="rect">
            <a:avLst/>
          </a:prstGeom>
          <a:noFill/>
          <a:ln/>
        </p:spPr>
        <p:txBody>
          <a:bodyPr wrap="square" lIns="25400" tIns="25400" rIns="25400" bIns="25400" rtlCol="0" anchor="t">
            <a:normAutofit lnSpcReduction="10000"/>
          </a:bodyPr>
          <a:lstStyle/>
          <a:p>
            <a:pPr marL="0" indent="0" algn="l">
              <a:buNone/>
            </a:pPr>
            <a:r>
              <a:rPr lang="en-US" sz="1875" dirty="0">
                <a:solidFill>
                  <a:srgbClr val="000000"/>
                </a:solidFill>
                <a:latin typeface="Rubik" pitchFamily="34" charset="0"/>
                <a:ea typeface="Rubik" pitchFamily="34" charset="-122"/>
                <a:cs typeface="Rubik" pitchFamily="34" charset="-120"/>
              </a:rPr>
              <a:t>Michael Jordan</a:t>
            </a:r>
            <a:endParaRPr lang="en-US" sz="1875" dirty="0"/>
          </a:p>
        </p:txBody>
      </p:sp>
      <p:sp>
        <p:nvSpPr>
          <p:cNvPr id="15" name="Shape 13">
            <a:extLst>
              <a:ext uri="{FF2B5EF4-FFF2-40B4-BE49-F238E27FC236}">
                <a16:creationId xmlns:a16="http://schemas.microsoft.com/office/drawing/2014/main" id="{3CC824FD-27A6-814D-C4F7-D6D94D4EBD85}"/>
              </a:ext>
            </a:extLst>
          </p:cNvPr>
          <p:cNvSpPr/>
          <p:nvPr/>
        </p:nvSpPr>
        <p:spPr>
          <a:xfrm>
            <a:off x="15292239" y="4884420"/>
            <a:ext cx="1647726" cy="546100"/>
          </a:xfrm>
          <a:prstGeom prst="rect">
            <a:avLst/>
          </a:prstGeom>
          <a:solidFill>
            <a:srgbClr val="FAF9F2"/>
          </a:solidFill>
          <a:ln w="19050">
            <a:solidFill>
              <a:srgbClr val="000000"/>
            </a:solidFill>
            <a:prstDash val="solid"/>
          </a:ln>
        </p:spPr>
        <p:txBody>
          <a:bodyPr/>
          <a:lstStyle/>
          <a:p>
            <a:endParaRPr lang="en-US"/>
          </a:p>
        </p:txBody>
      </p:sp>
      <p:sp>
        <p:nvSpPr>
          <p:cNvPr id="16" name="Text 14">
            <a:extLst>
              <a:ext uri="{FF2B5EF4-FFF2-40B4-BE49-F238E27FC236}">
                <a16:creationId xmlns:a16="http://schemas.microsoft.com/office/drawing/2014/main" id="{48652940-44DE-6C9C-44B1-BC587DFBF2D4}"/>
              </a:ext>
            </a:extLst>
          </p:cNvPr>
          <p:cNvSpPr/>
          <p:nvPr/>
        </p:nvSpPr>
        <p:spPr>
          <a:xfrm>
            <a:off x="15520839" y="5017770"/>
            <a:ext cx="1266726" cy="317500"/>
          </a:xfrm>
          <a:prstGeom prst="rect">
            <a:avLst/>
          </a:prstGeom>
          <a:noFill/>
          <a:ln/>
        </p:spPr>
        <p:txBody>
          <a:bodyPr wrap="square" lIns="25400" tIns="25400" rIns="25400" bIns="25400" rtlCol="0" anchor="t">
            <a:normAutofit lnSpcReduction="10000"/>
          </a:bodyPr>
          <a:lstStyle/>
          <a:p>
            <a:pPr marL="0" indent="0" algn="l">
              <a:buNone/>
            </a:pPr>
            <a:r>
              <a:rPr lang="en-US" sz="1875" dirty="0">
                <a:solidFill>
                  <a:srgbClr val="000000"/>
                </a:solidFill>
                <a:latin typeface="Rubik" pitchFamily="34" charset="0"/>
                <a:ea typeface="Rubik" pitchFamily="34" charset="-122"/>
                <a:cs typeface="Rubik" pitchFamily="34" charset="-120"/>
              </a:rPr>
              <a:t>Lady Gaga</a:t>
            </a:r>
            <a:endParaRPr lang="en-US" sz="1875" dirty="0"/>
          </a:p>
        </p:txBody>
      </p:sp>
      <p:sp>
        <p:nvSpPr>
          <p:cNvPr id="17" name="Shape 15">
            <a:extLst>
              <a:ext uri="{FF2B5EF4-FFF2-40B4-BE49-F238E27FC236}">
                <a16:creationId xmlns:a16="http://schemas.microsoft.com/office/drawing/2014/main" id="{81F3FAC7-49E8-0000-B5AB-5A898C8391F7}"/>
              </a:ext>
            </a:extLst>
          </p:cNvPr>
          <p:cNvSpPr/>
          <p:nvPr/>
        </p:nvSpPr>
        <p:spPr>
          <a:xfrm>
            <a:off x="13182748" y="8639851"/>
            <a:ext cx="3747195" cy="546100"/>
          </a:xfrm>
          <a:prstGeom prst="rect">
            <a:avLst/>
          </a:prstGeom>
          <a:solidFill>
            <a:srgbClr val="FAF9F2"/>
          </a:solidFill>
          <a:ln w="19050">
            <a:solidFill>
              <a:srgbClr val="000000"/>
            </a:solidFill>
            <a:prstDash val="solid"/>
          </a:ln>
        </p:spPr>
        <p:txBody>
          <a:bodyPr/>
          <a:lstStyle/>
          <a:p>
            <a:endParaRPr lang="en-US"/>
          </a:p>
        </p:txBody>
      </p:sp>
      <p:sp>
        <p:nvSpPr>
          <p:cNvPr id="18" name="Text 16">
            <a:extLst>
              <a:ext uri="{FF2B5EF4-FFF2-40B4-BE49-F238E27FC236}">
                <a16:creationId xmlns:a16="http://schemas.microsoft.com/office/drawing/2014/main" id="{3C5E5D2D-70AA-D5BD-FA27-C157CC7BE32A}"/>
              </a:ext>
            </a:extLst>
          </p:cNvPr>
          <p:cNvSpPr/>
          <p:nvPr/>
        </p:nvSpPr>
        <p:spPr>
          <a:xfrm>
            <a:off x="13385155" y="8782200"/>
            <a:ext cx="3402410" cy="317500"/>
          </a:xfrm>
          <a:prstGeom prst="rect">
            <a:avLst/>
          </a:prstGeom>
          <a:noFill/>
          <a:ln/>
        </p:spPr>
        <p:txBody>
          <a:bodyPr wrap="square" lIns="25400" tIns="25400" rIns="25400" bIns="25400" rtlCol="0" anchor="t">
            <a:normAutofit lnSpcReduction="10000"/>
          </a:bodyPr>
          <a:lstStyle/>
          <a:p>
            <a:pPr marL="0" indent="0" algn="l">
              <a:buNone/>
            </a:pPr>
            <a:r>
              <a:rPr lang="en-US" sz="1875" dirty="0">
                <a:solidFill>
                  <a:srgbClr val="000000"/>
                </a:solidFill>
                <a:latin typeface="Rubik" pitchFamily="34" charset="0"/>
                <a:ea typeface="Rubik" pitchFamily="34" charset="-122"/>
                <a:cs typeface="Rubik" pitchFamily="34" charset="-120"/>
              </a:rPr>
              <a:t>Dwayne “The Rock” Johnson</a:t>
            </a:r>
            <a:endParaRPr lang="en-US" sz="1875" dirty="0"/>
          </a:p>
        </p:txBody>
      </p:sp>
      <p:sp>
        <p:nvSpPr>
          <p:cNvPr id="19" name="Shape 17">
            <a:extLst>
              <a:ext uri="{FF2B5EF4-FFF2-40B4-BE49-F238E27FC236}">
                <a16:creationId xmlns:a16="http://schemas.microsoft.com/office/drawing/2014/main" id="{C485AC95-737C-D590-B364-9E4FCE7C96BE}"/>
              </a:ext>
            </a:extLst>
          </p:cNvPr>
          <p:cNvSpPr/>
          <p:nvPr/>
        </p:nvSpPr>
        <p:spPr>
          <a:xfrm>
            <a:off x="1443359" y="8680600"/>
            <a:ext cx="1928515" cy="546100"/>
          </a:xfrm>
          <a:prstGeom prst="rect">
            <a:avLst/>
          </a:prstGeom>
          <a:solidFill>
            <a:srgbClr val="FAF9F2"/>
          </a:solidFill>
          <a:ln w="19050">
            <a:solidFill>
              <a:srgbClr val="000000"/>
            </a:solidFill>
            <a:prstDash val="solid"/>
          </a:ln>
        </p:spPr>
        <p:txBody>
          <a:bodyPr/>
          <a:lstStyle/>
          <a:p>
            <a:endParaRPr lang="en-US"/>
          </a:p>
        </p:txBody>
      </p:sp>
      <p:sp>
        <p:nvSpPr>
          <p:cNvPr id="20" name="Text 18">
            <a:extLst>
              <a:ext uri="{FF2B5EF4-FFF2-40B4-BE49-F238E27FC236}">
                <a16:creationId xmlns:a16="http://schemas.microsoft.com/office/drawing/2014/main" id="{EF857EDC-2132-D7CB-12AC-8A0F56D9E2D6}"/>
              </a:ext>
            </a:extLst>
          </p:cNvPr>
          <p:cNvSpPr/>
          <p:nvPr/>
        </p:nvSpPr>
        <p:spPr>
          <a:xfrm>
            <a:off x="1633858" y="8794900"/>
            <a:ext cx="1547515" cy="317500"/>
          </a:xfrm>
          <a:prstGeom prst="rect">
            <a:avLst/>
          </a:prstGeom>
          <a:noFill/>
          <a:ln/>
        </p:spPr>
        <p:txBody>
          <a:bodyPr wrap="square" lIns="25400" tIns="25400" rIns="25400" bIns="25400" rtlCol="0" anchor="t">
            <a:normAutofit lnSpcReduction="10000"/>
          </a:bodyPr>
          <a:lstStyle/>
          <a:p>
            <a:pPr marL="0" indent="0" algn="l">
              <a:buNone/>
            </a:pPr>
            <a:r>
              <a:rPr lang="en-US" sz="1875" dirty="0">
                <a:solidFill>
                  <a:srgbClr val="000000"/>
                </a:solidFill>
                <a:latin typeface="Rubik" pitchFamily="34" charset="0"/>
                <a:ea typeface="Rubik" pitchFamily="34" charset="-122"/>
                <a:cs typeface="Rubik" pitchFamily="34" charset="-120"/>
              </a:rPr>
              <a:t>Simone Biles</a:t>
            </a:r>
            <a:endParaRPr lang="en-US" sz="1875" dirty="0"/>
          </a:p>
        </p:txBody>
      </p:sp>
      <p:sp>
        <p:nvSpPr>
          <p:cNvPr id="21" name="Shape 19">
            <a:extLst>
              <a:ext uri="{FF2B5EF4-FFF2-40B4-BE49-F238E27FC236}">
                <a16:creationId xmlns:a16="http://schemas.microsoft.com/office/drawing/2014/main" id="{2E99E09A-52E2-4F18-A088-BCB020A0EE5E}"/>
              </a:ext>
            </a:extLst>
          </p:cNvPr>
          <p:cNvSpPr/>
          <p:nvPr/>
        </p:nvSpPr>
        <p:spPr>
          <a:xfrm>
            <a:off x="3812446" y="8641108"/>
            <a:ext cx="2684066" cy="546100"/>
          </a:xfrm>
          <a:prstGeom prst="rect">
            <a:avLst/>
          </a:prstGeom>
          <a:solidFill>
            <a:srgbClr val="FAF9F2"/>
          </a:solidFill>
          <a:ln w="19050">
            <a:solidFill>
              <a:srgbClr val="000000"/>
            </a:solidFill>
            <a:prstDash val="solid"/>
          </a:ln>
        </p:spPr>
        <p:txBody>
          <a:bodyPr/>
          <a:lstStyle/>
          <a:p>
            <a:endParaRPr lang="en-US"/>
          </a:p>
        </p:txBody>
      </p:sp>
      <p:sp>
        <p:nvSpPr>
          <p:cNvPr id="22" name="Text 20">
            <a:extLst>
              <a:ext uri="{FF2B5EF4-FFF2-40B4-BE49-F238E27FC236}">
                <a16:creationId xmlns:a16="http://schemas.microsoft.com/office/drawing/2014/main" id="{90D5D7F0-AC03-9FB5-9CE2-92A4D690034B}"/>
              </a:ext>
            </a:extLst>
          </p:cNvPr>
          <p:cNvSpPr/>
          <p:nvPr/>
        </p:nvSpPr>
        <p:spPr>
          <a:xfrm>
            <a:off x="3988482" y="8764098"/>
            <a:ext cx="2307388" cy="317500"/>
          </a:xfrm>
          <a:prstGeom prst="rect">
            <a:avLst/>
          </a:prstGeom>
          <a:noFill/>
          <a:ln/>
        </p:spPr>
        <p:txBody>
          <a:bodyPr wrap="square" lIns="25400" tIns="25400" rIns="25400" bIns="25400" rtlCol="0" anchor="t">
            <a:normAutofit lnSpcReduction="10000"/>
          </a:bodyPr>
          <a:lstStyle/>
          <a:p>
            <a:pPr marL="0" indent="0" algn="l">
              <a:buNone/>
            </a:pPr>
            <a:r>
              <a:rPr lang="en-US" sz="1875" dirty="0">
                <a:solidFill>
                  <a:srgbClr val="000000"/>
                </a:solidFill>
                <a:latin typeface="Rubik" pitchFamily="34" charset="0"/>
                <a:ea typeface="Rubik" pitchFamily="34" charset="-122"/>
                <a:cs typeface="Rubik" pitchFamily="34" charset="-120"/>
              </a:rPr>
              <a:t>Waneek Horn-Miller</a:t>
            </a:r>
            <a:endParaRPr lang="en-US" sz="1875" dirty="0"/>
          </a:p>
        </p:txBody>
      </p:sp>
      <p:sp>
        <p:nvSpPr>
          <p:cNvPr id="23" name="Shape 21">
            <a:extLst>
              <a:ext uri="{FF2B5EF4-FFF2-40B4-BE49-F238E27FC236}">
                <a16:creationId xmlns:a16="http://schemas.microsoft.com/office/drawing/2014/main" id="{09B4170E-2957-B09F-8D25-02EC8ABC014D}"/>
              </a:ext>
            </a:extLst>
          </p:cNvPr>
          <p:cNvSpPr/>
          <p:nvPr/>
        </p:nvSpPr>
        <p:spPr>
          <a:xfrm>
            <a:off x="6977370" y="8634083"/>
            <a:ext cx="2430760" cy="546100"/>
          </a:xfrm>
          <a:prstGeom prst="rect">
            <a:avLst/>
          </a:prstGeom>
          <a:solidFill>
            <a:srgbClr val="FAF9F2"/>
          </a:solidFill>
          <a:ln w="19050">
            <a:solidFill>
              <a:srgbClr val="000000"/>
            </a:solidFill>
            <a:prstDash val="solid"/>
          </a:ln>
        </p:spPr>
        <p:txBody>
          <a:bodyPr/>
          <a:lstStyle/>
          <a:p>
            <a:endParaRPr lang="en-US"/>
          </a:p>
        </p:txBody>
      </p:sp>
      <p:sp>
        <p:nvSpPr>
          <p:cNvPr id="24" name="Text 22">
            <a:extLst>
              <a:ext uri="{FF2B5EF4-FFF2-40B4-BE49-F238E27FC236}">
                <a16:creationId xmlns:a16="http://schemas.microsoft.com/office/drawing/2014/main" id="{35B13C32-B006-7E02-75ED-50E45895E728}"/>
              </a:ext>
            </a:extLst>
          </p:cNvPr>
          <p:cNvSpPr/>
          <p:nvPr/>
        </p:nvSpPr>
        <p:spPr>
          <a:xfrm>
            <a:off x="7199494" y="8737260"/>
            <a:ext cx="2049760" cy="317500"/>
          </a:xfrm>
          <a:prstGeom prst="rect">
            <a:avLst/>
          </a:prstGeom>
          <a:noFill/>
          <a:ln/>
        </p:spPr>
        <p:txBody>
          <a:bodyPr wrap="square" lIns="25400" tIns="25400" rIns="25400" bIns="25400" rtlCol="0" anchor="t">
            <a:normAutofit lnSpcReduction="10000"/>
          </a:bodyPr>
          <a:lstStyle/>
          <a:p>
            <a:pPr marL="0" indent="0" algn="l">
              <a:buNone/>
            </a:pPr>
            <a:r>
              <a:rPr lang="en-US" sz="1875" dirty="0">
                <a:solidFill>
                  <a:srgbClr val="000000"/>
                </a:solidFill>
                <a:latin typeface="Rubik" pitchFamily="34" charset="0"/>
                <a:ea typeface="Rubik" pitchFamily="34" charset="-122"/>
                <a:cs typeface="Rubik" pitchFamily="34" charset="-120"/>
              </a:rPr>
              <a:t>Cindy Blackstock</a:t>
            </a:r>
            <a:endParaRPr lang="en-US" sz="1875" dirty="0"/>
          </a:p>
        </p:txBody>
      </p:sp>
      <p:sp>
        <p:nvSpPr>
          <p:cNvPr id="25" name="Shape 23">
            <a:extLst>
              <a:ext uri="{FF2B5EF4-FFF2-40B4-BE49-F238E27FC236}">
                <a16:creationId xmlns:a16="http://schemas.microsoft.com/office/drawing/2014/main" id="{879E1EB6-683A-AAF6-30BE-06C1E2F66B72}"/>
              </a:ext>
            </a:extLst>
          </p:cNvPr>
          <p:cNvSpPr/>
          <p:nvPr/>
        </p:nvSpPr>
        <p:spPr>
          <a:xfrm>
            <a:off x="10046151" y="8633824"/>
            <a:ext cx="2708672" cy="546100"/>
          </a:xfrm>
          <a:prstGeom prst="rect">
            <a:avLst/>
          </a:prstGeom>
          <a:solidFill>
            <a:srgbClr val="FAF9F2"/>
          </a:solidFill>
          <a:ln w="19050">
            <a:solidFill>
              <a:srgbClr val="000000"/>
            </a:solidFill>
            <a:prstDash val="solid"/>
          </a:ln>
        </p:spPr>
        <p:txBody>
          <a:bodyPr/>
          <a:lstStyle/>
          <a:p>
            <a:endParaRPr lang="en-US"/>
          </a:p>
        </p:txBody>
      </p:sp>
      <p:sp>
        <p:nvSpPr>
          <p:cNvPr id="26" name="Text 24">
            <a:extLst>
              <a:ext uri="{FF2B5EF4-FFF2-40B4-BE49-F238E27FC236}">
                <a16:creationId xmlns:a16="http://schemas.microsoft.com/office/drawing/2014/main" id="{7410F452-5ABA-D5E8-5380-6BDA5330FC4E}"/>
              </a:ext>
            </a:extLst>
          </p:cNvPr>
          <p:cNvSpPr/>
          <p:nvPr/>
        </p:nvSpPr>
        <p:spPr>
          <a:xfrm>
            <a:off x="10234122" y="8751372"/>
            <a:ext cx="2332732" cy="317500"/>
          </a:xfrm>
          <a:prstGeom prst="rect">
            <a:avLst/>
          </a:prstGeom>
          <a:noFill/>
          <a:ln/>
        </p:spPr>
        <p:txBody>
          <a:bodyPr wrap="square" lIns="25400" tIns="25400" rIns="25400" bIns="25400" rtlCol="0" anchor="t">
            <a:normAutofit lnSpcReduction="10000"/>
          </a:bodyPr>
          <a:lstStyle/>
          <a:p>
            <a:pPr marL="0" indent="0" algn="l">
              <a:buNone/>
            </a:pPr>
            <a:r>
              <a:rPr lang="en-US" sz="1875" dirty="0">
                <a:solidFill>
                  <a:srgbClr val="000000"/>
                </a:solidFill>
                <a:latin typeface="Rubik" pitchFamily="34" charset="0"/>
                <a:ea typeface="Rubik" pitchFamily="34" charset="-122"/>
                <a:cs typeface="Rubik" pitchFamily="34" charset="-120"/>
              </a:rPr>
              <a:t>Mary Two-Axe Earle</a:t>
            </a:r>
            <a:endParaRPr lang="en-US" sz="1875" dirty="0"/>
          </a:p>
        </p:txBody>
      </p:sp>
      <p:sp>
        <p:nvSpPr>
          <p:cNvPr id="28" name="Text 25">
            <a:extLst>
              <a:ext uri="{FF2B5EF4-FFF2-40B4-BE49-F238E27FC236}">
                <a16:creationId xmlns:a16="http://schemas.microsoft.com/office/drawing/2014/main" id="{8C567779-F0A9-97F1-7996-0E41A56496D4}"/>
              </a:ext>
            </a:extLst>
          </p:cNvPr>
          <p:cNvSpPr/>
          <p:nvPr/>
        </p:nvSpPr>
        <p:spPr>
          <a:xfrm>
            <a:off x="16268502" y="9505950"/>
            <a:ext cx="1105098"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TWO</a:t>
            </a:r>
            <a:endParaRPr lang="en-US" sz="1125" dirty="0"/>
          </a:p>
        </p:txBody>
      </p:sp>
      <p:pic>
        <p:nvPicPr>
          <p:cNvPr id="30" name="Picture 29">
            <a:extLst>
              <a:ext uri="{FF2B5EF4-FFF2-40B4-BE49-F238E27FC236}">
                <a16:creationId xmlns:a16="http://schemas.microsoft.com/office/drawing/2014/main" id="{3D9FDE59-FA6A-22C8-CB97-6C0813383353}"/>
              </a:ext>
            </a:extLst>
          </p:cNvPr>
          <p:cNvPicPr>
            <a:picLocks noChangeAspect="1"/>
          </p:cNvPicPr>
          <p:nvPr/>
        </p:nvPicPr>
        <p:blipFill>
          <a:blip r:embed="rId3"/>
          <a:stretch>
            <a:fillRect/>
          </a:stretch>
        </p:blipFill>
        <p:spPr>
          <a:xfrm>
            <a:off x="3726721" y="2043566"/>
            <a:ext cx="2422584" cy="2557798"/>
          </a:xfrm>
          <a:prstGeom prst="rect">
            <a:avLst/>
          </a:prstGeom>
        </p:spPr>
      </p:pic>
      <p:pic>
        <p:nvPicPr>
          <p:cNvPr id="36" name="Picture 35">
            <a:extLst>
              <a:ext uri="{FF2B5EF4-FFF2-40B4-BE49-F238E27FC236}">
                <a16:creationId xmlns:a16="http://schemas.microsoft.com/office/drawing/2014/main" id="{41F830A9-77BD-1393-C51A-B77F09CB346B}"/>
              </a:ext>
            </a:extLst>
          </p:cNvPr>
          <p:cNvPicPr>
            <a:picLocks noChangeAspect="1"/>
          </p:cNvPicPr>
          <p:nvPr/>
        </p:nvPicPr>
        <p:blipFill>
          <a:blip r:embed="rId4"/>
          <a:stretch>
            <a:fillRect/>
          </a:stretch>
        </p:blipFill>
        <p:spPr>
          <a:xfrm>
            <a:off x="990600" y="2043566"/>
            <a:ext cx="2433578" cy="2557798"/>
          </a:xfrm>
          <a:prstGeom prst="rect">
            <a:avLst/>
          </a:prstGeom>
        </p:spPr>
      </p:pic>
      <p:pic>
        <p:nvPicPr>
          <p:cNvPr id="38" name="Picture 37">
            <a:extLst>
              <a:ext uri="{FF2B5EF4-FFF2-40B4-BE49-F238E27FC236}">
                <a16:creationId xmlns:a16="http://schemas.microsoft.com/office/drawing/2014/main" id="{31251DF0-8E89-DC88-BAA1-8EF562602A16}"/>
              </a:ext>
            </a:extLst>
          </p:cNvPr>
          <p:cNvPicPr>
            <a:picLocks noChangeAspect="1"/>
          </p:cNvPicPr>
          <p:nvPr/>
        </p:nvPicPr>
        <p:blipFill>
          <a:blip r:embed="rId5"/>
          <a:stretch>
            <a:fillRect/>
          </a:stretch>
        </p:blipFill>
        <p:spPr>
          <a:xfrm>
            <a:off x="6667649" y="2049198"/>
            <a:ext cx="2430326" cy="2560320"/>
          </a:xfrm>
          <a:prstGeom prst="rect">
            <a:avLst/>
          </a:prstGeom>
        </p:spPr>
      </p:pic>
      <p:pic>
        <p:nvPicPr>
          <p:cNvPr id="40" name="Picture 39">
            <a:extLst>
              <a:ext uri="{FF2B5EF4-FFF2-40B4-BE49-F238E27FC236}">
                <a16:creationId xmlns:a16="http://schemas.microsoft.com/office/drawing/2014/main" id="{1C286D7A-C101-609A-314C-C6C70616E423}"/>
              </a:ext>
            </a:extLst>
          </p:cNvPr>
          <p:cNvPicPr>
            <a:picLocks noChangeAspect="1"/>
          </p:cNvPicPr>
          <p:nvPr/>
        </p:nvPicPr>
        <p:blipFill>
          <a:blip r:embed="rId6"/>
          <a:stretch>
            <a:fillRect/>
          </a:stretch>
        </p:blipFill>
        <p:spPr>
          <a:xfrm>
            <a:off x="9256498" y="2009943"/>
            <a:ext cx="2430325" cy="2560320"/>
          </a:xfrm>
          <a:prstGeom prst="rect">
            <a:avLst/>
          </a:prstGeom>
        </p:spPr>
      </p:pic>
      <p:pic>
        <p:nvPicPr>
          <p:cNvPr id="42" name="Picture 41">
            <a:extLst>
              <a:ext uri="{FF2B5EF4-FFF2-40B4-BE49-F238E27FC236}">
                <a16:creationId xmlns:a16="http://schemas.microsoft.com/office/drawing/2014/main" id="{241499D7-CBFA-2301-A68A-0FEF28E0760C}"/>
              </a:ext>
            </a:extLst>
          </p:cNvPr>
          <p:cNvPicPr>
            <a:picLocks noChangeAspect="1"/>
          </p:cNvPicPr>
          <p:nvPr/>
        </p:nvPicPr>
        <p:blipFill>
          <a:blip r:embed="rId7"/>
          <a:stretch>
            <a:fillRect/>
          </a:stretch>
        </p:blipFill>
        <p:spPr>
          <a:xfrm>
            <a:off x="12077908" y="2019179"/>
            <a:ext cx="2438950" cy="2560320"/>
          </a:xfrm>
          <a:prstGeom prst="rect">
            <a:avLst/>
          </a:prstGeom>
        </p:spPr>
      </p:pic>
      <p:pic>
        <p:nvPicPr>
          <p:cNvPr id="44" name="Picture 43">
            <a:extLst>
              <a:ext uri="{FF2B5EF4-FFF2-40B4-BE49-F238E27FC236}">
                <a16:creationId xmlns:a16="http://schemas.microsoft.com/office/drawing/2014/main" id="{52F4FAF3-9843-B433-1D49-9655BB5124D7}"/>
              </a:ext>
            </a:extLst>
          </p:cNvPr>
          <p:cNvPicPr>
            <a:picLocks noChangeAspect="1"/>
          </p:cNvPicPr>
          <p:nvPr/>
        </p:nvPicPr>
        <p:blipFill>
          <a:blip r:embed="rId8"/>
          <a:stretch>
            <a:fillRect/>
          </a:stretch>
        </p:blipFill>
        <p:spPr>
          <a:xfrm>
            <a:off x="14893749" y="2019179"/>
            <a:ext cx="2432911" cy="2560320"/>
          </a:xfrm>
          <a:prstGeom prst="rect">
            <a:avLst/>
          </a:prstGeom>
        </p:spPr>
      </p:pic>
      <p:pic>
        <p:nvPicPr>
          <p:cNvPr id="46" name="Picture 45">
            <a:extLst>
              <a:ext uri="{FF2B5EF4-FFF2-40B4-BE49-F238E27FC236}">
                <a16:creationId xmlns:a16="http://schemas.microsoft.com/office/drawing/2014/main" id="{9C03C233-EB8A-205B-1017-04B836E07F42}"/>
              </a:ext>
            </a:extLst>
          </p:cNvPr>
          <p:cNvPicPr>
            <a:picLocks noChangeAspect="1"/>
          </p:cNvPicPr>
          <p:nvPr/>
        </p:nvPicPr>
        <p:blipFill>
          <a:blip r:embed="rId9"/>
          <a:stretch>
            <a:fillRect/>
          </a:stretch>
        </p:blipFill>
        <p:spPr>
          <a:xfrm>
            <a:off x="13720991" y="5864213"/>
            <a:ext cx="2433211" cy="2560320"/>
          </a:xfrm>
          <a:prstGeom prst="rect">
            <a:avLst/>
          </a:prstGeom>
        </p:spPr>
      </p:pic>
      <p:pic>
        <p:nvPicPr>
          <p:cNvPr id="48" name="Picture 47">
            <a:extLst>
              <a:ext uri="{FF2B5EF4-FFF2-40B4-BE49-F238E27FC236}">
                <a16:creationId xmlns:a16="http://schemas.microsoft.com/office/drawing/2014/main" id="{B9C06388-977C-4456-71CC-3D8A75C36274}"/>
              </a:ext>
            </a:extLst>
          </p:cNvPr>
          <p:cNvPicPr>
            <a:picLocks noChangeAspect="1"/>
          </p:cNvPicPr>
          <p:nvPr/>
        </p:nvPicPr>
        <p:blipFill>
          <a:blip r:embed="rId10"/>
          <a:stretch>
            <a:fillRect/>
          </a:stretch>
        </p:blipFill>
        <p:spPr>
          <a:xfrm>
            <a:off x="1096276" y="5864627"/>
            <a:ext cx="2427159" cy="2560320"/>
          </a:xfrm>
          <a:prstGeom prst="rect">
            <a:avLst/>
          </a:prstGeom>
        </p:spPr>
      </p:pic>
      <p:pic>
        <p:nvPicPr>
          <p:cNvPr id="50" name="Picture 49">
            <a:extLst>
              <a:ext uri="{FF2B5EF4-FFF2-40B4-BE49-F238E27FC236}">
                <a16:creationId xmlns:a16="http://schemas.microsoft.com/office/drawing/2014/main" id="{256BAF55-DEBE-6CC4-C45A-AD53338E8F47}"/>
              </a:ext>
            </a:extLst>
          </p:cNvPr>
          <p:cNvPicPr>
            <a:picLocks noChangeAspect="1"/>
          </p:cNvPicPr>
          <p:nvPr/>
        </p:nvPicPr>
        <p:blipFill>
          <a:blip r:embed="rId11"/>
          <a:srcRect l="28457" r="17378" b="14985"/>
          <a:stretch>
            <a:fillRect/>
          </a:stretch>
        </p:blipFill>
        <p:spPr>
          <a:xfrm>
            <a:off x="3988482" y="5864627"/>
            <a:ext cx="2444758" cy="2560320"/>
          </a:xfrm>
          <a:prstGeom prst="rect">
            <a:avLst/>
          </a:prstGeom>
        </p:spPr>
      </p:pic>
      <p:pic>
        <p:nvPicPr>
          <p:cNvPr id="52" name="Picture 51">
            <a:extLst>
              <a:ext uri="{FF2B5EF4-FFF2-40B4-BE49-F238E27FC236}">
                <a16:creationId xmlns:a16="http://schemas.microsoft.com/office/drawing/2014/main" id="{F20867AB-7834-F59D-690B-34E1E9F28D2C}"/>
              </a:ext>
            </a:extLst>
          </p:cNvPr>
          <p:cNvPicPr>
            <a:picLocks noChangeAspect="1"/>
          </p:cNvPicPr>
          <p:nvPr/>
        </p:nvPicPr>
        <p:blipFill>
          <a:blip r:embed="rId12"/>
          <a:srcRect l="16726" t="183" r="18391" b="-183"/>
          <a:stretch>
            <a:fillRect/>
          </a:stretch>
        </p:blipFill>
        <p:spPr>
          <a:xfrm>
            <a:off x="7077157" y="5863220"/>
            <a:ext cx="2214959" cy="2560320"/>
          </a:xfrm>
          <a:prstGeom prst="rect">
            <a:avLst/>
          </a:prstGeom>
        </p:spPr>
      </p:pic>
      <p:pic>
        <p:nvPicPr>
          <p:cNvPr id="54" name="Picture 53">
            <a:extLst>
              <a:ext uri="{FF2B5EF4-FFF2-40B4-BE49-F238E27FC236}">
                <a16:creationId xmlns:a16="http://schemas.microsoft.com/office/drawing/2014/main" id="{07B1881B-7582-DB52-D09F-8B9769D8E70B}"/>
              </a:ext>
            </a:extLst>
          </p:cNvPr>
          <p:cNvPicPr>
            <a:picLocks noChangeAspect="1"/>
          </p:cNvPicPr>
          <p:nvPr/>
        </p:nvPicPr>
        <p:blipFill>
          <a:blip r:embed="rId13"/>
          <a:srcRect l="23939" r="23381"/>
          <a:stretch>
            <a:fillRect/>
          </a:stretch>
        </p:blipFill>
        <p:spPr>
          <a:xfrm>
            <a:off x="10179218" y="5863105"/>
            <a:ext cx="2397496" cy="2560320"/>
          </a:xfrm>
          <a:prstGeom prst="rect">
            <a:avLst/>
          </a:prstGeom>
        </p:spPr>
      </p:pic>
    </p:spTree>
    <p:extLst>
      <p:ext uri="{BB962C8B-B14F-4D97-AF65-F5344CB8AC3E}">
        <p14:creationId xmlns:p14="http://schemas.microsoft.com/office/powerpoint/2010/main" val="41397316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43">
    <p:bg>
      <p:bgPr>
        <a:solidFill>
          <a:srgbClr val="F3F1E5"/>
        </a:solidFill>
        <a:effectLst/>
      </p:bgPr>
    </p:bg>
    <p:spTree>
      <p:nvGrpSpPr>
        <p:cNvPr id="1" name=""/>
        <p:cNvGrpSpPr/>
        <p:nvPr/>
      </p:nvGrpSpPr>
      <p:grpSpPr>
        <a:xfrm>
          <a:off x="0" y="0"/>
          <a:ext cx="0" cy="0"/>
          <a:chOff x="0" y="0"/>
          <a:chExt cx="0" cy="0"/>
        </a:xfrm>
      </p:grpSpPr>
      <p:sp>
        <p:nvSpPr>
          <p:cNvPr id="3" name="Text 1"/>
          <p:cNvSpPr/>
          <p:nvPr/>
        </p:nvSpPr>
        <p:spPr>
          <a:xfrm>
            <a:off x="990600" y="742950"/>
            <a:ext cx="3584397"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2 · GROUP WORK</a:t>
            </a:r>
            <a:endParaRPr lang="en-US" sz="1500" dirty="0"/>
          </a:p>
        </p:txBody>
      </p:sp>
      <p:sp>
        <p:nvSpPr>
          <p:cNvPr id="4" name="Text 2"/>
          <p:cNvSpPr/>
          <p:nvPr/>
        </p:nvSpPr>
        <p:spPr>
          <a:xfrm>
            <a:off x="990600" y="3253392"/>
            <a:ext cx="17937480" cy="317500"/>
          </a:xfrm>
          <a:prstGeom prst="rect">
            <a:avLst/>
          </a:prstGeom>
          <a:noFill/>
          <a:ln/>
        </p:spPr>
        <p:txBody>
          <a:bodyPr wrap="square" lIns="25400" tIns="25400" rIns="25400" bIns="25400" rtlCol="0" anchor="t">
            <a:noAutofit/>
          </a:bodyPr>
          <a:lstStyle/>
          <a:p>
            <a:r>
              <a:rPr lang="en-US" sz="3200" b="1" dirty="0">
                <a:latin typeface="Playfair Display"/>
                <a:ea typeface="Rubik"/>
                <a:cs typeface="Rubik" pitchFamily="34" charset="-120"/>
              </a:rPr>
              <a:t>Time to create — a 3-minute presentation on the famous person you chose. </a:t>
            </a:r>
            <a:endParaRPr lang="en-US" sz="3200" b="1">
              <a:latin typeface="Playfair Display"/>
              <a:ea typeface="Calibri"/>
              <a:cs typeface="Calibri"/>
            </a:endParaRPr>
          </a:p>
        </p:txBody>
      </p:sp>
      <p:sp>
        <p:nvSpPr>
          <p:cNvPr id="6" name="Text 4"/>
          <p:cNvSpPr/>
          <p:nvPr/>
        </p:nvSpPr>
        <p:spPr>
          <a:xfrm>
            <a:off x="1414463" y="3999517"/>
            <a:ext cx="12265481" cy="322065"/>
          </a:xfrm>
          <a:prstGeom prst="rect">
            <a:avLst/>
          </a:prstGeom>
          <a:noFill/>
          <a:ln/>
        </p:spPr>
        <p:txBody>
          <a:bodyPr wrap="square" lIns="25400" tIns="25400" rIns="25400" bIns="25400" rtlCol="0" anchor="t">
            <a:noAutofit/>
          </a:bodyPr>
          <a:lstStyle/>
          <a:p>
            <a:pPr marL="0" indent="0" algn="l">
              <a:lnSpc>
                <a:spcPct val="132000"/>
              </a:lnSpc>
              <a:buNone/>
            </a:pPr>
            <a:r>
              <a:rPr lang="en-US" sz="2400" dirty="0">
                <a:solidFill>
                  <a:srgbClr val="000000"/>
                </a:solidFill>
                <a:latin typeface="Rubik" pitchFamily="34" charset="0"/>
                <a:ea typeface="Rubik" pitchFamily="34" charset="-122"/>
                <a:cs typeface="Rubik" pitchFamily="34" charset="-120"/>
              </a:rPr>
              <a:t>What is this person famous for achieving? What is their story?</a:t>
            </a:r>
            <a:endParaRPr lang="en-US" sz="2400" dirty="0"/>
          </a:p>
        </p:txBody>
      </p:sp>
      <p:sp>
        <p:nvSpPr>
          <p:cNvPr id="8" name="Text 6"/>
          <p:cNvSpPr/>
          <p:nvPr/>
        </p:nvSpPr>
        <p:spPr>
          <a:xfrm>
            <a:off x="1443038" y="4621618"/>
            <a:ext cx="12239247" cy="479227"/>
          </a:xfrm>
          <a:prstGeom prst="rect">
            <a:avLst/>
          </a:prstGeom>
          <a:noFill/>
          <a:ln/>
        </p:spPr>
        <p:txBody>
          <a:bodyPr wrap="square" lIns="25400" tIns="25400" rIns="25400" bIns="25400" rtlCol="0" anchor="t">
            <a:noAutofit/>
          </a:bodyPr>
          <a:lstStyle/>
          <a:p>
            <a:pPr marL="0" indent="0" algn="l">
              <a:lnSpc>
                <a:spcPct val="132000"/>
              </a:lnSpc>
              <a:buNone/>
            </a:pPr>
            <a:r>
              <a:rPr lang="en-US" sz="2400" dirty="0">
                <a:solidFill>
                  <a:srgbClr val="000000"/>
                </a:solidFill>
                <a:latin typeface="Rubik" pitchFamily="34" charset="0"/>
                <a:ea typeface="Rubik" pitchFamily="34" charset="-122"/>
                <a:cs typeface="Rubik" pitchFamily="34" charset="-120"/>
              </a:rPr>
              <a:t>What failures did they encounter — and how did they overcome them?</a:t>
            </a:r>
            <a:endParaRPr lang="en-US" sz="2400" dirty="0"/>
          </a:p>
        </p:txBody>
      </p:sp>
      <p:sp>
        <p:nvSpPr>
          <p:cNvPr id="10" name="Text 8"/>
          <p:cNvSpPr/>
          <p:nvPr/>
        </p:nvSpPr>
        <p:spPr>
          <a:xfrm>
            <a:off x="1443038" y="5272297"/>
            <a:ext cx="10215770" cy="507802"/>
          </a:xfrm>
          <a:prstGeom prst="rect">
            <a:avLst/>
          </a:prstGeom>
          <a:noFill/>
          <a:ln/>
        </p:spPr>
        <p:txBody>
          <a:bodyPr wrap="square" lIns="25400" tIns="25400" rIns="25400" bIns="25400" rtlCol="0" anchor="t">
            <a:noAutofit/>
          </a:bodyPr>
          <a:lstStyle/>
          <a:p>
            <a:pPr marL="0" indent="0" algn="l">
              <a:lnSpc>
                <a:spcPct val="132000"/>
              </a:lnSpc>
              <a:buNone/>
            </a:pPr>
            <a:r>
              <a:rPr lang="en-US" sz="2400" dirty="0">
                <a:solidFill>
                  <a:srgbClr val="000000"/>
                </a:solidFill>
                <a:latin typeface="Rubik" pitchFamily="34" charset="0"/>
                <a:ea typeface="Rubik" pitchFamily="34" charset="-122"/>
                <a:cs typeface="Rubik" pitchFamily="34" charset="-120"/>
              </a:rPr>
              <a:t>Why do you think this failure led to their eventual success?</a:t>
            </a:r>
            <a:endParaRPr lang="en-US" sz="2400" dirty="0"/>
          </a:p>
        </p:txBody>
      </p:sp>
      <p:sp>
        <p:nvSpPr>
          <p:cNvPr id="12" name="Text 10"/>
          <p:cNvSpPr/>
          <p:nvPr/>
        </p:nvSpPr>
        <p:spPr>
          <a:xfrm>
            <a:off x="1414463" y="5908684"/>
            <a:ext cx="12037208" cy="379215"/>
          </a:xfrm>
          <a:prstGeom prst="rect">
            <a:avLst/>
          </a:prstGeom>
          <a:noFill/>
          <a:ln/>
        </p:spPr>
        <p:txBody>
          <a:bodyPr wrap="square" lIns="25400" tIns="25400" rIns="25400" bIns="25400" rtlCol="0" anchor="t">
            <a:noAutofit/>
          </a:bodyPr>
          <a:lstStyle/>
          <a:p>
            <a:pPr marL="0" indent="0" algn="l">
              <a:lnSpc>
                <a:spcPct val="132000"/>
              </a:lnSpc>
              <a:buNone/>
            </a:pPr>
            <a:r>
              <a:rPr lang="en-US" sz="2400" dirty="0">
                <a:solidFill>
                  <a:srgbClr val="000000"/>
                </a:solidFill>
                <a:latin typeface="Rubik" pitchFamily="34" charset="0"/>
                <a:ea typeface="Rubik" pitchFamily="34" charset="-122"/>
                <a:cs typeface="Rubik" pitchFamily="34" charset="-120"/>
              </a:rPr>
              <a:t>What would you have done? What advice would you give them?</a:t>
            </a:r>
            <a:endParaRPr lang="en-US" sz="2400" dirty="0"/>
          </a:p>
        </p:txBody>
      </p:sp>
      <p:sp>
        <p:nvSpPr>
          <p:cNvPr id="14" name="Text 12"/>
          <p:cNvSpPr/>
          <p:nvPr/>
        </p:nvSpPr>
        <p:spPr>
          <a:xfrm>
            <a:off x="1414463" y="6587936"/>
            <a:ext cx="14373275" cy="364927"/>
          </a:xfrm>
          <a:prstGeom prst="rect">
            <a:avLst/>
          </a:prstGeom>
          <a:noFill/>
          <a:ln/>
        </p:spPr>
        <p:txBody>
          <a:bodyPr wrap="square" lIns="25400" tIns="25400" rIns="25400" bIns="25400" rtlCol="0" anchor="t">
            <a:noAutofit/>
          </a:bodyPr>
          <a:lstStyle/>
          <a:p>
            <a:pPr marL="0" indent="0" algn="l">
              <a:lnSpc>
                <a:spcPct val="132000"/>
              </a:lnSpc>
              <a:buNone/>
            </a:pPr>
            <a:r>
              <a:rPr lang="en-US" sz="2400" dirty="0">
                <a:solidFill>
                  <a:srgbClr val="000000"/>
                </a:solidFill>
                <a:latin typeface="Rubik" pitchFamily="34" charset="0"/>
                <a:ea typeface="Rubik" pitchFamily="34" charset="-122"/>
                <a:cs typeface="Rubik" pitchFamily="34" charset="-120"/>
              </a:rPr>
              <a:t>How did their work create a positive </a:t>
            </a:r>
            <a:r>
              <a:rPr lang="en-US" sz="2400" b="1" dirty="0">
                <a:solidFill>
                  <a:srgbClr val="000000"/>
                </a:solidFill>
                <a:latin typeface="Rubik" pitchFamily="34" charset="0"/>
                <a:ea typeface="Rubik" pitchFamily="34" charset="-122"/>
                <a:cs typeface="Rubik" pitchFamily="34" charset="-120"/>
              </a:rPr>
              <a:t>collective impact</a:t>
            </a:r>
            <a:r>
              <a:rPr lang="en-US" sz="2400" dirty="0">
                <a:solidFill>
                  <a:srgbClr val="000000"/>
                </a:solidFill>
                <a:latin typeface="Rubik" pitchFamily="34" charset="0"/>
                <a:ea typeface="Rubik" pitchFamily="34" charset="-122"/>
                <a:cs typeface="Rubik" pitchFamily="34" charset="-120"/>
              </a:rPr>
              <a:t>, or support the wellbeing of their community and the land?</a:t>
            </a:r>
          </a:p>
          <a:p>
            <a:pPr>
              <a:lnSpc>
                <a:spcPct val="132000"/>
              </a:lnSpc>
            </a:pPr>
            <a:r>
              <a:rPr lang="en-US" sz="2400" dirty="0">
                <a:latin typeface="Rubik"/>
                <a:ea typeface="Rubik"/>
                <a:cs typeface="Arial"/>
              </a:rPr>
              <a:t>What advice would you give to this person when an inevitable failure occurred?</a:t>
            </a:r>
          </a:p>
          <a:p>
            <a:pPr>
              <a:lnSpc>
                <a:spcPct val="132000"/>
              </a:lnSpc>
            </a:pPr>
            <a:endParaRPr lang="en-US" sz="2400" dirty="0">
              <a:latin typeface="Rubik"/>
              <a:ea typeface="Rubik"/>
            </a:endParaRPr>
          </a:p>
        </p:txBody>
      </p:sp>
      <p:pic>
        <p:nvPicPr>
          <p:cNvPr id="15" name="Image 0" descr="preencoded.png"/>
          <p:cNvPicPr>
            <a:picLocks noChangeAspect="1"/>
          </p:cNvPicPr>
          <p:nvPr/>
        </p:nvPicPr>
        <p:blipFill>
          <a:blip r:embed="rId3"/>
          <a:stretch>
            <a:fillRect/>
          </a:stretch>
        </p:blipFill>
        <p:spPr>
          <a:xfrm>
            <a:off x="990600" y="8601075"/>
            <a:ext cx="1975743" cy="1104900"/>
          </a:xfrm>
          <a:prstGeom prst="rect">
            <a:avLst/>
          </a:prstGeom>
        </p:spPr>
      </p:pic>
      <p:sp>
        <p:nvSpPr>
          <p:cNvPr id="16" name="Text 13"/>
          <p:cNvSpPr/>
          <p:nvPr/>
        </p:nvSpPr>
        <p:spPr>
          <a:xfrm>
            <a:off x="16268502" y="9505950"/>
            <a:ext cx="1105098"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TWO</a:t>
            </a:r>
            <a:endParaRPr lang="en-US" sz="1125"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44">
    <p:bg>
      <p:bgPr>
        <a:solidFill>
          <a:srgbClr val="F3F1E5"/>
        </a:solidFill>
        <a:effectLst/>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F3F1E5"/>
          </a:solidFill>
          <a:ln/>
        </p:spPr>
        <p:txBody>
          <a:bodyPr/>
          <a:lstStyle/>
          <a:p>
            <a:endParaRPr lang="en-US"/>
          </a:p>
        </p:txBody>
      </p:sp>
      <p:sp>
        <p:nvSpPr>
          <p:cNvPr id="3" name="Text 1"/>
          <p:cNvSpPr/>
          <p:nvPr/>
        </p:nvSpPr>
        <p:spPr>
          <a:xfrm>
            <a:off x="990600" y="742950"/>
            <a:ext cx="4004479"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2 · PRESENTATIONS</a:t>
            </a:r>
            <a:endParaRPr lang="en-US" sz="1500" dirty="0"/>
          </a:p>
        </p:txBody>
      </p:sp>
      <p:sp>
        <p:nvSpPr>
          <p:cNvPr id="4" name="Text 2"/>
          <p:cNvSpPr/>
          <p:nvPr/>
        </p:nvSpPr>
        <p:spPr>
          <a:xfrm>
            <a:off x="990600" y="4316805"/>
            <a:ext cx="17937480" cy="467420"/>
          </a:xfrm>
          <a:prstGeom prst="rect">
            <a:avLst/>
          </a:prstGeom>
          <a:noFill/>
          <a:ln/>
        </p:spPr>
        <p:txBody>
          <a:bodyPr wrap="square" lIns="25400" tIns="25400" rIns="25400" bIns="25400" rtlCol="0" anchor="t">
            <a:normAutofit fontScale="92500" lnSpcReduction="20000"/>
          </a:bodyPr>
          <a:lstStyle/>
          <a:p>
            <a:pPr marL="0" indent="0" algn="l">
              <a:lnSpc>
                <a:spcPct val="98000"/>
              </a:lnSpc>
              <a:buNone/>
            </a:pPr>
            <a:r>
              <a:rPr lang="en-US" sz="3450" b="1" kern="0" spc="-41" dirty="0">
                <a:solidFill>
                  <a:srgbClr val="000000"/>
                </a:solidFill>
                <a:latin typeface="Playfair Display" pitchFamily="34" charset="0"/>
                <a:ea typeface="Playfair Display" pitchFamily="34" charset="-122"/>
                <a:cs typeface="Playfair Display" pitchFamily="34" charset="-120"/>
              </a:rPr>
              <a:t>During the presentations</a:t>
            </a:r>
            <a:endParaRPr lang="en-US" sz="3450" dirty="0"/>
          </a:p>
        </p:txBody>
      </p:sp>
      <p:sp>
        <p:nvSpPr>
          <p:cNvPr id="5" name="Text 3"/>
          <p:cNvSpPr/>
          <p:nvPr/>
        </p:nvSpPr>
        <p:spPr>
          <a:xfrm>
            <a:off x="990600" y="5112836"/>
            <a:ext cx="361950" cy="361950"/>
          </a:xfrm>
          <a:prstGeom prst="rect">
            <a:avLst/>
          </a:prstGeom>
          <a:noFill/>
          <a:ln/>
        </p:spPr>
        <p:txBody>
          <a:bodyPr wrap="square" lIns="25400" tIns="25400" rIns="25400" bIns="25400" rtlCol="0" anchor="t">
            <a:normAutofit fontScale="92500" lnSpcReduction="20000"/>
          </a:bodyPr>
          <a:lstStyle/>
          <a:p>
            <a:pPr marL="0" indent="0" algn="l">
              <a:lnSpc>
                <a:spcPct val="100000"/>
              </a:lnSpc>
              <a:buNone/>
            </a:pPr>
            <a:r>
              <a:rPr lang="en-US" sz="2550" b="1" dirty="0">
                <a:solidFill>
                  <a:srgbClr val="CB2C30"/>
                </a:solidFill>
                <a:latin typeface="Playfair Display" pitchFamily="34" charset="0"/>
                <a:ea typeface="Playfair Display" pitchFamily="34" charset="-122"/>
                <a:cs typeface="Playfair Display" pitchFamily="34" charset="-120"/>
              </a:rPr>
              <a:t>·</a:t>
            </a:r>
            <a:endParaRPr lang="en-US" sz="2550" dirty="0"/>
          </a:p>
        </p:txBody>
      </p:sp>
      <p:sp>
        <p:nvSpPr>
          <p:cNvPr id="6" name="Text 4"/>
          <p:cNvSpPr/>
          <p:nvPr/>
        </p:nvSpPr>
        <p:spPr>
          <a:xfrm>
            <a:off x="1428751" y="4955674"/>
            <a:ext cx="7685415" cy="1436489"/>
          </a:xfrm>
          <a:prstGeom prst="rect">
            <a:avLst/>
          </a:prstGeom>
          <a:noFill/>
          <a:ln/>
        </p:spPr>
        <p:txBody>
          <a:bodyPr wrap="square" lIns="25400" tIns="25400" rIns="25400" bIns="25400" rtlCol="0" anchor="t">
            <a:normAutofit/>
          </a:bodyPr>
          <a:lstStyle/>
          <a:p>
            <a:pPr marL="0" indent="0" algn="l">
              <a:lnSpc>
                <a:spcPct val="132000"/>
              </a:lnSpc>
              <a:buNone/>
            </a:pPr>
            <a:r>
              <a:rPr lang="en-US" sz="1950" dirty="0">
                <a:solidFill>
                  <a:srgbClr val="000000"/>
                </a:solidFill>
                <a:latin typeface="Rubik" pitchFamily="34" charset="0"/>
                <a:ea typeface="Rubik" pitchFamily="34" charset="-122"/>
                <a:cs typeface="Rubik" pitchFamily="34" charset="-120"/>
              </a:rPr>
              <a:t>Take notes and fill in the table: the failure each person encountered and how they overcame it.</a:t>
            </a:r>
            <a:endParaRPr lang="en-US" sz="1950" dirty="0"/>
          </a:p>
        </p:txBody>
      </p:sp>
      <p:sp>
        <p:nvSpPr>
          <p:cNvPr id="7" name="Text 5"/>
          <p:cNvSpPr/>
          <p:nvPr/>
        </p:nvSpPr>
        <p:spPr>
          <a:xfrm>
            <a:off x="990600" y="6030214"/>
            <a:ext cx="361950" cy="361950"/>
          </a:xfrm>
          <a:prstGeom prst="rect">
            <a:avLst/>
          </a:prstGeom>
          <a:noFill/>
          <a:ln/>
        </p:spPr>
        <p:txBody>
          <a:bodyPr wrap="square" lIns="25400" tIns="25400" rIns="25400" bIns="25400" rtlCol="0" anchor="t">
            <a:normAutofit fontScale="92500" lnSpcReduction="20000"/>
          </a:bodyPr>
          <a:lstStyle/>
          <a:p>
            <a:pPr marL="0" indent="0" algn="l">
              <a:lnSpc>
                <a:spcPct val="100000"/>
              </a:lnSpc>
              <a:buNone/>
            </a:pPr>
            <a:r>
              <a:rPr lang="en-US" sz="2550" b="1" dirty="0">
                <a:solidFill>
                  <a:srgbClr val="CB2C30"/>
                </a:solidFill>
                <a:latin typeface="Playfair Display" pitchFamily="34" charset="0"/>
                <a:ea typeface="Playfair Display" pitchFamily="34" charset="-122"/>
                <a:cs typeface="Playfair Display" pitchFamily="34" charset="-120"/>
              </a:rPr>
              <a:t>·</a:t>
            </a:r>
            <a:endParaRPr lang="en-US" sz="2550" dirty="0"/>
          </a:p>
        </p:txBody>
      </p:sp>
      <p:sp>
        <p:nvSpPr>
          <p:cNvPr id="8" name="Text 6"/>
          <p:cNvSpPr/>
          <p:nvPr/>
        </p:nvSpPr>
        <p:spPr>
          <a:xfrm>
            <a:off x="1385888" y="6030214"/>
            <a:ext cx="7692975" cy="1107877"/>
          </a:xfrm>
          <a:prstGeom prst="rect">
            <a:avLst/>
          </a:prstGeom>
          <a:noFill/>
          <a:ln/>
        </p:spPr>
        <p:txBody>
          <a:bodyPr wrap="square" lIns="25400" tIns="25400" rIns="25400" bIns="25400" rtlCol="0" anchor="t">
            <a:normAutofit/>
          </a:bodyPr>
          <a:lstStyle/>
          <a:p>
            <a:pPr marL="0" indent="0" algn="l">
              <a:lnSpc>
                <a:spcPct val="132000"/>
              </a:lnSpc>
              <a:buNone/>
            </a:pPr>
            <a:r>
              <a:rPr lang="en-US" sz="1950" dirty="0">
                <a:solidFill>
                  <a:srgbClr val="000000"/>
                </a:solidFill>
                <a:latin typeface="Rubik" pitchFamily="34" charset="0"/>
                <a:ea typeface="Rubik" pitchFamily="34" charset="-122"/>
                <a:cs typeface="Rubik" pitchFamily="34" charset="-120"/>
              </a:rPr>
              <a:t>After the presentations, add yourself to the table and reflect on your own personal failures.</a:t>
            </a:r>
            <a:endParaRPr lang="en-US" sz="1950" dirty="0"/>
          </a:p>
        </p:txBody>
      </p:sp>
      <p:pic>
        <p:nvPicPr>
          <p:cNvPr id="9" name="Image 0" descr="preencoded.png"/>
          <p:cNvPicPr>
            <a:picLocks noChangeAspect="1"/>
          </p:cNvPicPr>
          <p:nvPr/>
        </p:nvPicPr>
        <p:blipFill>
          <a:blip r:embed="rId3"/>
          <a:stretch>
            <a:fillRect/>
          </a:stretch>
        </p:blipFill>
        <p:spPr>
          <a:xfrm>
            <a:off x="990600" y="8729663"/>
            <a:ext cx="1747143" cy="976312"/>
          </a:xfrm>
          <a:prstGeom prst="rect">
            <a:avLst/>
          </a:prstGeom>
        </p:spPr>
      </p:pic>
      <p:sp>
        <p:nvSpPr>
          <p:cNvPr id="10" name="Text 7"/>
          <p:cNvSpPr/>
          <p:nvPr/>
        </p:nvSpPr>
        <p:spPr>
          <a:xfrm>
            <a:off x="16268502" y="9505950"/>
            <a:ext cx="1105098"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TWO</a:t>
            </a:r>
            <a:endParaRPr lang="en-US" sz="1125" dirty="0"/>
          </a:p>
        </p:txBody>
      </p:sp>
      <p:pic>
        <p:nvPicPr>
          <p:cNvPr id="12" name="Picture 11">
            <a:extLst>
              <a:ext uri="{FF2B5EF4-FFF2-40B4-BE49-F238E27FC236}">
                <a16:creationId xmlns:a16="http://schemas.microsoft.com/office/drawing/2014/main" id="{1A1192B8-4C23-68E2-7748-5971C68D5562}"/>
              </a:ext>
            </a:extLst>
          </p:cNvPr>
          <p:cNvPicPr>
            <a:picLocks noChangeAspect="1"/>
          </p:cNvPicPr>
          <p:nvPr/>
        </p:nvPicPr>
        <p:blipFill>
          <a:blip r:embed="rId4"/>
          <a:stretch>
            <a:fillRect/>
          </a:stretch>
        </p:blipFill>
        <p:spPr>
          <a:xfrm>
            <a:off x="10478453" y="1921193"/>
            <a:ext cx="6353175" cy="5743575"/>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45">
    <p:bg>
      <p:bgPr>
        <a:solidFill>
          <a:srgbClr val="F3F1E5"/>
        </a:solidFill>
        <a:effectLst/>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CB2C30"/>
          </a:solidFill>
          <a:ln/>
        </p:spPr>
        <p:txBody>
          <a:bodyPr/>
          <a:lstStyle/>
          <a:p>
            <a:endParaRPr lang="en-US"/>
          </a:p>
        </p:txBody>
      </p:sp>
      <p:sp>
        <p:nvSpPr>
          <p:cNvPr id="3" name="Text 1"/>
          <p:cNvSpPr/>
          <p:nvPr/>
        </p:nvSpPr>
        <p:spPr>
          <a:xfrm>
            <a:off x="990600" y="742950"/>
            <a:ext cx="4212937"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F3F1E5"/>
                </a:solidFill>
                <a:latin typeface="Rubik" pitchFamily="34" charset="0"/>
                <a:ea typeface="Rubik" pitchFamily="34" charset="-122"/>
                <a:cs typeface="Rubik" pitchFamily="34" charset="-120"/>
              </a:rPr>
              <a:t>LESSON 2 · SELF REFLECTION</a:t>
            </a:r>
            <a:endParaRPr lang="en-US" sz="1500" dirty="0"/>
          </a:p>
        </p:txBody>
      </p:sp>
      <p:sp>
        <p:nvSpPr>
          <p:cNvPr id="4" name="Text 2"/>
          <p:cNvSpPr/>
          <p:nvPr/>
        </p:nvSpPr>
        <p:spPr>
          <a:xfrm>
            <a:off x="990600" y="4000087"/>
            <a:ext cx="9580583" cy="452438"/>
          </a:xfrm>
          <a:prstGeom prst="rect">
            <a:avLst/>
          </a:prstGeom>
          <a:noFill/>
          <a:ln/>
        </p:spPr>
        <p:txBody>
          <a:bodyPr wrap="square" lIns="25400" tIns="25400" rIns="25400" bIns="25400" rtlCol="0" anchor="t">
            <a:normAutofit fontScale="92500" lnSpcReduction="10000"/>
          </a:bodyPr>
          <a:lstStyle/>
          <a:p>
            <a:pPr marL="0" indent="0" algn="l">
              <a:lnSpc>
                <a:spcPct val="145000"/>
              </a:lnSpc>
              <a:buNone/>
            </a:pPr>
            <a:r>
              <a:rPr lang="en-US" sz="2250" dirty="0">
                <a:solidFill>
                  <a:srgbClr val="F3F1E5"/>
                </a:solidFill>
                <a:latin typeface="Rubik" pitchFamily="34" charset="0"/>
                <a:ea typeface="Rubik" pitchFamily="34" charset="-122"/>
                <a:cs typeface="Rubik" pitchFamily="34" charset="-120"/>
              </a:rPr>
              <a:t>How can you grow your failures into success stories?</a:t>
            </a:r>
            <a:endParaRPr lang="en-US" sz="2250" dirty="0"/>
          </a:p>
        </p:txBody>
      </p:sp>
      <p:sp>
        <p:nvSpPr>
          <p:cNvPr id="5" name="Text 3"/>
          <p:cNvSpPr/>
          <p:nvPr/>
        </p:nvSpPr>
        <p:spPr>
          <a:xfrm>
            <a:off x="990600" y="4500150"/>
            <a:ext cx="10844354" cy="2197497"/>
          </a:xfrm>
          <a:prstGeom prst="rect">
            <a:avLst/>
          </a:prstGeom>
          <a:noFill/>
          <a:ln/>
        </p:spPr>
        <p:txBody>
          <a:bodyPr wrap="square" lIns="25400" tIns="25400" rIns="25400" bIns="25400" rtlCol="0" anchor="t">
            <a:normAutofit/>
          </a:bodyPr>
          <a:lstStyle/>
          <a:p>
            <a:pPr marL="0" indent="0" algn="l">
              <a:lnSpc>
                <a:spcPct val="98000"/>
              </a:lnSpc>
              <a:buNone/>
            </a:pPr>
            <a:r>
              <a:rPr lang="en-US" sz="6150" b="1" kern="0" spc="-74" dirty="0">
                <a:solidFill>
                  <a:srgbClr val="F3F1E5"/>
                </a:solidFill>
                <a:latin typeface="Playfair Display"/>
                <a:ea typeface="Playfair Display" pitchFamily="34" charset="-122"/>
                <a:cs typeface="Playfair Display" pitchFamily="34" charset="-120"/>
              </a:rPr>
              <a:t>No failure is too big to </a:t>
            </a:r>
            <a:r>
              <a:rPr lang="en-US" sz="6150" b="1" kern="0" spc="-74" dirty="0">
                <a:solidFill>
                  <a:srgbClr val="97E7F0"/>
                </a:solidFill>
                <a:latin typeface="Playfair Display"/>
                <a:ea typeface="Playfair Display" pitchFamily="34" charset="-122"/>
                <a:cs typeface="Playfair Display" pitchFamily="34" charset="-120"/>
              </a:rPr>
              <a:t>grow from.</a:t>
            </a:r>
            <a:endParaRPr lang="en-US" sz="6150">
              <a:solidFill>
                <a:srgbClr val="97E7F0"/>
              </a:solidFill>
              <a:latin typeface="Playfair Display"/>
              <a:ea typeface="Calibri"/>
              <a:cs typeface="Calibri"/>
            </a:endParaRPr>
          </a:p>
        </p:txBody>
      </p:sp>
      <p:pic>
        <p:nvPicPr>
          <p:cNvPr id="6" name="Image 0" descr="preencoded.png"/>
          <p:cNvPicPr>
            <a:picLocks noChangeAspect="1"/>
          </p:cNvPicPr>
          <p:nvPr/>
        </p:nvPicPr>
        <p:blipFill>
          <a:blip r:embed="rId3"/>
          <a:stretch>
            <a:fillRect/>
          </a:stretch>
        </p:blipFill>
        <p:spPr>
          <a:xfrm>
            <a:off x="990600" y="8415338"/>
            <a:ext cx="2318643" cy="1290637"/>
          </a:xfrm>
          <a:prstGeom prst="rect">
            <a:avLst/>
          </a:prstGeom>
        </p:spPr>
      </p:pic>
      <p:sp>
        <p:nvSpPr>
          <p:cNvPr id="7" name="Text 4"/>
          <p:cNvSpPr/>
          <p:nvPr/>
        </p:nvSpPr>
        <p:spPr>
          <a:xfrm>
            <a:off x="16268502" y="9505950"/>
            <a:ext cx="1105098"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F3F1E5">
                    <a:alpha val="70000"/>
                  </a:srgbClr>
                </a:solidFill>
                <a:latin typeface="Rubik" pitchFamily="34" charset="0"/>
                <a:ea typeface="Rubik" pitchFamily="34" charset="-122"/>
                <a:cs typeface="Rubik" pitchFamily="34" charset="-120"/>
              </a:rPr>
              <a:t>LESSON TWO</a:t>
            </a:r>
            <a:endParaRPr lang="en-US" sz="1125"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3F1E5"/>
        </a:solidFill>
        <a:effectLst/>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006C5B"/>
          </a:solidFill>
          <a:ln>
            <a:solidFill>
              <a:srgbClr val="006C5B"/>
            </a:solidFill>
          </a:ln>
        </p:spPr>
        <p:txBody>
          <a:bodyPr/>
          <a:lstStyle/>
          <a:p>
            <a:endParaRPr lang="en-US"/>
          </a:p>
        </p:txBody>
      </p:sp>
      <p:sp>
        <p:nvSpPr>
          <p:cNvPr id="3" name="Text 1"/>
          <p:cNvSpPr/>
          <p:nvPr/>
        </p:nvSpPr>
        <p:spPr>
          <a:xfrm>
            <a:off x="990600" y="742950"/>
            <a:ext cx="2041257"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0B2233"/>
                </a:solidFill>
                <a:latin typeface="Rubik" pitchFamily="34" charset="0"/>
                <a:ea typeface="Rubik" pitchFamily="34" charset="-122"/>
                <a:cs typeface="Rubik" pitchFamily="34" charset="-120"/>
              </a:rPr>
              <a:t>LESSON ONE</a:t>
            </a:r>
            <a:endParaRPr lang="en-US" sz="1500" dirty="0"/>
          </a:p>
        </p:txBody>
      </p:sp>
      <p:pic>
        <p:nvPicPr>
          <p:cNvPr id="8" name="Image 0" descr="preencoded.png"/>
          <p:cNvPicPr>
            <a:picLocks noChangeAspect="1"/>
          </p:cNvPicPr>
          <p:nvPr/>
        </p:nvPicPr>
        <p:blipFill>
          <a:blip r:embed="rId3"/>
          <a:stretch>
            <a:fillRect/>
          </a:stretch>
        </p:blipFill>
        <p:spPr>
          <a:xfrm>
            <a:off x="990600" y="8915400"/>
            <a:ext cx="1298107" cy="772885"/>
          </a:xfrm>
          <a:prstGeom prst="rect">
            <a:avLst/>
          </a:prstGeom>
        </p:spPr>
      </p:pic>
      <p:sp>
        <p:nvSpPr>
          <p:cNvPr id="9" name="Text 6"/>
          <p:cNvSpPr/>
          <p:nvPr/>
        </p:nvSpPr>
        <p:spPr>
          <a:xfrm>
            <a:off x="16277034" y="9505950"/>
            <a:ext cx="1096566"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0B2233">
                    <a:alpha val="70000"/>
                  </a:srgbClr>
                </a:solidFill>
                <a:latin typeface="Rubik" pitchFamily="34" charset="0"/>
                <a:ea typeface="Rubik" pitchFamily="34" charset="-122"/>
                <a:cs typeface="Rubik" pitchFamily="34" charset="-120"/>
              </a:rPr>
              <a:t>LESSON ONE</a:t>
            </a:r>
            <a:endParaRPr lang="en-US" sz="1125" dirty="0"/>
          </a:p>
        </p:txBody>
      </p:sp>
      <p:pic>
        <p:nvPicPr>
          <p:cNvPr id="11" name="Picture 10" descr="A green background with white text&#10;&#10;AI-generated content may be incorrect.">
            <a:extLst>
              <a:ext uri="{FF2B5EF4-FFF2-40B4-BE49-F238E27FC236}">
                <a16:creationId xmlns:a16="http://schemas.microsoft.com/office/drawing/2014/main" id="{B323341C-5BFE-DBEA-9B58-B348CC36B851}"/>
              </a:ext>
            </a:extLst>
          </p:cNvPr>
          <p:cNvPicPr>
            <a:picLocks noChangeAspect="1"/>
          </p:cNvPicPr>
          <p:nvPr/>
        </p:nvPicPr>
        <p:blipFill>
          <a:blip r:embed="rId4"/>
          <a:stretch>
            <a:fillRect/>
          </a:stretch>
        </p:blipFill>
        <p:spPr>
          <a:xfrm>
            <a:off x="3362326" y="890588"/>
            <a:ext cx="12441010" cy="8884103"/>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6">
    <p:bg>
      <p:bgPr>
        <a:solidFill>
          <a:srgbClr val="F3F1E5"/>
        </a:solidFill>
        <a:effectLst/>
      </p:bgPr>
    </p:bg>
    <p:spTree>
      <p:nvGrpSpPr>
        <p:cNvPr id="1" name=""/>
        <p:cNvGrpSpPr/>
        <p:nvPr/>
      </p:nvGrpSpPr>
      <p:grpSpPr>
        <a:xfrm>
          <a:off x="0" y="0"/>
          <a:ext cx="0" cy="0"/>
          <a:chOff x="0" y="0"/>
          <a:chExt cx="0" cy="0"/>
        </a:xfrm>
      </p:grpSpPr>
      <p:sp>
        <p:nvSpPr>
          <p:cNvPr id="3" name="Text 1"/>
          <p:cNvSpPr/>
          <p:nvPr/>
        </p:nvSpPr>
        <p:spPr>
          <a:xfrm>
            <a:off x="990600" y="742950"/>
            <a:ext cx="4971137"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F3F1E5"/>
                </a:solidFill>
                <a:latin typeface="Rubik" pitchFamily="34" charset="0"/>
                <a:ea typeface="Rubik" pitchFamily="34" charset="-122"/>
                <a:cs typeface="Rubik" pitchFamily="34" charset="-120"/>
              </a:rPr>
              <a:t>LESSON 2 · CANADIAN CONNECTION</a:t>
            </a:r>
            <a:endParaRPr lang="en-US" sz="1500" dirty="0"/>
          </a:p>
        </p:txBody>
      </p:sp>
      <p:sp>
        <p:nvSpPr>
          <p:cNvPr id="4" name="Shape 2"/>
          <p:cNvSpPr/>
          <p:nvPr/>
        </p:nvSpPr>
        <p:spPr>
          <a:xfrm>
            <a:off x="990600" y="1483518"/>
            <a:ext cx="7149604" cy="7149604"/>
          </a:xfrm>
          <a:prstGeom prst="rect">
            <a:avLst/>
          </a:prstGeom>
          <a:ln w="25400">
            <a:solidFill>
              <a:srgbClr val="F3F1E5"/>
            </a:solidFill>
            <a:prstDash val="solid"/>
          </a:ln>
          <a:effectLst>
            <a:outerShdw blurRad="101600" dist="188585" dir="2700000" algn="bl" rotWithShape="0">
              <a:srgbClr val="F3F1E5">
                <a:alpha val="100000"/>
              </a:srgbClr>
            </a:outerShdw>
          </a:effectLst>
        </p:spPr>
        <p:txBody>
          <a:bodyPr/>
          <a:lstStyle/>
          <a:p>
            <a:endParaRPr lang="en-US"/>
          </a:p>
        </p:txBody>
      </p:sp>
      <p:pic>
        <p:nvPicPr>
          <p:cNvPr id="5" name="Image 0" descr="preencoded.png"/>
          <p:cNvPicPr>
            <a:picLocks noChangeAspect="1"/>
          </p:cNvPicPr>
          <p:nvPr/>
        </p:nvPicPr>
        <p:blipFill>
          <a:blip r:embed="rId3"/>
          <a:srcRect l="25000" r="25000"/>
          <a:stretch/>
        </p:blipFill>
        <p:spPr>
          <a:xfrm>
            <a:off x="1016000" y="1508918"/>
            <a:ext cx="7098804" cy="7098804"/>
          </a:xfrm>
          <a:prstGeom prst="rect">
            <a:avLst/>
          </a:prstGeom>
        </p:spPr>
      </p:pic>
      <p:sp>
        <p:nvSpPr>
          <p:cNvPr id="6" name="Text 3"/>
          <p:cNvSpPr/>
          <p:nvPr/>
        </p:nvSpPr>
        <p:spPr>
          <a:xfrm>
            <a:off x="8578354" y="2974677"/>
            <a:ext cx="9590951" cy="392807"/>
          </a:xfrm>
          <a:prstGeom prst="rect">
            <a:avLst/>
          </a:prstGeom>
          <a:noFill/>
          <a:ln/>
        </p:spPr>
        <p:txBody>
          <a:bodyPr wrap="square" lIns="25400" tIns="25400" rIns="25400" bIns="25400" rtlCol="0" anchor="t">
            <a:noAutofit/>
          </a:bodyPr>
          <a:lstStyle/>
          <a:p>
            <a:pPr marL="0" indent="0" algn="l">
              <a:lnSpc>
                <a:spcPct val="98000"/>
              </a:lnSpc>
              <a:buNone/>
            </a:pPr>
            <a:r>
              <a:rPr lang="en-US" sz="3500" b="1" kern="0" spc="-34" dirty="0">
                <a:solidFill>
                  <a:srgbClr val="000000"/>
                </a:solidFill>
                <a:latin typeface="Playfair Display"/>
                <a:ea typeface="Playfair Display" pitchFamily="34" charset="-122"/>
                <a:cs typeface="Playfair Display" pitchFamily="34" charset="-120"/>
              </a:rPr>
              <a:t>Autumn Peltier</a:t>
            </a:r>
            <a:endParaRPr lang="en-US" sz="3500">
              <a:solidFill>
                <a:srgbClr val="000000"/>
              </a:solidFill>
              <a:latin typeface="Playfair Display"/>
              <a:ea typeface="Calibri"/>
              <a:cs typeface="Calibri"/>
            </a:endParaRPr>
          </a:p>
        </p:txBody>
      </p:sp>
      <p:sp>
        <p:nvSpPr>
          <p:cNvPr id="7" name="Text 4"/>
          <p:cNvSpPr/>
          <p:nvPr/>
        </p:nvSpPr>
        <p:spPr>
          <a:xfrm>
            <a:off x="8578354" y="3557984"/>
            <a:ext cx="6279596" cy="1488182"/>
          </a:xfrm>
          <a:prstGeom prst="rect">
            <a:avLst/>
          </a:prstGeom>
          <a:noFill/>
          <a:ln/>
        </p:spPr>
        <p:txBody>
          <a:bodyPr wrap="square" lIns="25400" tIns="25400" rIns="25400" bIns="25400" rtlCol="0" anchor="t">
            <a:normAutofit/>
          </a:bodyPr>
          <a:lstStyle/>
          <a:p>
            <a:pPr marL="0" indent="0" algn="l">
              <a:lnSpc>
                <a:spcPct val="145000"/>
              </a:lnSpc>
              <a:buNone/>
            </a:pPr>
            <a:r>
              <a:rPr lang="en-US" sz="1550" dirty="0">
                <a:solidFill>
                  <a:srgbClr val="000000"/>
                </a:solidFill>
                <a:latin typeface="Rubik"/>
                <a:ea typeface="Rubik" pitchFamily="34" charset="-122"/>
                <a:cs typeface="Rubik" pitchFamily="34" charset="-120"/>
              </a:rPr>
              <a:t>An Indigenous water-rights advocate from Wiikwemkoong First Nation, now Chief Water Commissioner of the Anishinabek Nation. She has spoken many times at the United Nations and been nominated three times for the International Children's Peace Prize.</a:t>
            </a:r>
            <a:endParaRPr lang="en-US" sz="1550">
              <a:solidFill>
                <a:srgbClr val="000000"/>
              </a:solidFill>
              <a:latin typeface="Rubik"/>
              <a:ea typeface="Calibri"/>
              <a:cs typeface="Calibri"/>
            </a:endParaRPr>
          </a:p>
        </p:txBody>
      </p:sp>
      <p:sp>
        <p:nvSpPr>
          <p:cNvPr id="8" name="Shape 5"/>
          <p:cNvSpPr/>
          <p:nvPr/>
        </p:nvSpPr>
        <p:spPr>
          <a:xfrm>
            <a:off x="8578354" y="5160466"/>
            <a:ext cx="8719046" cy="1201936"/>
          </a:xfrm>
          <a:prstGeom prst="rect">
            <a:avLst/>
          </a:prstGeom>
          <a:solidFill>
            <a:srgbClr val="000000">
              <a:alpha val="22000"/>
            </a:srgbClr>
          </a:solidFill>
          <a:ln/>
        </p:spPr>
        <p:txBody>
          <a:bodyPr/>
          <a:lstStyle/>
          <a:p>
            <a:endParaRPr lang="en-US">
              <a:solidFill>
                <a:srgbClr val="000000"/>
              </a:solidFill>
            </a:endParaRPr>
          </a:p>
        </p:txBody>
      </p:sp>
      <p:sp>
        <p:nvSpPr>
          <p:cNvPr id="9" name="Shape 6"/>
          <p:cNvSpPr/>
          <p:nvPr/>
        </p:nvSpPr>
        <p:spPr>
          <a:xfrm>
            <a:off x="8578354" y="5160466"/>
            <a:ext cx="57150" cy="1201936"/>
          </a:xfrm>
          <a:prstGeom prst="rect">
            <a:avLst/>
          </a:prstGeom>
          <a:solidFill>
            <a:srgbClr val="F3F1E5"/>
          </a:solidFill>
          <a:ln/>
        </p:spPr>
        <p:txBody>
          <a:bodyPr/>
          <a:lstStyle/>
          <a:p>
            <a:endParaRPr lang="en-US"/>
          </a:p>
        </p:txBody>
      </p:sp>
      <p:sp>
        <p:nvSpPr>
          <p:cNvPr id="10" name="Text 7"/>
          <p:cNvSpPr/>
          <p:nvPr/>
        </p:nvSpPr>
        <p:spPr>
          <a:xfrm>
            <a:off x="8902204" y="5370016"/>
            <a:ext cx="8941346" cy="238125"/>
          </a:xfrm>
          <a:prstGeom prst="rect">
            <a:avLst/>
          </a:prstGeom>
          <a:noFill/>
          <a:ln/>
        </p:spPr>
        <p:txBody>
          <a:bodyPr wrap="square" lIns="25400" tIns="25400" rIns="25400" bIns="25400" rtlCol="0" anchor="t">
            <a:normAutofit fontScale="92500" lnSpcReduction="10000"/>
          </a:bodyPr>
          <a:lstStyle/>
          <a:p>
            <a:pPr marL="0" indent="0" algn="l">
              <a:lnSpc>
                <a:spcPct val="140000"/>
              </a:lnSpc>
              <a:buNone/>
            </a:pPr>
            <a:r>
              <a:rPr lang="en-US" sz="1125" b="1" kern="0" spc="135" dirty="0">
                <a:solidFill>
                  <a:srgbClr val="000000"/>
                </a:solidFill>
                <a:latin typeface="Rubik" pitchFamily="34" charset="0"/>
                <a:ea typeface="Rubik" pitchFamily="34" charset="-122"/>
                <a:cs typeface="Rubik" pitchFamily="34" charset="-120"/>
              </a:rPr>
              <a:t>SYSTEMIC NOTE</a:t>
            </a:r>
            <a:endParaRPr lang="en-US" sz="1125" dirty="0">
              <a:solidFill>
                <a:srgbClr val="000000"/>
              </a:solidFill>
            </a:endParaRPr>
          </a:p>
        </p:txBody>
      </p:sp>
      <p:sp>
        <p:nvSpPr>
          <p:cNvPr id="11" name="Text 8"/>
          <p:cNvSpPr/>
          <p:nvPr/>
        </p:nvSpPr>
        <p:spPr>
          <a:xfrm>
            <a:off x="8902204" y="5658941"/>
            <a:ext cx="8283134" cy="507306"/>
          </a:xfrm>
          <a:prstGeom prst="rect">
            <a:avLst/>
          </a:prstGeom>
          <a:noFill/>
          <a:ln/>
        </p:spPr>
        <p:txBody>
          <a:bodyPr wrap="square" lIns="0" tIns="0" rIns="0" bIns="0" rtlCol="0" anchor="t">
            <a:normAutofit fontScale="92500" lnSpcReduction="10000"/>
          </a:bodyPr>
          <a:lstStyle/>
          <a:p>
            <a:pPr>
              <a:lnSpc>
                <a:spcPct val="140000"/>
              </a:lnSpc>
            </a:pPr>
            <a:r>
              <a:rPr lang="en-US" sz="1400" dirty="0">
                <a:solidFill>
                  <a:srgbClr val="000000"/>
                </a:solidFill>
                <a:latin typeface="Rubik"/>
                <a:ea typeface="Rubik"/>
                <a:cs typeface="Rubik" pitchFamily="34" charset="-120"/>
              </a:rPr>
              <a:t>Many First Nations communities in Canada still don't have safe drinking water. Some failures are not hers — they belong to others. </a:t>
            </a:r>
            <a:endParaRPr lang="en-US" sz="1400" dirty="0">
              <a:solidFill>
                <a:srgbClr val="000000"/>
              </a:solidFill>
              <a:latin typeface="Rubik"/>
            </a:endParaRPr>
          </a:p>
        </p:txBody>
      </p:sp>
      <p:sp>
        <p:nvSpPr>
          <p:cNvPr id="12" name="Text 9"/>
          <p:cNvSpPr/>
          <p:nvPr/>
        </p:nvSpPr>
        <p:spPr>
          <a:xfrm>
            <a:off x="8578354" y="6533852"/>
            <a:ext cx="9590951" cy="303213"/>
          </a:xfrm>
          <a:prstGeom prst="rect">
            <a:avLst/>
          </a:prstGeom>
          <a:noFill/>
          <a:ln/>
        </p:spPr>
        <p:txBody>
          <a:bodyPr wrap="square" lIns="25400" tIns="25400" rIns="25400" bIns="25400" rtlCol="0" anchor="t">
            <a:normAutofit fontScale="92500" lnSpcReduction="20000"/>
          </a:bodyPr>
          <a:lstStyle/>
          <a:p>
            <a:pPr marL="0" indent="0" algn="l">
              <a:lnSpc>
                <a:spcPct val="116000"/>
              </a:lnSpc>
              <a:buNone/>
            </a:pPr>
            <a:r>
              <a:rPr lang="en-US" sz="1800" b="1" kern="0" spc="-18" dirty="0">
                <a:solidFill>
                  <a:srgbClr val="000000"/>
                </a:solidFill>
                <a:latin typeface="Playfair Display" pitchFamily="34" charset="0"/>
                <a:ea typeface="Playfair Display" pitchFamily="34" charset="-122"/>
                <a:cs typeface="Playfair Display" pitchFamily="34" charset="-120"/>
              </a:rPr>
              <a:t>“Keep going, don't look back, and if you have an idea, just do it.”</a:t>
            </a:r>
            <a:endParaRPr lang="en-US" sz="1800" dirty="0">
              <a:solidFill>
                <a:srgbClr val="000000"/>
              </a:solidFill>
            </a:endParaRPr>
          </a:p>
        </p:txBody>
      </p:sp>
      <p:sp>
        <p:nvSpPr>
          <p:cNvPr id="14" name="Text 10"/>
          <p:cNvSpPr/>
          <p:nvPr/>
        </p:nvSpPr>
        <p:spPr>
          <a:xfrm>
            <a:off x="16268502" y="9505950"/>
            <a:ext cx="1105098"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F3F1E5">
                    <a:alpha val="70000"/>
                  </a:srgbClr>
                </a:solidFill>
                <a:latin typeface="Rubik" pitchFamily="34" charset="0"/>
                <a:ea typeface="Rubik" pitchFamily="34" charset="-122"/>
                <a:cs typeface="Rubik" pitchFamily="34" charset="-120"/>
              </a:rPr>
              <a:t>LESSON TWO</a:t>
            </a:r>
            <a:endParaRPr lang="en-US" sz="1125" dirty="0"/>
          </a:p>
        </p:txBody>
      </p:sp>
      <p:grpSp>
        <p:nvGrpSpPr>
          <p:cNvPr id="17" name="Group 6">
            <a:extLst>
              <a:ext uri="{FF2B5EF4-FFF2-40B4-BE49-F238E27FC236}">
                <a16:creationId xmlns:a16="http://schemas.microsoft.com/office/drawing/2014/main" id="{5D84110D-9390-8A70-8C77-C02B6D076C90}"/>
              </a:ext>
            </a:extLst>
          </p:cNvPr>
          <p:cNvGrpSpPr/>
          <p:nvPr/>
        </p:nvGrpSpPr>
        <p:grpSpPr>
          <a:xfrm>
            <a:off x="-6489" y="9140182"/>
            <a:ext cx="18288000" cy="1150620"/>
            <a:chOff x="0" y="0"/>
            <a:chExt cx="24384000" cy="1534160"/>
          </a:xfrm>
        </p:grpSpPr>
        <p:sp>
          <p:nvSpPr>
            <p:cNvPr id="16" name="Freeform 7">
              <a:extLst>
                <a:ext uri="{FF2B5EF4-FFF2-40B4-BE49-F238E27FC236}">
                  <a16:creationId xmlns:a16="http://schemas.microsoft.com/office/drawing/2014/main" id="{59D963B8-640C-E18B-5F9B-3100C783E83A}"/>
                </a:ext>
              </a:extLst>
            </p:cNvPr>
            <p:cNvSpPr/>
            <p:nvPr/>
          </p:nvSpPr>
          <p:spPr>
            <a:xfrm>
              <a:off x="0" y="0"/>
              <a:ext cx="24384000" cy="1534160"/>
            </a:xfrm>
            <a:custGeom>
              <a:avLst/>
              <a:gdLst/>
              <a:ahLst/>
              <a:cxnLst/>
              <a:rect l="l" t="t" r="r" b="b"/>
              <a:pathLst>
                <a:path w="24384000" h="1534160">
                  <a:moveTo>
                    <a:pt x="0" y="0"/>
                  </a:moveTo>
                  <a:lnTo>
                    <a:pt x="24384000" y="0"/>
                  </a:lnTo>
                  <a:lnTo>
                    <a:pt x="24384000" y="1534160"/>
                  </a:lnTo>
                  <a:lnTo>
                    <a:pt x="0" y="1534160"/>
                  </a:lnTo>
                  <a:close/>
                </a:path>
              </a:pathLst>
            </a:custGeom>
            <a:solidFill>
              <a:srgbClr val="C00000"/>
            </a:solidFill>
            <a:ln w="12700">
              <a:solidFill>
                <a:srgbClr val="000000"/>
              </a:solidFill>
            </a:ln>
          </p:spPr>
          <p:txBody>
            <a:bodyPr/>
            <a:lstStyle/>
            <a:p>
              <a:endParaRPr lang="en-US"/>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7">
    <p:bg>
      <p:bgPr>
        <a:solidFill>
          <a:srgbClr val="F3F1E5"/>
        </a:solidFill>
        <a:effectLst/>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CB2C30"/>
          </a:solidFill>
          <a:ln/>
        </p:spPr>
        <p:txBody>
          <a:bodyPr/>
          <a:lstStyle/>
          <a:p>
            <a:endParaRPr lang="en-US"/>
          </a:p>
        </p:txBody>
      </p:sp>
      <p:sp>
        <p:nvSpPr>
          <p:cNvPr id="3" name="Text 1"/>
          <p:cNvSpPr/>
          <p:nvPr/>
        </p:nvSpPr>
        <p:spPr>
          <a:xfrm>
            <a:off x="990600" y="742950"/>
            <a:ext cx="2053808"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F3F1E5"/>
                </a:solidFill>
                <a:latin typeface="Rubik" pitchFamily="34" charset="0"/>
                <a:ea typeface="Rubik" pitchFamily="34" charset="-122"/>
                <a:cs typeface="Rubik" pitchFamily="34" charset="-120"/>
              </a:rPr>
              <a:t>LESSON TWO</a:t>
            </a:r>
            <a:endParaRPr lang="en-US" sz="1500" dirty="0"/>
          </a:p>
        </p:txBody>
      </p:sp>
      <p:sp>
        <p:nvSpPr>
          <p:cNvPr id="4" name="Text 2"/>
          <p:cNvSpPr/>
          <p:nvPr/>
        </p:nvSpPr>
        <p:spPr>
          <a:xfrm>
            <a:off x="990600" y="3698867"/>
            <a:ext cx="7934853" cy="2026741"/>
          </a:xfrm>
          <a:prstGeom prst="rect">
            <a:avLst/>
          </a:prstGeom>
          <a:noFill/>
          <a:ln/>
        </p:spPr>
        <p:txBody>
          <a:bodyPr wrap="square" lIns="25400" tIns="25400" rIns="25400" bIns="25400" rtlCol="0" anchor="t">
            <a:normAutofit fontScale="92500"/>
          </a:bodyPr>
          <a:lstStyle/>
          <a:p>
            <a:pPr marL="0" indent="0" algn="l">
              <a:lnSpc>
                <a:spcPct val="116000"/>
              </a:lnSpc>
              <a:buNone/>
            </a:pPr>
            <a:r>
              <a:rPr lang="en-US" sz="4500" b="1" kern="0" spc="-45" dirty="0">
                <a:solidFill>
                  <a:srgbClr val="F3F1E5"/>
                </a:solidFill>
                <a:latin typeface="Playfair Display" pitchFamily="34" charset="0"/>
                <a:ea typeface="Playfair Display" pitchFamily="34" charset="-122"/>
                <a:cs typeface="Playfair Display" pitchFamily="34" charset="-120"/>
              </a:rPr>
              <a:t>“I failed a lot. I've made a lot of mistakes. But that's how I learn.”</a:t>
            </a:r>
            <a:endParaRPr lang="en-US" sz="4500" dirty="0"/>
          </a:p>
        </p:txBody>
      </p:sp>
      <p:sp>
        <p:nvSpPr>
          <p:cNvPr id="5" name="Text 3"/>
          <p:cNvSpPr/>
          <p:nvPr/>
        </p:nvSpPr>
        <p:spPr>
          <a:xfrm>
            <a:off x="990600" y="6449508"/>
            <a:ext cx="17937480" cy="330200"/>
          </a:xfrm>
          <a:prstGeom prst="rect">
            <a:avLst/>
          </a:prstGeom>
          <a:noFill/>
          <a:ln/>
        </p:spPr>
        <p:txBody>
          <a:bodyPr wrap="square" lIns="25400" tIns="25400" rIns="25400" bIns="25400" rtlCol="0" anchor="t">
            <a:normAutofit lnSpcReduction="10000"/>
          </a:bodyPr>
          <a:lstStyle/>
          <a:p>
            <a:pPr marL="0" indent="0" algn="l">
              <a:buNone/>
            </a:pPr>
            <a:r>
              <a:rPr lang="en-US" sz="1950" b="1" kern="0" spc="78" dirty="0">
                <a:solidFill>
                  <a:srgbClr val="F3F1E5"/>
                </a:solidFill>
                <a:latin typeface="Rubik" pitchFamily="34" charset="0"/>
                <a:ea typeface="Rubik" pitchFamily="34" charset="-122"/>
                <a:cs typeface="Rubik" pitchFamily="34" charset="-120"/>
              </a:rPr>
              <a:t>— Billie Eilish</a:t>
            </a:r>
            <a:endParaRPr lang="en-US" sz="1950" dirty="0"/>
          </a:p>
        </p:txBody>
      </p:sp>
      <p:pic>
        <p:nvPicPr>
          <p:cNvPr id="6" name="Image 0" descr="preencoded.png"/>
          <p:cNvPicPr>
            <a:picLocks noChangeAspect="1"/>
          </p:cNvPicPr>
          <p:nvPr/>
        </p:nvPicPr>
        <p:blipFill>
          <a:blip r:embed="rId3"/>
          <a:stretch>
            <a:fillRect/>
          </a:stretch>
        </p:blipFill>
        <p:spPr>
          <a:xfrm>
            <a:off x="990600" y="8415338"/>
            <a:ext cx="2318643" cy="1290637"/>
          </a:xfrm>
          <a:prstGeom prst="rect">
            <a:avLst/>
          </a:prstGeom>
        </p:spPr>
      </p:pic>
      <p:sp>
        <p:nvSpPr>
          <p:cNvPr id="7" name="Text 4"/>
          <p:cNvSpPr/>
          <p:nvPr/>
        </p:nvSpPr>
        <p:spPr>
          <a:xfrm>
            <a:off x="16268502" y="9505950"/>
            <a:ext cx="1105098"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F3F1E5">
                    <a:alpha val="70000"/>
                  </a:srgbClr>
                </a:solidFill>
                <a:latin typeface="Rubik" pitchFamily="34" charset="0"/>
                <a:ea typeface="Rubik" pitchFamily="34" charset="-122"/>
                <a:cs typeface="Rubik" pitchFamily="34" charset="-120"/>
              </a:rPr>
              <a:t>LESSON TWO</a:t>
            </a:r>
            <a:endParaRPr lang="en-US" sz="1125"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8">
    <p:bg>
      <p:bgPr>
        <a:solidFill>
          <a:srgbClr val="63B5E5"/>
        </a:solidFill>
        <a:effectLst/>
      </p:bgPr>
    </p:bg>
    <p:spTree>
      <p:nvGrpSpPr>
        <p:cNvPr id="1" name=""/>
        <p:cNvGrpSpPr/>
        <p:nvPr/>
      </p:nvGrpSpPr>
      <p:grpSpPr>
        <a:xfrm>
          <a:off x="0" y="0"/>
          <a:ext cx="0" cy="0"/>
          <a:chOff x="0" y="0"/>
          <a:chExt cx="0" cy="0"/>
        </a:xfrm>
      </p:grpSpPr>
      <p:sp>
        <p:nvSpPr>
          <p:cNvPr id="3" name="Text 1"/>
          <p:cNvSpPr/>
          <p:nvPr/>
        </p:nvSpPr>
        <p:spPr>
          <a:xfrm>
            <a:off x="990600" y="742950"/>
            <a:ext cx="2352090"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F3F1E5"/>
                </a:solidFill>
                <a:latin typeface="Rubik" pitchFamily="34" charset="0"/>
                <a:ea typeface="Rubik" pitchFamily="34" charset="-122"/>
                <a:cs typeface="Rubik" pitchFamily="34" charset="-120"/>
              </a:rPr>
              <a:t>LESSON THREE</a:t>
            </a:r>
            <a:endParaRPr lang="en-US" sz="1500" dirty="0"/>
          </a:p>
        </p:txBody>
      </p:sp>
      <p:sp>
        <p:nvSpPr>
          <p:cNvPr id="9" name="Text 6"/>
          <p:cNvSpPr/>
          <p:nvPr/>
        </p:nvSpPr>
        <p:spPr>
          <a:xfrm>
            <a:off x="16076613" y="9505950"/>
            <a:ext cx="1342866" cy="209550"/>
          </a:xfrm>
          <a:prstGeom prst="rect">
            <a:avLst/>
          </a:prstGeom>
          <a:noFill/>
          <a:ln/>
        </p:spPr>
        <p:txBody>
          <a:bodyPr wrap="square" lIns="25400" tIns="25400" rIns="25400" bIns="25400" rtlCol="0" anchor="t">
            <a:normAutofit lnSpcReduction="10000"/>
          </a:bodyPr>
          <a:lstStyle/>
          <a:p>
            <a:pPr marL="0" indent="0" algn="l">
              <a:buNone/>
            </a:pPr>
            <a:r>
              <a:rPr lang="en-US" sz="1125" kern="0" spc="113" dirty="0">
                <a:solidFill>
                  <a:srgbClr val="F3F1E5">
                    <a:alpha val="70000"/>
                  </a:srgbClr>
                </a:solidFill>
                <a:latin typeface="Rubik" pitchFamily="34" charset="0"/>
                <a:ea typeface="Rubik" pitchFamily="34" charset="-122"/>
                <a:cs typeface="Rubik" pitchFamily="34" charset="-120"/>
              </a:rPr>
              <a:t>LESSON THREE</a:t>
            </a:r>
            <a:endParaRPr lang="en-US" sz="1125" dirty="0"/>
          </a:p>
        </p:txBody>
      </p:sp>
      <p:pic>
        <p:nvPicPr>
          <p:cNvPr id="10" name="Picture 9">
            <a:extLst>
              <a:ext uri="{FF2B5EF4-FFF2-40B4-BE49-F238E27FC236}">
                <a16:creationId xmlns:a16="http://schemas.microsoft.com/office/drawing/2014/main" id="{587004ED-6439-1110-44F7-8F74D1B762EB}"/>
              </a:ext>
            </a:extLst>
          </p:cNvPr>
          <p:cNvPicPr>
            <a:picLocks noChangeAspect="1"/>
          </p:cNvPicPr>
          <p:nvPr/>
        </p:nvPicPr>
        <p:blipFill>
          <a:blip r:embed="rId3"/>
          <a:stretch>
            <a:fillRect/>
          </a:stretch>
        </p:blipFill>
        <p:spPr>
          <a:xfrm>
            <a:off x="800100" y="1809750"/>
            <a:ext cx="9858375" cy="6167437"/>
          </a:xfrm>
          <a:prstGeom prst="rect">
            <a:avLst/>
          </a:prstGeom>
        </p:spPr>
      </p:pic>
      <p:pic>
        <p:nvPicPr>
          <p:cNvPr id="11" name="Picture 10">
            <a:extLst>
              <a:ext uri="{FF2B5EF4-FFF2-40B4-BE49-F238E27FC236}">
                <a16:creationId xmlns:a16="http://schemas.microsoft.com/office/drawing/2014/main" id="{CDF670E6-4801-AAA1-B64B-43C2390D5B19}"/>
              </a:ext>
            </a:extLst>
          </p:cNvPr>
          <p:cNvPicPr>
            <a:picLocks noChangeAspect="1"/>
          </p:cNvPicPr>
          <p:nvPr/>
        </p:nvPicPr>
        <p:blipFill>
          <a:blip r:embed="rId4"/>
          <a:stretch>
            <a:fillRect/>
          </a:stretch>
        </p:blipFill>
        <p:spPr>
          <a:xfrm>
            <a:off x="10106891" y="4102678"/>
            <a:ext cx="7703127" cy="2098963"/>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9">
    <p:bg>
      <p:bgPr>
        <a:solidFill>
          <a:srgbClr val="F3F1E5"/>
        </a:solidFill>
        <a:effectLst/>
      </p:bgPr>
    </p:bg>
    <p:spTree>
      <p:nvGrpSpPr>
        <p:cNvPr id="1" name=""/>
        <p:cNvGrpSpPr/>
        <p:nvPr/>
      </p:nvGrpSpPr>
      <p:grpSpPr>
        <a:xfrm>
          <a:off x="0" y="0"/>
          <a:ext cx="0" cy="0"/>
          <a:chOff x="0" y="0"/>
          <a:chExt cx="0" cy="0"/>
        </a:xfrm>
      </p:grpSpPr>
      <p:sp>
        <p:nvSpPr>
          <p:cNvPr id="3" name="Text 1"/>
          <p:cNvSpPr/>
          <p:nvPr/>
        </p:nvSpPr>
        <p:spPr>
          <a:xfrm>
            <a:off x="990600" y="742950"/>
            <a:ext cx="5805190"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3 · FROM FAILURE TO INNOVATION</a:t>
            </a:r>
            <a:endParaRPr lang="en-US" sz="1500" dirty="0"/>
          </a:p>
        </p:txBody>
      </p:sp>
      <p:sp>
        <p:nvSpPr>
          <p:cNvPr id="6" name="Text 4"/>
          <p:cNvSpPr/>
          <p:nvPr/>
        </p:nvSpPr>
        <p:spPr>
          <a:xfrm>
            <a:off x="1033462" y="3148731"/>
            <a:ext cx="17937480" cy="616744"/>
          </a:xfrm>
          <a:prstGeom prst="rect">
            <a:avLst/>
          </a:prstGeom>
          <a:noFill/>
          <a:ln/>
        </p:spPr>
        <p:txBody>
          <a:bodyPr wrap="square" lIns="25400" tIns="25400" rIns="25400" bIns="25400" rtlCol="0" anchor="t">
            <a:normAutofit fontScale="92500" lnSpcReduction="20000"/>
          </a:bodyPr>
          <a:lstStyle/>
          <a:p>
            <a:pPr marL="0" indent="0" algn="l">
              <a:lnSpc>
                <a:spcPct val="98000"/>
              </a:lnSpc>
              <a:buNone/>
            </a:pPr>
            <a:r>
              <a:rPr lang="en-US" sz="4650" b="1" kern="0" spc="-56" dirty="0">
                <a:solidFill>
                  <a:srgbClr val="000000"/>
                </a:solidFill>
                <a:latin typeface="Playfair Display" pitchFamily="34" charset="0"/>
                <a:ea typeface="Playfair Display" pitchFamily="34" charset="-122"/>
                <a:cs typeface="Playfair Display" pitchFamily="34" charset="-120"/>
              </a:rPr>
              <a:t>Learning Goals</a:t>
            </a:r>
            <a:endParaRPr lang="en-US" sz="4650" dirty="0"/>
          </a:p>
        </p:txBody>
      </p:sp>
      <p:sp>
        <p:nvSpPr>
          <p:cNvPr id="7" name="Text 5"/>
          <p:cNvSpPr/>
          <p:nvPr/>
        </p:nvSpPr>
        <p:spPr>
          <a:xfrm>
            <a:off x="1033462" y="3879775"/>
            <a:ext cx="361950" cy="361950"/>
          </a:xfrm>
          <a:prstGeom prst="rect">
            <a:avLst/>
          </a:prstGeom>
          <a:noFill/>
          <a:ln/>
        </p:spPr>
        <p:txBody>
          <a:bodyPr wrap="square" lIns="25400" tIns="25400" rIns="25400" bIns="25400" rtlCol="0" anchor="t">
            <a:noAutofit/>
          </a:bodyPr>
          <a:lstStyle/>
          <a:p>
            <a:pPr marL="0" indent="0" algn="l">
              <a:lnSpc>
                <a:spcPct val="100000"/>
              </a:lnSpc>
              <a:buNone/>
            </a:pPr>
            <a:r>
              <a:rPr lang="en-US" sz="4800" b="1" dirty="0">
                <a:solidFill>
                  <a:srgbClr val="63B5E5"/>
                </a:solidFill>
                <a:latin typeface="Playfair Display"/>
                <a:ea typeface="Playfair Display" pitchFamily="34" charset="-122"/>
                <a:cs typeface="Playfair Display" pitchFamily="34" charset="-120"/>
              </a:rPr>
              <a:t>1</a:t>
            </a:r>
            <a:endParaRPr lang="en-US" sz="4800">
              <a:solidFill>
                <a:srgbClr val="63B5E5"/>
              </a:solidFill>
              <a:latin typeface="Playfair Display"/>
              <a:ea typeface="Calibri"/>
              <a:cs typeface="Calibri"/>
            </a:endParaRPr>
          </a:p>
        </p:txBody>
      </p:sp>
      <p:sp>
        <p:nvSpPr>
          <p:cNvPr id="8" name="Text 6"/>
          <p:cNvSpPr/>
          <p:nvPr/>
        </p:nvSpPr>
        <p:spPr>
          <a:xfrm>
            <a:off x="1571625" y="4051225"/>
            <a:ext cx="7983588" cy="359768"/>
          </a:xfrm>
          <a:prstGeom prst="rect">
            <a:avLst/>
          </a:prstGeom>
          <a:noFill/>
          <a:ln/>
        </p:spPr>
        <p:txBody>
          <a:bodyPr wrap="square" lIns="25400" tIns="25400" rIns="25400" bIns="25400" rtlCol="0" anchor="t">
            <a:noAutofit/>
          </a:bodyPr>
          <a:lstStyle/>
          <a:p>
            <a:pPr marL="0" indent="0" algn="l">
              <a:lnSpc>
                <a:spcPct val="132000"/>
              </a:lnSpc>
              <a:buNone/>
            </a:pPr>
            <a:r>
              <a:rPr lang="en-US" sz="2800" dirty="0">
                <a:solidFill>
                  <a:srgbClr val="000000"/>
                </a:solidFill>
                <a:latin typeface="Rubik"/>
                <a:ea typeface="Rubik" pitchFamily="34" charset="-122"/>
                <a:cs typeface="Rubik" pitchFamily="34" charset="-120"/>
              </a:rPr>
              <a:t>Understand the concept of innovative thinking.</a:t>
            </a:r>
            <a:endParaRPr lang="en-US" sz="2800">
              <a:latin typeface="Rubik"/>
              <a:ea typeface="Calibri"/>
              <a:cs typeface="Calibri"/>
            </a:endParaRPr>
          </a:p>
        </p:txBody>
      </p:sp>
      <p:sp>
        <p:nvSpPr>
          <p:cNvPr id="9" name="Text 7"/>
          <p:cNvSpPr/>
          <p:nvPr/>
        </p:nvSpPr>
        <p:spPr>
          <a:xfrm>
            <a:off x="1033462" y="4977730"/>
            <a:ext cx="361950" cy="361950"/>
          </a:xfrm>
          <a:prstGeom prst="rect">
            <a:avLst/>
          </a:prstGeom>
          <a:noFill/>
          <a:ln/>
        </p:spPr>
        <p:txBody>
          <a:bodyPr wrap="square" lIns="25400" tIns="25400" rIns="25400" bIns="25400" rtlCol="0" anchor="t">
            <a:noAutofit/>
          </a:bodyPr>
          <a:lstStyle/>
          <a:p>
            <a:pPr marL="0" indent="0" algn="l">
              <a:lnSpc>
                <a:spcPct val="100000"/>
              </a:lnSpc>
              <a:buNone/>
            </a:pPr>
            <a:r>
              <a:rPr lang="en-US" sz="4000" b="1" dirty="0">
                <a:solidFill>
                  <a:srgbClr val="63B5E5"/>
                </a:solidFill>
                <a:latin typeface="Playfair Display"/>
                <a:ea typeface="Playfair Display" pitchFamily="34" charset="-122"/>
                <a:cs typeface="Playfair Display" pitchFamily="34" charset="-120"/>
              </a:rPr>
              <a:t>2</a:t>
            </a:r>
            <a:endParaRPr lang="en-US" sz="4000">
              <a:solidFill>
                <a:srgbClr val="63B5E5"/>
              </a:solidFill>
              <a:latin typeface="Playfair Display"/>
              <a:ea typeface="Calibri"/>
              <a:cs typeface="Calibri"/>
            </a:endParaRPr>
          </a:p>
        </p:txBody>
      </p:sp>
      <p:sp>
        <p:nvSpPr>
          <p:cNvPr id="10" name="Text 8"/>
          <p:cNvSpPr/>
          <p:nvPr/>
        </p:nvSpPr>
        <p:spPr>
          <a:xfrm>
            <a:off x="1570673" y="4962490"/>
            <a:ext cx="12266067" cy="3223935"/>
          </a:xfrm>
          <a:prstGeom prst="rect">
            <a:avLst/>
          </a:prstGeom>
          <a:noFill/>
          <a:ln/>
        </p:spPr>
        <p:txBody>
          <a:bodyPr wrap="square" lIns="25400" tIns="25400" rIns="25400" bIns="25400" rtlCol="0" anchor="t">
            <a:noAutofit/>
          </a:bodyPr>
          <a:lstStyle/>
          <a:p>
            <a:pPr>
              <a:lnSpc>
                <a:spcPct val="132000"/>
              </a:lnSpc>
            </a:pPr>
            <a:r>
              <a:rPr lang="en-US" sz="2800" dirty="0">
                <a:solidFill>
                  <a:srgbClr val="000000"/>
                </a:solidFill>
                <a:latin typeface="Rubik"/>
                <a:ea typeface="+mn-lt"/>
                <a:cs typeface="+mn-lt"/>
              </a:rPr>
              <a:t>Apply the agile methodology to games to demonstrate learning </a:t>
            </a:r>
            <a:endParaRPr lang="en-US">
              <a:latin typeface="Rubik"/>
              <a:ea typeface="+mn-lt"/>
              <a:cs typeface="+mn-lt"/>
            </a:endParaRPr>
          </a:p>
        </p:txBody>
      </p:sp>
      <p:sp>
        <p:nvSpPr>
          <p:cNvPr id="11" name="Text 9"/>
          <p:cNvSpPr/>
          <p:nvPr/>
        </p:nvSpPr>
        <p:spPr>
          <a:xfrm>
            <a:off x="1033462" y="5932809"/>
            <a:ext cx="361950" cy="361950"/>
          </a:xfrm>
          <a:prstGeom prst="rect">
            <a:avLst/>
          </a:prstGeom>
          <a:noFill/>
          <a:ln/>
        </p:spPr>
        <p:txBody>
          <a:bodyPr wrap="square" lIns="25400" tIns="25400" rIns="25400" bIns="25400" rtlCol="0" anchor="t">
            <a:noAutofit/>
          </a:bodyPr>
          <a:lstStyle/>
          <a:p>
            <a:pPr marL="0" indent="0" algn="l">
              <a:lnSpc>
                <a:spcPct val="100000"/>
              </a:lnSpc>
              <a:buNone/>
            </a:pPr>
            <a:r>
              <a:rPr lang="en-US" sz="4000" b="1" dirty="0">
                <a:solidFill>
                  <a:srgbClr val="63B5E5"/>
                </a:solidFill>
                <a:latin typeface="Playfair Display"/>
                <a:ea typeface="Playfair Display" pitchFamily="34" charset="-122"/>
                <a:cs typeface="Playfair Display" pitchFamily="34" charset="-120"/>
              </a:rPr>
              <a:t>3</a:t>
            </a:r>
            <a:endParaRPr lang="en-US" sz="4000">
              <a:solidFill>
                <a:srgbClr val="63B5E5"/>
              </a:solidFill>
              <a:latin typeface="Playfair Display"/>
              <a:ea typeface="Calibri"/>
              <a:cs typeface="Calibri"/>
            </a:endParaRPr>
          </a:p>
        </p:txBody>
      </p:sp>
      <p:sp>
        <p:nvSpPr>
          <p:cNvPr id="12" name="Text 10"/>
          <p:cNvSpPr/>
          <p:nvPr/>
        </p:nvSpPr>
        <p:spPr>
          <a:xfrm>
            <a:off x="1500188" y="5947096"/>
            <a:ext cx="9825831" cy="359768"/>
          </a:xfrm>
          <a:prstGeom prst="rect">
            <a:avLst/>
          </a:prstGeom>
          <a:noFill/>
          <a:ln/>
        </p:spPr>
        <p:txBody>
          <a:bodyPr wrap="square" lIns="25400" tIns="25400" rIns="25400" bIns="25400" rtlCol="0" anchor="t">
            <a:noAutofit/>
          </a:bodyPr>
          <a:lstStyle/>
          <a:p>
            <a:r>
              <a:rPr lang="en-US" sz="2800" dirty="0">
                <a:solidFill>
                  <a:srgbClr val="000000"/>
                </a:solidFill>
                <a:latin typeface="Rubik"/>
                <a:ea typeface="+mn-lt"/>
                <a:cs typeface="+mn-lt"/>
              </a:rPr>
              <a:t>Recognize that failure leads to growth, which is fostered in the agile way of thinking </a:t>
            </a:r>
            <a:endParaRPr lang="en-US" dirty="0">
              <a:latin typeface="Rubik"/>
            </a:endParaRPr>
          </a:p>
          <a:p>
            <a:endParaRPr lang="en-US"/>
          </a:p>
          <a:p>
            <a:pPr>
              <a:lnSpc>
                <a:spcPct val="132000"/>
              </a:lnSpc>
            </a:pPr>
            <a:endParaRPr lang="en-US"/>
          </a:p>
        </p:txBody>
      </p:sp>
      <p:pic>
        <p:nvPicPr>
          <p:cNvPr id="13" name="Image 0" descr="preencoded.png"/>
          <p:cNvPicPr>
            <a:picLocks noChangeAspect="1"/>
          </p:cNvPicPr>
          <p:nvPr/>
        </p:nvPicPr>
        <p:blipFill>
          <a:blip r:embed="rId3"/>
          <a:stretch>
            <a:fillRect/>
          </a:stretch>
        </p:blipFill>
        <p:spPr>
          <a:xfrm>
            <a:off x="990600" y="8643938"/>
            <a:ext cx="1918593" cy="1062037"/>
          </a:xfrm>
          <a:prstGeom prst="rect">
            <a:avLst/>
          </a:prstGeom>
        </p:spPr>
      </p:pic>
      <p:sp>
        <p:nvSpPr>
          <p:cNvPr id="14" name="Text 11"/>
          <p:cNvSpPr/>
          <p:nvPr/>
        </p:nvSpPr>
        <p:spPr>
          <a:xfrm>
            <a:off x="16076613" y="9505950"/>
            <a:ext cx="1342866" cy="209550"/>
          </a:xfrm>
          <a:prstGeom prst="rect">
            <a:avLst/>
          </a:prstGeom>
          <a:noFill/>
          <a:ln/>
        </p:spPr>
        <p:txBody>
          <a:bodyPr wrap="square" lIns="25400" tIns="25400" rIns="25400" bIns="25400" rtlCol="0" anchor="t">
            <a:normAutofit lnSpcReduction="100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THREE</a:t>
            </a:r>
            <a:endParaRPr lang="en-US" sz="1125"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50">
    <p:bg>
      <p:bgPr>
        <a:solidFill>
          <a:srgbClr val="F3F1E5"/>
        </a:solidFill>
        <a:effectLst/>
      </p:bgPr>
    </p:bg>
    <p:spTree>
      <p:nvGrpSpPr>
        <p:cNvPr id="1" name=""/>
        <p:cNvGrpSpPr/>
        <p:nvPr/>
      </p:nvGrpSpPr>
      <p:grpSpPr>
        <a:xfrm>
          <a:off x="0" y="0"/>
          <a:ext cx="0" cy="0"/>
          <a:chOff x="0" y="0"/>
          <a:chExt cx="0" cy="0"/>
        </a:xfrm>
      </p:grpSpPr>
      <p:sp>
        <p:nvSpPr>
          <p:cNvPr id="2" name="Shape 0"/>
          <p:cNvSpPr/>
          <p:nvPr/>
        </p:nvSpPr>
        <p:spPr>
          <a:xfrm>
            <a:off x="0" y="-1671637"/>
            <a:ext cx="25003125" cy="11958637"/>
          </a:xfrm>
          <a:prstGeom prst="rect">
            <a:avLst/>
          </a:prstGeom>
          <a:solidFill>
            <a:srgbClr val="F3F1E5"/>
          </a:solidFill>
          <a:ln/>
        </p:spPr>
        <p:txBody>
          <a:bodyPr/>
          <a:lstStyle/>
          <a:p>
            <a:endParaRPr lang="en-US"/>
          </a:p>
        </p:txBody>
      </p:sp>
      <p:sp>
        <p:nvSpPr>
          <p:cNvPr id="3" name="Text 1"/>
          <p:cNvSpPr/>
          <p:nvPr/>
        </p:nvSpPr>
        <p:spPr>
          <a:xfrm>
            <a:off x="990600" y="742950"/>
            <a:ext cx="4769227"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3 · INVESTIGATE &amp; LEARN</a:t>
            </a:r>
            <a:endParaRPr lang="en-US" sz="1500" dirty="0"/>
          </a:p>
        </p:txBody>
      </p:sp>
      <p:sp>
        <p:nvSpPr>
          <p:cNvPr id="4" name="Text 2"/>
          <p:cNvSpPr/>
          <p:nvPr/>
        </p:nvSpPr>
        <p:spPr>
          <a:xfrm>
            <a:off x="976313" y="3131538"/>
            <a:ext cx="15389039" cy="1025327"/>
          </a:xfrm>
          <a:prstGeom prst="rect">
            <a:avLst/>
          </a:prstGeom>
          <a:noFill/>
          <a:ln/>
        </p:spPr>
        <p:txBody>
          <a:bodyPr wrap="square" lIns="25400" tIns="25400" rIns="25400" bIns="25400" rtlCol="0" anchor="t">
            <a:noAutofit/>
          </a:bodyPr>
          <a:lstStyle/>
          <a:p>
            <a:pPr marL="0" indent="0" algn="l">
              <a:lnSpc>
                <a:spcPct val="98000"/>
              </a:lnSpc>
              <a:buNone/>
            </a:pPr>
            <a:r>
              <a:rPr lang="en-US" sz="3600" b="1" kern="0" spc="-41" dirty="0">
                <a:solidFill>
                  <a:srgbClr val="000000"/>
                </a:solidFill>
                <a:latin typeface="Playfair Display"/>
                <a:ea typeface="Playfair Display" pitchFamily="34" charset="-122"/>
                <a:cs typeface="Playfair Display" pitchFamily="34" charset="-120"/>
              </a:rPr>
              <a:t>Great ideas are sometimes created from bad or weird ones.</a:t>
            </a:r>
            <a:endParaRPr lang="en-US" sz="3600">
              <a:latin typeface="Playfair Display"/>
              <a:ea typeface="Calibri"/>
              <a:cs typeface="Calibri"/>
            </a:endParaRPr>
          </a:p>
        </p:txBody>
      </p:sp>
      <p:sp>
        <p:nvSpPr>
          <p:cNvPr id="5" name="Text 3"/>
          <p:cNvSpPr/>
          <p:nvPr/>
        </p:nvSpPr>
        <p:spPr>
          <a:xfrm>
            <a:off x="962025" y="4156865"/>
            <a:ext cx="14727757" cy="1508224"/>
          </a:xfrm>
          <a:prstGeom prst="rect">
            <a:avLst/>
          </a:prstGeom>
          <a:noFill/>
          <a:ln/>
        </p:spPr>
        <p:txBody>
          <a:bodyPr wrap="square" lIns="25400" tIns="25400" rIns="25400" bIns="25400" rtlCol="0" anchor="t">
            <a:noAutofit/>
          </a:bodyPr>
          <a:lstStyle/>
          <a:p>
            <a:pPr marL="0" indent="0" algn="l">
              <a:lnSpc>
                <a:spcPct val="145000"/>
              </a:lnSpc>
              <a:buNone/>
            </a:pPr>
            <a:r>
              <a:rPr lang="en-US" sz="3200" dirty="0">
                <a:solidFill>
                  <a:srgbClr val="000000"/>
                </a:solidFill>
                <a:latin typeface="Rubik"/>
                <a:ea typeface="Rubik" pitchFamily="34" charset="-122"/>
                <a:cs typeface="Rubik" pitchFamily="34" charset="-120"/>
              </a:rPr>
              <a:t>Innovation is about trying new things and taking risks — which inevitably involves mistakes. Many people fear the consequences of failure.</a:t>
            </a:r>
            <a:endParaRPr lang="en-US" sz="3200">
              <a:latin typeface="Rubik"/>
              <a:ea typeface="Calibri"/>
              <a:cs typeface="Calibri"/>
            </a:endParaRPr>
          </a:p>
        </p:txBody>
      </p:sp>
      <p:sp>
        <p:nvSpPr>
          <p:cNvPr id="6" name="Shape 4"/>
          <p:cNvSpPr/>
          <p:nvPr/>
        </p:nvSpPr>
        <p:spPr>
          <a:xfrm>
            <a:off x="904875" y="6303265"/>
            <a:ext cx="80962" cy="686593"/>
          </a:xfrm>
          <a:prstGeom prst="rect">
            <a:avLst/>
          </a:prstGeom>
          <a:solidFill>
            <a:srgbClr val="006C5B"/>
          </a:solidFill>
          <a:ln/>
        </p:spPr>
        <p:txBody>
          <a:bodyPr/>
          <a:lstStyle/>
          <a:p>
            <a:endParaRPr lang="en-US"/>
          </a:p>
        </p:txBody>
      </p:sp>
      <p:sp>
        <p:nvSpPr>
          <p:cNvPr id="7" name="Text 5"/>
          <p:cNvSpPr/>
          <p:nvPr/>
        </p:nvSpPr>
        <p:spPr>
          <a:xfrm>
            <a:off x="1162050" y="5979414"/>
            <a:ext cx="15201908" cy="664765"/>
          </a:xfrm>
          <a:prstGeom prst="rect">
            <a:avLst/>
          </a:prstGeom>
          <a:noFill/>
          <a:ln/>
        </p:spPr>
        <p:txBody>
          <a:bodyPr wrap="square" lIns="0" tIns="0" rIns="0" bIns="0" rtlCol="0" anchor="t">
            <a:noAutofit/>
          </a:bodyPr>
          <a:lstStyle/>
          <a:p>
            <a:pPr marL="0" indent="0" algn="l">
              <a:lnSpc>
                <a:spcPct val="140000"/>
              </a:lnSpc>
              <a:buNone/>
            </a:pPr>
            <a:r>
              <a:rPr lang="en-US" sz="2000" dirty="0">
                <a:solidFill>
                  <a:srgbClr val="56544C"/>
                </a:solidFill>
                <a:latin typeface="Rubik"/>
                <a:ea typeface="Rubik" pitchFamily="34" charset="-122"/>
                <a:cs typeface="Rubik" pitchFamily="34" charset="-120"/>
              </a:rPr>
              <a:t>Indigenous peoples have been innovating for thousands of years — developing medicines, agricultural systems, navigation tools, and governance structures.</a:t>
            </a:r>
            <a:endParaRPr lang="en-US" sz="2000">
              <a:latin typeface="Rubik"/>
              <a:ea typeface="Calibri"/>
              <a:cs typeface="Calibri"/>
            </a:endParaRPr>
          </a:p>
        </p:txBody>
      </p:sp>
      <p:sp>
        <p:nvSpPr>
          <p:cNvPr id="8" name="Text 6"/>
          <p:cNvSpPr/>
          <p:nvPr/>
        </p:nvSpPr>
        <p:spPr>
          <a:xfrm>
            <a:off x="1166416" y="6889052"/>
            <a:ext cx="11116798" cy="724693"/>
          </a:xfrm>
          <a:prstGeom prst="rect">
            <a:avLst/>
          </a:prstGeom>
          <a:noFill/>
          <a:ln/>
        </p:spPr>
        <p:txBody>
          <a:bodyPr wrap="square" lIns="25400" tIns="25400" rIns="25400" bIns="25400" rtlCol="0" anchor="t">
            <a:noAutofit/>
          </a:bodyPr>
          <a:lstStyle/>
          <a:p>
            <a:pPr marL="0" indent="0" algn="l">
              <a:lnSpc>
                <a:spcPct val="140000"/>
              </a:lnSpc>
              <a:buNone/>
            </a:pPr>
            <a:r>
              <a:rPr lang="en-US" sz="2400" b="1" dirty="0">
                <a:solidFill>
                  <a:srgbClr val="000000"/>
                </a:solidFill>
                <a:latin typeface="Rubik"/>
                <a:ea typeface="Rubik"/>
                <a:cs typeface="Rubik" pitchFamily="34" charset="-120"/>
              </a:rPr>
              <a:t>Innovation is not new, and it doesn't belong to any one culture.</a:t>
            </a:r>
            <a:endParaRPr lang="en-US" sz="2400">
              <a:latin typeface="Rubik"/>
              <a:ea typeface="Rubik"/>
              <a:cs typeface="Calibri"/>
            </a:endParaRPr>
          </a:p>
        </p:txBody>
      </p:sp>
      <p:pic>
        <p:nvPicPr>
          <p:cNvPr id="9" name="Image 0" descr="preencoded.png"/>
          <p:cNvPicPr>
            <a:picLocks noChangeAspect="1"/>
          </p:cNvPicPr>
          <p:nvPr/>
        </p:nvPicPr>
        <p:blipFill>
          <a:blip r:embed="rId3"/>
          <a:stretch>
            <a:fillRect/>
          </a:stretch>
        </p:blipFill>
        <p:spPr>
          <a:xfrm>
            <a:off x="976313" y="8729663"/>
            <a:ext cx="1761430" cy="976312"/>
          </a:xfrm>
          <a:prstGeom prst="rect">
            <a:avLst/>
          </a:prstGeom>
        </p:spPr>
      </p:pic>
      <p:sp>
        <p:nvSpPr>
          <p:cNvPr id="10" name="Text 7"/>
          <p:cNvSpPr/>
          <p:nvPr/>
        </p:nvSpPr>
        <p:spPr>
          <a:xfrm>
            <a:off x="16076613" y="9505950"/>
            <a:ext cx="1342866" cy="209550"/>
          </a:xfrm>
          <a:prstGeom prst="rect">
            <a:avLst/>
          </a:prstGeom>
          <a:noFill/>
          <a:ln/>
        </p:spPr>
        <p:txBody>
          <a:bodyPr wrap="square" lIns="25400" tIns="25400" rIns="25400" bIns="25400" rtlCol="0" anchor="t">
            <a:normAutofit lnSpcReduction="100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THREE</a:t>
            </a:r>
            <a:endParaRPr lang="en-US" sz="1125"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51">
    <p:bg>
      <p:bgPr>
        <a:solidFill>
          <a:srgbClr val="F3F1E5"/>
        </a:solidFill>
        <a:effectLst/>
      </p:bgPr>
    </p:bg>
    <p:spTree>
      <p:nvGrpSpPr>
        <p:cNvPr id="1" name=""/>
        <p:cNvGrpSpPr/>
        <p:nvPr/>
      </p:nvGrpSpPr>
      <p:grpSpPr>
        <a:xfrm>
          <a:off x="0" y="0"/>
          <a:ext cx="0" cy="0"/>
          <a:chOff x="0" y="0"/>
          <a:chExt cx="0" cy="0"/>
        </a:xfrm>
      </p:grpSpPr>
      <p:sp>
        <p:nvSpPr>
          <p:cNvPr id="3" name="Text 1"/>
          <p:cNvSpPr/>
          <p:nvPr/>
        </p:nvSpPr>
        <p:spPr>
          <a:xfrm>
            <a:off x="990600" y="742950"/>
            <a:ext cx="3591382"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3 · BRAINSTORM</a:t>
            </a:r>
            <a:endParaRPr lang="en-US" sz="1500" dirty="0"/>
          </a:p>
        </p:txBody>
      </p:sp>
      <p:sp>
        <p:nvSpPr>
          <p:cNvPr id="4" name="Text 2"/>
          <p:cNvSpPr/>
          <p:nvPr/>
        </p:nvSpPr>
        <p:spPr>
          <a:xfrm>
            <a:off x="990600" y="2573135"/>
            <a:ext cx="17937480" cy="803473"/>
          </a:xfrm>
          <a:prstGeom prst="rect">
            <a:avLst/>
          </a:prstGeom>
          <a:noFill/>
          <a:ln/>
        </p:spPr>
        <p:txBody>
          <a:bodyPr wrap="square" lIns="25400" tIns="25400" rIns="25400" bIns="25400" rtlCol="0" anchor="t">
            <a:normAutofit fontScale="92500" lnSpcReduction="20000"/>
          </a:bodyPr>
          <a:lstStyle/>
          <a:p>
            <a:pPr>
              <a:lnSpc>
                <a:spcPct val="98000"/>
              </a:lnSpc>
            </a:pPr>
            <a:r>
              <a:rPr lang="en-US" sz="6150" b="1" kern="0" spc="-74" dirty="0">
                <a:solidFill>
                  <a:srgbClr val="000000"/>
                </a:solidFill>
                <a:latin typeface="Playfair Display"/>
              </a:rPr>
              <a:t>Game Time</a:t>
            </a:r>
            <a:endParaRPr lang="en-US" dirty="0"/>
          </a:p>
        </p:txBody>
      </p:sp>
      <p:pic>
        <p:nvPicPr>
          <p:cNvPr id="10" name="Image 0" descr="preencoded.png"/>
          <p:cNvPicPr>
            <a:picLocks noChangeAspect="1"/>
          </p:cNvPicPr>
          <p:nvPr/>
        </p:nvPicPr>
        <p:blipFill>
          <a:blip r:embed="rId3"/>
          <a:stretch>
            <a:fillRect/>
          </a:stretch>
        </p:blipFill>
        <p:spPr>
          <a:xfrm>
            <a:off x="990600" y="8358188"/>
            <a:ext cx="2361505" cy="1347787"/>
          </a:xfrm>
          <a:prstGeom prst="rect">
            <a:avLst/>
          </a:prstGeom>
        </p:spPr>
      </p:pic>
      <p:sp>
        <p:nvSpPr>
          <p:cNvPr id="11" name="Text 8"/>
          <p:cNvSpPr/>
          <p:nvPr/>
        </p:nvSpPr>
        <p:spPr>
          <a:xfrm>
            <a:off x="16076613" y="9505950"/>
            <a:ext cx="1342866" cy="209550"/>
          </a:xfrm>
          <a:prstGeom prst="rect">
            <a:avLst/>
          </a:prstGeom>
          <a:noFill/>
          <a:ln/>
        </p:spPr>
        <p:txBody>
          <a:bodyPr wrap="square" lIns="25400" tIns="25400" rIns="25400" bIns="25400" rtlCol="0" anchor="t">
            <a:normAutofit lnSpcReduction="100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THREE</a:t>
            </a:r>
            <a:endParaRPr lang="en-US" sz="1125" dirty="0"/>
          </a:p>
        </p:txBody>
      </p:sp>
      <p:sp>
        <p:nvSpPr>
          <p:cNvPr id="8" name="TextBox 7">
            <a:extLst>
              <a:ext uri="{FF2B5EF4-FFF2-40B4-BE49-F238E27FC236}">
                <a16:creationId xmlns:a16="http://schemas.microsoft.com/office/drawing/2014/main" id="{45F3781E-711C-DF91-112B-8987AC8CDE16}"/>
              </a:ext>
            </a:extLst>
          </p:cNvPr>
          <p:cNvSpPr txBox="1"/>
          <p:nvPr/>
        </p:nvSpPr>
        <p:spPr>
          <a:xfrm>
            <a:off x="1030220" y="3927925"/>
            <a:ext cx="16230600" cy="3221716"/>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ts val="5116"/>
              </a:lnSpc>
            </a:pPr>
            <a:r>
              <a:rPr lang="en-US" sz="3400" spc="160" dirty="0">
                <a:solidFill>
                  <a:srgbClr val="000000"/>
                </a:solidFill>
                <a:latin typeface="Rubik Bold"/>
                <a:ea typeface="Rubik Bold"/>
                <a:cs typeface="Rubik Bold"/>
                <a:sym typeface="Rubik Bold"/>
              </a:rPr>
              <a:t>The goal of the game is to pass the ball around the table.</a:t>
            </a:r>
            <a:endParaRPr lang="en-US" sz="3400" spc="160" dirty="0">
              <a:solidFill>
                <a:srgbClr val="000000"/>
              </a:solidFill>
              <a:latin typeface="Rubik Bold"/>
              <a:ea typeface="Rubik Bold"/>
              <a:cs typeface="Rubik Bold"/>
            </a:endParaRPr>
          </a:p>
          <a:p>
            <a:pPr algn="l">
              <a:lnSpc>
                <a:spcPts val="5116"/>
              </a:lnSpc>
            </a:pPr>
            <a:endParaRPr lang="en-US" sz="3400" spc="160" dirty="0">
              <a:solidFill>
                <a:srgbClr val="000000"/>
              </a:solidFill>
              <a:latin typeface="Rubik Bold"/>
              <a:ea typeface="Rubik Bold"/>
              <a:cs typeface="Rubik Bold"/>
            </a:endParaRPr>
          </a:p>
          <a:p>
            <a:pPr algn="l">
              <a:lnSpc>
                <a:spcPts val="5116"/>
              </a:lnSpc>
            </a:pPr>
            <a:r>
              <a:rPr lang="en-US" sz="3400" spc="160" dirty="0">
                <a:solidFill>
                  <a:srgbClr val="000000"/>
                </a:solidFill>
                <a:latin typeface="Rubik Bold"/>
                <a:ea typeface="Rubik Bold"/>
                <a:cs typeface="Rubik Bold"/>
                <a:sym typeface="Rubik Bold"/>
              </a:rPr>
              <a:t>Each person needs to touch the ball once.</a:t>
            </a:r>
            <a:endParaRPr lang="en-US" sz="3400" spc="160" dirty="0">
              <a:solidFill>
                <a:srgbClr val="000000"/>
              </a:solidFill>
              <a:latin typeface="Rubik Bold"/>
              <a:ea typeface="Rubik Bold"/>
              <a:cs typeface="Rubik Bold"/>
            </a:endParaRPr>
          </a:p>
          <a:p>
            <a:pPr algn="l">
              <a:lnSpc>
                <a:spcPts val="5116"/>
              </a:lnSpc>
            </a:pPr>
            <a:endParaRPr lang="en-US" sz="3400" spc="160" dirty="0">
              <a:solidFill>
                <a:srgbClr val="000000"/>
              </a:solidFill>
              <a:latin typeface="Rubik Bold"/>
              <a:ea typeface="Rubik Bold"/>
              <a:cs typeface="Rubik Bold"/>
            </a:endParaRPr>
          </a:p>
          <a:p>
            <a:pPr algn="l">
              <a:lnSpc>
                <a:spcPts val="5116"/>
              </a:lnSpc>
            </a:pPr>
            <a:r>
              <a:rPr lang="en-US" sz="3400" spc="160" dirty="0">
                <a:solidFill>
                  <a:srgbClr val="000000"/>
                </a:solidFill>
                <a:latin typeface="Rubik Bold"/>
                <a:ea typeface="Rubik Bold"/>
                <a:cs typeface="Rubik Bold"/>
                <a:sym typeface="Rubik Bold"/>
              </a:rPr>
              <a:t>When the ball makes it all the way around the table, the group gets one point.</a:t>
            </a:r>
            <a:endParaRPr lang="en-US" sz="3400" spc="160" dirty="0">
              <a:solidFill>
                <a:srgbClr val="000000"/>
              </a:solidFill>
              <a:latin typeface="Rubik Bold"/>
              <a:ea typeface="Rubik Bold"/>
              <a:cs typeface="Rubik Bold"/>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52">
    <p:bg>
      <p:bgPr>
        <a:solidFill>
          <a:srgbClr val="F3F1E5"/>
        </a:solidFill>
        <a:effectLst/>
      </p:bgPr>
    </p:bg>
    <p:spTree>
      <p:nvGrpSpPr>
        <p:cNvPr id="1" name=""/>
        <p:cNvGrpSpPr/>
        <p:nvPr/>
      </p:nvGrpSpPr>
      <p:grpSpPr>
        <a:xfrm>
          <a:off x="0" y="0"/>
          <a:ext cx="0" cy="0"/>
          <a:chOff x="0" y="0"/>
          <a:chExt cx="0" cy="0"/>
        </a:xfrm>
      </p:grpSpPr>
      <p:sp>
        <p:nvSpPr>
          <p:cNvPr id="3" name="Text 1"/>
          <p:cNvSpPr/>
          <p:nvPr/>
        </p:nvSpPr>
        <p:spPr>
          <a:xfrm>
            <a:off x="990600" y="742950"/>
            <a:ext cx="3586689"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3 · GROUP WORK</a:t>
            </a:r>
            <a:endParaRPr lang="en-US" sz="1500" dirty="0"/>
          </a:p>
        </p:txBody>
      </p:sp>
      <p:sp>
        <p:nvSpPr>
          <p:cNvPr id="4" name="Text 2"/>
          <p:cNvSpPr/>
          <p:nvPr/>
        </p:nvSpPr>
        <p:spPr>
          <a:xfrm>
            <a:off x="988522" y="2114150"/>
            <a:ext cx="17937480" cy="467420"/>
          </a:xfrm>
          <a:prstGeom prst="rect">
            <a:avLst/>
          </a:prstGeom>
          <a:noFill/>
          <a:ln/>
        </p:spPr>
        <p:txBody>
          <a:bodyPr wrap="square" lIns="25400" tIns="25400" rIns="25400" bIns="25400" rtlCol="0" anchor="t">
            <a:noAutofit/>
          </a:bodyPr>
          <a:lstStyle/>
          <a:p>
            <a:pPr>
              <a:lnSpc>
                <a:spcPct val="98000"/>
              </a:lnSpc>
            </a:pPr>
            <a:r>
              <a:rPr lang="en-US" sz="4300" b="1" kern="0" spc="-41" dirty="0">
                <a:solidFill>
                  <a:srgbClr val="000000"/>
                </a:solidFill>
                <a:latin typeface="Playfair Display"/>
              </a:rPr>
              <a:t>Game Time</a:t>
            </a:r>
            <a:endParaRPr lang="en-US" dirty="0"/>
          </a:p>
        </p:txBody>
      </p:sp>
      <p:pic>
        <p:nvPicPr>
          <p:cNvPr id="10" name="Image 0" descr="preencoded.png"/>
          <p:cNvPicPr>
            <a:picLocks noChangeAspect="1"/>
          </p:cNvPicPr>
          <p:nvPr/>
        </p:nvPicPr>
        <p:blipFill>
          <a:blip r:embed="rId3"/>
          <a:stretch>
            <a:fillRect/>
          </a:stretch>
        </p:blipFill>
        <p:spPr>
          <a:xfrm>
            <a:off x="990600" y="8472488"/>
            <a:ext cx="2218630" cy="1233487"/>
          </a:xfrm>
          <a:prstGeom prst="rect">
            <a:avLst/>
          </a:prstGeom>
        </p:spPr>
      </p:pic>
      <p:sp>
        <p:nvSpPr>
          <p:cNvPr id="11" name="Text 8"/>
          <p:cNvSpPr/>
          <p:nvPr/>
        </p:nvSpPr>
        <p:spPr>
          <a:xfrm>
            <a:off x="16076613" y="9505950"/>
            <a:ext cx="1342866" cy="209550"/>
          </a:xfrm>
          <a:prstGeom prst="rect">
            <a:avLst/>
          </a:prstGeom>
          <a:noFill/>
          <a:ln/>
        </p:spPr>
        <p:txBody>
          <a:bodyPr wrap="square" lIns="25400" tIns="25400" rIns="25400" bIns="25400" rtlCol="0" anchor="t">
            <a:normAutofit lnSpcReduction="100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THREE</a:t>
            </a:r>
            <a:endParaRPr lang="en-US" sz="1125" dirty="0"/>
          </a:p>
        </p:txBody>
      </p:sp>
      <p:sp>
        <p:nvSpPr>
          <p:cNvPr id="2" name="TextBox 9">
            <a:extLst>
              <a:ext uri="{FF2B5EF4-FFF2-40B4-BE49-F238E27FC236}">
                <a16:creationId xmlns:a16="http://schemas.microsoft.com/office/drawing/2014/main" id="{5CB33C72-55C7-6C28-3F97-2D1282F526D4}"/>
              </a:ext>
            </a:extLst>
          </p:cNvPr>
          <p:cNvSpPr txBox="1"/>
          <p:nvPr/>
        </p:nvSpPr>
        <p:spPr>
          <a:xfrm>
            <a:off x="998220" y="3164325"/>
            <a:ext cx="15442380" cy="5927926"/>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5116"/>
              </a:lnSpc>
            </a:pPr>
            <a:r>
              <a:rPr lang="en-US" sz="3400" b="1" spc="160" dirty="0">
                <a:solidFill>
                  <a:srgbClr val="000000"/>
                </a:solidFill>
                <a:latin typeface="Rubik Bold"/>
                <a:ea typeface="Rubik Bold"/>
                <a:cs typeface="Rubik Bold"/>
                <a:sym typeface="Rubik Bold"/>
              </a:rPr>
              <a:t>The game will be played in 3-minute sprints – 3 Rounds </a:t>
            </a:r>
            <a:endParaRPr lang="en-US" sz="3411" b="1" spc="160" dirty="0">
              <a:solidFill>
                <a:srgbClr val="000000"/>
              </a:solidFill>
              <a:latin typeface="Rubik Bold"/>
              <a:ea typeface="Rubik Bold"/>
              <a:cs typeface="Rubik Bold"/>
              <a:sym typeface="Rubik Bold"/>
            </a:endParaRPr>
          </a:p>
          <a:p>
            <a:pPr algn="l">
              <a:lnSpc>
                <a:spcPts val="5116"/>
              </a:lnSpc>
            </a:pPr>
            <a:endParaRPr lang="en-US" sz="3411" b="1" spc="160">
              <a:solidFill>
                <a:srgbClr val="000000"/>
              </a:solidFill>
              <a:latin typeface="Rubik Bold"/>
              <a:ea typeface="Rubik Bold"/>
              <a:cs typeface="Rubik Bold"/>
              <a:sym typeface="Rubik Bold"/>
            </a:endParaRPr>
          </a:p>
          <a:p>
            <a:pPr marL="779780" lvl="2" indent="-259715" algn="l">
              <a:lnSpc>
                <a:spcPts val="5116"/>
              </a:lnSpc>
              <a:buFont typeface="Arial"/>
              <a:buChar char="⚬"/>
            </a:pPr>
            <a:r>
              <a:rPr lang="en-US" sz="3400" spc="160" dirty="0">
                <a:solidFill>
                  <a:srgbClr val="000000"/>
                </a:solidFill>
                <a:latin typeface="Rubik"/>
                <a:ea typeface="Rubik"/>
                <a:cs typeface="Rubik"/>
                <a:sym typeface="Rubik"/>
              </a:rPr>
              <a:t>1st min. - write down how many points you  </a:t>
            </a:r>
            <a:endParaRPr lang="en-US" sz="3400" spc="160" dirty="0">
              <a:solidFill>
                <a:srgbClr val="000000"/>
              </a:solidFill>
              <a:latin typeface="Rubik"/>
              <a:ea typeface="Rubik"/>
              <a:cs typeface="Rubik"/>
            </a:endParaRPr>
          </a:p>
          <a:p>
            <a:pPr marL="779780" lvl="2" indent="-259715" algn="l">
              <a:lnSpc>
                <a:spcPts val="5116"/>
              </a:lnSpc>
            </a:pPr>
            <a:r>
              <a:rPr lang="en-US" sz="3400" spc="160" dirty="0">
                <a:solidFill>
                  <a:srgbClr val="000000"/>
                </a:solidFill>
                <a:latin typeface="Rubik"/>
                <a:ea typeface="Rubik"/>
                <a:cs typeface="Rubik"/>
                <a:sym typeface="Rubik"/>
              </a:rPr>
              <a:t>                       expect to earn and plan your approach.</a:t>
            </a:r>
            <a:endParaRPr lang="en-US" sz="3400" spc="160" dirty="0">
              <a:solidFill>
                <a:srgbClr val="000000"/>
              </a:solidFill>
              <a:latin typeface="Rubik"/>
              <a:ea typeface="Rubik"/>
              <a:cs typeface="Rubik"/>
            </a:endParaRPr>
          </a:p>
          <a:p>
            <a:pPr marL="779796" lvl="2" indent="-259932" algn="l">
              <a:lnSpc>
                <a:spcPts val="5116"/>
              </a:lnSpc>
            </a:pPr>
            <a:endParaRPr lang="en-US" sz="3411" spc="160">
              <a:solidFill>
                <a:srgbClr val="000000"/>
              </a:solidFill>
              <a:latin typeface="Rubik"/>
              <a:ea typeface="Rubik"/>
              <a:cs typeface="Rubik"/>
              <a:sym typeface="Rubik"/>
            </a:endParaRPr>
          </a:p>
          <a:p>
            <a:pPr marL="779780" lvl="2" indent="-259715" algn="l">
              <a:lnSpc>
                <a:spcPts val="5116"/>
              </a:lnSpc>
              <a:buFont typeface="Arial"/>
              <a:buChar char="⚬"/>
            </a:pPr>
            <a:r>
              <a:rPr lang="en-US" sz="3400" spc="160" dirty="0">
                <a:solidFill>
                  <a:srgbClr val="000000"/>
                </a:solidFill>
                <a:latin typeface="Rubik"/>
                <a:ea typeface="Rubik"/>
                <a:cs typeface="Rubik"/>
                <a:sym typeface="Rubik"/>
              </a:rPr>
              <a:t>2nd min. - pass the ball around the table</a:t>
            </a:r>
            <a:endParaRPr lang="en-US" sz="3400" spc="160" dirty="0">
              <a:solidFill>
                <a:srgbClr val="000000"/>
              </a:solidFill>
              <a:latin typeface="Rubik"/>
              <a:ea typeface="Rubik"/>
              <a:cs typeface="Rubik"/>
            </a:endParaRPr>
          </a:p>
          <a:p>
            <a:pPr marL="779796" lvl="2" indent="-259932" algn="l">
              <a:lnSpc>
                <a:spcPts val="5116"/>
              </a:lnSpc>
            </a:pPr>
            <a:endParaRPr lang="en-US" sz="3411" spc="160">
              <a:solidFill>
                <a:srgbClr val="000000"/>
              </a:solidFill>
              <a:latin typeface="Rubik"/>
              <a:ea typeface="Rubik"/>
              <a:cs typeface="Rubik"/>
              <a:sym typeface="Rubik"/>
            </a:endParaRPr>
          </a:p>
          <a:p>
            <a:pPr marL="779780" lvl="2" indent="-259715" algn="l">
              <a:lnSpc>
                <a:spcPts val="5116"/>
              </a:lnSpc>
              <a:buFont typeface="Arial"/>
              <a:buChar char="⚬"/>
            </a:pPr>
            <a:r>
              <a:rPr lang="en-US" sz="3400" spc="160" dirty="0">
                <a:solidFill>
                  <a:srgbClr val="000000"/>
                </a:solidFill>
                <a:latin typeface="Rubik"/>
                <a:ea typeface="Rubik"/>
                <a:cs typeface="Rubik"/>
                <a:sym typeface="Rubik"/>
              </a:rPr>
              <a:t>3rd min. - write down the number of points you earned  </a:t>
            </a:r>
            <a:endParaRPr lang="en-US" sz="3400" spc="160" dirty="0">
              <a:solidFill>
                <a:srgbClr val="000000"/>
              </a:solidFill>
              <a:latin typeface="Rubik"/>
              <a:ea typeface="Rubik"/>
              <a:cs typeface="Rubik"/>
            </a:endParaRPr>
          </a:p>
          <a:p>
            <a:pPr marL="779780" lvl="2" indent="-259715" algn="l">
              <a:lnSpc>
                <a:spcPts val="5116"/>
              </a:lnSpc>
            </a:pPr>
            <a:r>
              <a:rPr lang="en-US" sz="3400" spc="160" dirty="0">
                <a:solidFill>
                  <a:srgbClr val="000000"/>
                </a:solidFill>
                <a:latin typeface="Rubik"/>
                <a:ea typeface="Rubik"/>
                <a:cs typeface="Rubik"/>
                <a:sym typeface="Rubik"/>
              </a:rPr>
              <a:t>                        as well as what you learned</a:t>
            </a:r>
            <a:endParaRPr lang="en-US" sz="3400" spc="160" dirty="0">
              <a:solidFill>
                <a:srgbClr val="000000"/>
              </a:solidFill>
              <a:latin typeface="Rubik"/>
              <a:ea typeface="Rubik"/>
              <a:cs typeface="Rubik"/>
            </a:endParaRPr>
          </a:p>
        </p:txBody>
      </p:sp>
      <p:sp>
        <p:nvSpPr>
          <p:cNvPr id="14" name="TextBox 12">
            <a:extLst>
              <a:ext uri="{FF2B5EF4-FFF2-40B4-BE49-F238E27FC236}">
                <a16:creationId xmlns:a16="http://schemas.microsoft.com/office/drawing/2014/main" id="{6C0A6388-7DDC-756D-A36A-353034AC2C5B}"/>
              </a:ext>
            </a:extLst>
          </p:cNvPr>
          <p:cNvSpPr txBox="1"/>
          <p:nvPr/>
        </p:nvSpPr>
        <p:spPr>
          <a:xfrm>
            <a:off x="14630192" y="7444649"/>
            <a:ext cx="2879899" cy="666115"/>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4759"/>
              </a:lnSpc>
            </a:pPr>
            <a:r>
              <a:rPr lang="en-US" sz="3399" u="sng">
                <a:solidFill>
                  <a:srgbClr val="0000FF"/>
                </a:solidFill>
                <a:latin typeface="Rubik"/>
                <a:ea typeface="Rubik"/>
                <a:cs typeface="Rubik"/>
                <a:sym typeface="Rubik"/>
                <a:hlinkClick r:id="rId4" tooltip="https://www.youtube.com/watch?v=-HT3JdpKUCQ"/>
              </a:rPr>
              <a:t>1 minute timer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F3F1E5"/>
        </a:solidFill>
        <a:effectLst/>
      </p:bgPr>
    </p:bg>
    <p:spTree>
      <p:nvGrpSpPr>
        <p:cNvPr id="1" name="">
          <a:extLst>
            <a:ext uri="{FF2B5EF4-FFF2-40B4-BE49-F238E27FC236}">
              <a16:creationId xmlns:a16="http://schemas.microsoft.com/office/drawing/2014/main" id="{0AEF221E-8687-6499-38BA-FEF5742D8491}"/>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E1007DF4-C7FA-85F9-4AF3-35A870CCAA98}"/>
              </a:ext>
            </a:extLst>
          </p:cNvPr>
          <p:cNvSpPr/>
          <p:nvPr/>
        </p:nvSpPr>
        <p:spPr>
          <a:xfrm>
            <a:off x="990600" y="742950"/>
            <a:ext cx="3586689"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3 · GROUP WORK</a:t>
            </a:r>
            <a:endParaRPr lang="en-US" sz="1500" dirty="0"/>
          </a:p>
        </p:txBody>
      </p:sp>
      <p:sp>
        <p:nvSpPr>
          <p:cNvPr id="4" name="Text 2">
            <a:extLst>
              <a:ext uri="{FF2B5EF4-FFF2-40B4-BE49-F238E27FC236}">
                <a16:creationId xmlns:a16="http://schemas.microsoft.com/office/drawing/2014/main" id="{1717C7CE-26F4-D33F-D25F-00865B464526}"/>
              </a:ext>
            </a:extLst>
          </p:cNvPr>
          <p:cNvSpPr/>
          <p:nvPr/>
        </p:nvSpPr>
        <p:spPr>
          <a:xfrm>
            <a:off x="988522" y="3577190"/>
            <a:ext cx="17937480" cy="467420"/>
          </a:xfrm>
          <a:prstGeom prst="rect">
            <a:avLst/>
          </a:prstGeom>
          <a:noFill/>
          <a:ln/>
        </p:spPr>
        <p:txBody>
          <a:bodyPr wrap="square" lIns="25400" tIns="25400" rIns="25400" bIns="25400" rtlCol="0" anchor="t">
            <a:noAutofit/>
          </a:bodyPr>
          <a:lstStyle/>
          <a:p>
            <a:pPr>
              <a:lnSpc>
                <a:spcPct val="98000"/>
              </a:lnSpc>
            </a:pPr>
            <a:r>
              <a:rPr lang="en-US" sz="4300" b="1" kern="0" spc="-41" dirty="0">
                <a:solidFill>
                  <a:srgbClr val="000000"/>
                </a:solidFill>
                <a:latin typeface="Playfair Display"/>
              </a:rPr>
              <a:t>Game Time- Reflection </a:t>
            </a:r>
            <a:endParaRPr lang="en-US" dirty="0"/>
          </a:p>
        </p:txBody>
      </p:sp>
      <p:pic>
        <p:nvPicPr>
          <p:cNvPr id="10" name="Image 0" descr="preencoded.png">
            <a:extLst>
              <a:ext uri="{FF2B5EF4-FFF2-40B4-BE49-F238E27FC236}">
                <a16:creationId xmlns:a16="http://schemas.microsoft.com/office/drawing/2014/main" id="{2087DF75-0C21-B7A1-8AA5-7067F274F689}"/>
              </a:ext>
            </a:extLst>
          </p:cNvPr>
          <p:cNvPicPr>
            <a:picLocks noChangeAspect="1"/>
          </p:cNvPicPr>
          <p:nvPr/>
        </p:nvPicPr>
        <p:blipFill>
          <a:blip r:embed="rId3"/>
          <a:stretch>
            <a:fillRect/>
          </a:stretch>
        </p:blipFill>
        <p:spPr>
          <a:xfrm>
            <a:off x="990600" y="8472488"/>
            <a:ext cx="2218630" cy="1233487"/>
          </a:xfrm>
          <a:prstGeom prst="rect">
            <a:avLst/>
          </a:prstGeom>
        </p:spPr>
      </p:pic>
      <p:sp>
        <p:nvSpPr>
          <p:cNvPr id="11" name="Text 8">
            <a:extLst>
              <a:ext uri="{FF2B5EF4-FFF2-40B4-BE49-F238E27FC236}">
                <a16:creationId xmlns:a16="http://schemas.microsoft.com/office/drawing/2014/main" id="{055DB302-9759-F653-9D0A-28A51EA38453}"/>
              </a:ext>
            </a:extLst>
          </p:cNvPr>
          <p:cNvSpPr/>
          <p:nvPr/>
        </p:nvSpPr>
        <p:spPr>
          <a:xfrm>
            <a:off x="16076613" y="9505950"/>
            <a:ext cx="1342866" cy="209550"/>
          </a:xfrm>
          <a:prstGeom prst="rect">
            <a:avLst/>
          </a:prstGeom>
          <a:noFill/>
          <a:ln/>
        </p:spPr>
        <p:txBody>
          <a:bodyPr wrap="square" lIns="25400" tIns="25400" rIns="25400" bIns="25400" rtlCol="0" anchor="t">
            <a:normAutofit lnSpcReduction="100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THREE</a:t>
            </a:r>
            <a:endParaRPr lang="en-US" sz="1125" dirty="0"/>
          </a:p>
        </p:txBody>
      </p:sp>
      <p:sp>
        <p:nvSpPr>
          <p:cNvPr id="2" name="TextBox 9">
            <a:extLst>
              <a:ext uri="{FF2B5EF4-FFF2-40B4-BE49-F238E27FC236}">
                <a16:creationId xmlns:a16="http://schemas.microsoft.com/office/drawing/2014/main" id="{CD7AC42A-1BAD-1ED0-B5EE-87054E632BE3}"/>
              </a:ext>
            </a:extLst>
          </p:cNvPr>
          <p:cNvSpPr txBox="1"/>
          <p:nvPr/>
        </p:nvSpPr>
        <p:spPr>
          <a:xfrm>
            <a:off x="998220" y="5450325"/>
            <a:ext cx="5902140" cy="1259640"/>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5116"/>
              </a:lnSpc>
            </a:pPr>
            <a:r>
              <a:rPr lang="en-US" sz="3400" b="1" spc="160" dirty="0">
                <a:solidFill>
                  <a:srgbClr val="000000"/>
                </a:solidFill>
                <a:latin typeface="Rubik Bold"/>
                <a:sym typeface="Rubik Bold"/>
              </a:rPr>
              <a:t>Reflect on the process during each sprint </a:t>
            </a:r>
            <a:endParaRPr lang="en-US" dirty="0"/>
          </a:p>
        </p:txBody>
      </p:sp>
      <p:pic>
        <p:nvPicPr>
          <p:cNvPr id="5" name="Picture 4">
            <a:extLst>
              <a:ext uri="{FF2B5EF4-FFF2-40B4-BE49-F238E27FC236}">
                <a16:creationId xmlns:a16="http://schemas.microsoft.com/office/drawing/2014/main" id="{4F7AC8FF-8AA0-3343-33E9-AFD1385BFA8B}"/>
              </a:ext>
            </a:extLst>
          </p:cNvPr>
          <p:cNvPicPr>
            <a:picLocks noChangeAspect="1"/>
          </p:cNvPicPr>
          <p:nvPr/>
        </p:nvPicPr>
        <p:blipFill>
          <a:blip r:embed="rId4"/>
          <a:stretch>
            <a:fillRect/>
          </a:stretch>
        </p:blipFill>
        <p:spPr>
          <a:xfrm>
            <a:off x="8672513" y="472440"/>
            <a:ext cx="8334375" cy="8610600"/>
          </a:xfrm>
          <a:prstGeom prst="rect">
            <a:avLst/>
          </a:prstGeom>
        </p:spPr>
      </p:pic>
    </p:spTree>
    <p:extLst>
      <p:ext uri="{BB962C8B-B14F-4D97-AF65-F5344CB8AC3E}">
        <p14:creationId xmlns:p14="http://schemas.microsoft.com/office/powerpoint/2010/main" val="23177678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55">
    <p:bg>
      <p:bgPr>
        <a:solidFill>
          <a:srgbClr val="F3F1E5"/>
        </a:solidFill>
        <a:effectLst/>
      </p:bgPr>
    </p:bg>
    <p:spTree>
      <p:nvGrpSpPr>
        <p:cNvPr id="1" name=""/>
        <p:cNvGrpSpPr/>
        <p:nvPr/>
      </p:nvGrpSpPr>
      <p:grpSpPr>
        <a:xfrm>
          <a:off x="0" y="0"/>
          <a:ext cx="0" cy="0"/>
          <a:chOff x="0" y="0"/>
          <a:chExt cx="0" cy="0"/>
        </a:xfrm>
      </p:grpSpPr>
      <p:sp>
        <p:nvSpPr>
          <p:cNvPr id="3" name="Text 1"/>
          <p:cNvSpPr/>
          <p:nvPr/>
        </p:nvSpPr>
        <p:spPr>
          <a:xfrm>
            <a:off x="990600" y="742950"/>
            <a:ext cx="3055283"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3 · DISCUSS</a:t>
            </a:r>
            <a:endParaRPr lang="en-US" sz="1500" dirty="0"/>
          </a:p>
        </p:txBody>
      </p:sp>
      <p:sp>
        <p:nvSpPr>
          <p:cNvPr id="4" name="Text 2"/>
          <p:cNvSpPr/>
          <p:nvPr/>
        </p:nvSpPr>
        <p:spPr>
          <a:xfrm>
            <a:off x="990600" y="1616719"/>
            <a:ext cx="17937480" cy="467420"/>
          </a:xfrm>
          <a:prstGeom prst="rect">
            <a:avLst/>
          </a:prstGeom>
          <a:noFill/>
          <a:ln/>
        </p:spPr>
        <p:txBody>
          <a:bodyPr wrap="square" lIns="25400" tIns="25400" rIns="25400" bIns="25400" rtlCol="0" anchor="t">
            <a:noAutofit/>
          </a:bodyPr>
          <a:lstStyle/>
          <a:p>
            <a:pPr>
              <a:lnSpc>
                <a:spcPct val="98000"/>
              </a:lnSpc>
            </a:pPr>
            <a:r>
              <a:rPr lang="en-US" sz="4000" b="1" kern="0" spc="-41" dirty="0">
                <a:latin typeface="Playfair Display"/>
                <a:ea typeface="Calibri"/>
                <a:cs typeface="Calibri"/>
              </a:rPr>
              <a:t>The Agile Approach </a:t>
            </a:r>
          </a:p>
        </p:txBody>
      </p:sp>
      <p:pic>
        <p:nvPicPr>
          <p:cNvPr id="9" name="Image 0" descr="preencoded.png"/>
          <p:cNvPicPr>
            <a:picLocks noChangeAspect="1"/>
          </p:cNvPicPr>
          <p:nvPr/>
        </p:nvPicPr>
        <p:blipFill>
          <a:blip r:embed="rId3"/>
          <a:stretch>
            <a:fillRect/>
          </a:stretch>
        </p:blipFill>
        <p:spPr>
          <a:xfrm>
            <a:off x="990600" y="8541328"/>
            <a:ext cx="1880493" cy="1153390"/>
          </a:xfrm>
          <a:prstGeom prst="rect">
            <a:avLst/>
          </a:prstGeom>
        </p:spPr>
      </p:pic>
      <p:sp>
        <p:nvSpPr>
          <p:cNvPr id="10" name="Text 7"/>
          <p:cNvSpPr/>
          <p:nvPr/>
        </p:nvSpPr>
        <p:spPr>
          <a:xfrm>
            <a:off x="16076613" y="9505950"/>
            <a:ext cx="1342866" cy="209550"/>
          </a:xfrm>
          <a:prstGeom prst="rect">
            <a:avLst/>
          </a:prstGeom>
          <a:noFill/>
          <a:ln/>
        </p:spPr>
        <p:txBody>
          <a:bodyPr wrap="square" lIns="25400" tIns="25400" rIns="25400" bIns="25400" rtlCol="0" anchor="t">
            <a:normAutofit lnSpcReduction="100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THREE</a:t>
            </a:r>
            <a:endParaRPr lang="en-US" sz="1125" dirty="0"/>
          </a:p>
        </p:txBody>
      </p:sp>
      <p:sp>
        <p:nvSpPr>
          <p:cNvPr id="2" name="TextBox 6">
            <a:extLst>
              <a:ext uri="{FF2B5EF4-FFF2-40B4-BE49-F238E27FC236}">
                <a16:creationId xmlns:a16="http://schemas.microsoft.com/office/drawing/2014/main" id="{1AC84390-6513-DDBF-7B87-BD465821436B}"/>
              </a:ext>
            </a:extLst>
          </p:cNvPr>
          <p:cNvSpPr txBox="1"/>
          <p:nvPr/>
        </p:nvSpPr>
        <p:spPr>
          <a:xfrm>
            <a:off x="988492" y="2576609"/>
            <a:ext cx="13872823" cy="5651340"/>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839056" lvl="2" indent="-279685" algn="l">
              <a:lnSpc>
                <a:spcPts val="5505"/>
              </a:lnSpc>
              <a:buFont typeface="Arial"/>
              <a:buChar char="⚬"/>
            </a:pPr>
            <a:r>
              <a:rPr lang="en-US" sz="3670" spc="172">
                <a:solidFill>
                  <a:srgbClr val="000000"/>
                </a:solidFill>
                <a:latin typeface="Rubik"/>
                <a:ea typeface="Rubik"/>
                <a:cs typeface="Rubik"/>
                <a:sym typeface="Rubik"/>
              </a:rPr>
              <a:t>able to change your strategy quickly to optimize the way you played the game, for an improved outcome</a:t>
            </a:r>
          </a:p>
          <a:p>
            <a:pPr marL="839056" lvl="2" indent="-279685" algn="l">
              <a:lnSpc>
                <a:spcPts val="5505"/>
              </a:lnSpc>
              <a:buFont typeface="Arial"/>
              <a:buChar char="⚬"/>
            </a:pPr>
            <a:r>
              <a:rPr lang="en-US" sz="3670" spc="172">
                <a:solidFill>
                  <a:srgbClr val="000000"/>
                </a:solidFill>
                <a:latin typeface="Rubik"/>
                <a:ea typeface="Rubik"/>
                <a:cs typeface="Rubik"/>
                <a:sym typeface="Rubik"/>
              </a:rPr>
              <a:t>a thought process that involves understanding, collaborating, learning and staying flexible to achieve high-performing results</a:t>
            </a:r>
          </a:p>
          <a:p>
            <a:pPr marL="839056" lvl="2" indent="-279685" algn="l">
              <a:lnSpc>
                <a:spcPts val="5505"/>
              </a:lnSpc>
              <a:buFont typeface="Arial"/>
              <a:buChar char="⚬"/>
            </a:pPr>
            <a:r>
              <a:rPr lang="en-US" sz="3670" spc="172">
                <a:solidFill>
                  <a:srgbClr val="000000"/>
                </a:solidFill>
                <a:latin typeface="Rubik"/>
                <a:ea typeface="Rubik"/>
                <a:cs typeface="Rubik"/>
                <a:sym typeface="Rubik"/>
              </a:rPr>
              <a:t>helps adapt to change, rather than struggle around it</a:t>
            </a:r>
          </a:p>
          <a:p>
            <a:pPr marL="839056" lvl="2" indent="-279685" algn="l">
              <a:lnSpc>
                <a:spcPts val="5505"/>
              </a:lnSpc>
              <a:buFont typeface="Arial"/>
              <a:buChar char="⚬"/>
            </a:pPr>
            <a:r>
              <a:rPr lang="en-US" sz="3670" spc="172">
                <a:solidFill>
                  <a:srgbClr val="000000"/>
                </a:solidFill>
                <a:latin typeface="Rubik"/>
                <a:ea typeface="Rubik"/>
                <a:cs typeface="Rubik"/>
                <a:sym typeface="Rubik"/>
              </a:rPr>
              <a:t>focuses on learning from failures and working to make the end goal better from those learning</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56">
    <p:bg>
      <p:bgPr>
        <a:solidFill>
          <a:srgbClr val="F3F1E5"/>
        </a:solidFill>
        <a:effectLst/>
      </p:bgPr>
    </p:bg>
    <p:spTree>
      <p:nvGrpSpPr>
        <p:cNvPr id="1" name=""/>
        <p:cNvGrpSpPr/>
        <p:nvPr/>
      </p:nvGrpSpPr>
      <p:grpSpPr>
        <a:xfrm>
          <a:off x="0" y="0"/>
          <a:ext cx="0" cy="0"/>
          <a:chOff x="0" y="0"/>
          <a:chExt cx="0" cy="0"/>
        </a:xfrm>
      </p:grpSpPr>
      <p:sp>
        <p:nvSpPr>
          <p:cNvPr id="3" name="Text 1"/>
          <p:cNvSpPr/>
          <p:nvPr/>
        </p:nvSpPr>
        <p:spPr>
          <a:xfrm>
            <a:off x="990600" y="742950"/>
            <a:ext cx="3066961"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3 · REFLECT</a:t>
            </a:r>
            <a:endParaRPr lang="en-US" sz="1500" dirty="0"/>
          </a:p>
        </p:txBody>
      </p:sp>
      <p:sp>
        <p:nvSpPr>
          <p:cNvPr id="4" name="Text 2"/>
          <p:cNvSpPr/>
          <p:nvPr/>
        </p:nvSpPr>
        <p:spPr>
          <a:xfrm>
            <a:off x="-2786841" y="1039437"/>
            <a:ext cx="12460266" cy="1195388"/>
          </a:xfrm>
          <a:prstGeom prst="rect">
            <a:avLst/>
          </a:prstGeom>
          <a:noFill/>
          <a:ln/>
        </p:spPr>
        <p:txBody>
          <a:bodyPr wrap="square" lIns="25400" tIns="25400" rIns="25400" bIns="25400" rtlCol="0" anchor="t">
            <a:noAutofit/>
          </a:bodyPr>
          <a:lstStyle/>
          <a:p>
            <a:pPr algn="ctr">
              <a:lnSpc>
                <a:spcPct val="98000"/>
              </a:lnSpc>
            </a:pPr>
            <a:r>
              <a:rPr lang="en-US" sz="4800" b="1" kern="0" spc="-56" dirty="0">
                <a:solidFill>
                  <a:srgbClr val="000000"/>
                </a:solidFill>
                <a:latin typeface="Playfair Display"/>
              </a:rPr>
              <a:t>Growth Mindset</a:t>
            </a:r>
            <a:endParaRPr lang="en-US" sz="4800">
              <a:ea typeface="Calibri"/>
              <a:cs typeface="Calibri"/>
            </a:endParaRPr>
          </a:p>
        </p:txBody>
      </p:sp>
      <p:pic>
        <p:nvPicPr>
          <p:cNvPr id="6" name="Image 0" descr="preencoded.png"/>
          <p:cNvPicPr>
            <a:picLocks noChangeAspect="1"/>
          </p:cNvPicPr>
          <p:nvPr/>
        </p:nvPicPr>
        <p:blipFill>
          <a:blip r:embed="rId4"/>
          <a:stretch>
            <a:fillRect/>
          </a:stretch>
        </p:blipFill>
        <p:spPr>
          <a:xfrm>
            <a:off x="457200" y="8813223"/>
            <a:ext cx="2451993" cy="1395845"/>
          </a:xfrm>
          <a:prstGeom prst="rect">
            <a:avLst/>
          </a:prstGeom>
        </p:spPr>
      </p:pic>
      <p:sp>
        <p:nvSpPr>
          <p:cNvPr id="7" name="Text 4"/>
          <p:cNvSpPr/>
          <p:nvPr/>
        </p:nvSpPr>
        <p:spPr>
          <a:xfrm>
            <a:off x="16076613" y="9505950"/>
            <a:ext cx="1342866" cy="209550"/>
          </a:xfrm>
          <a:prstGeom prst="rect">
            <a:avLst/>
          </a:prstGeom>
          <a:noFill/>
          <a:ln/>
        </p:spPr>
        <p:txBody>
          <a:bodyPr wrap="square" lIns="25400" tIns="25400" rIns="25400" bIns="25400" rtlCol="0" anchor="t">
            <a:normAutofit lnSpcReduction="100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THREE</a:t>
            </a:r>
            <a:endParaRPr lang="en-US" sz="1125" dirty="0"/>
          </a:p>
        </p:txBody>
      </p:sp>
      <p:sp>
        <p:nvSpPr>
          <p:cNvPr id="8" name="TextBox 8">
            <a:extLst>
              <a:ext uri="{FF2B5EF4-FFF2-40B4-BE49-F238E27FC236}">
                <a16:creationId xmlns:a16="http://schemas.microsoft.com/office/drawing/2014/main" id="{677256F8-865D-18EF-9DBF-5D57119B82AE}"/>
              </a:ext>
            </a:extLst>
          </p:cNvPr>
          <p:cNvSpPr txBox="1"/>
          <p:nvPr/>
        </p:nvSpPr>
        <p:spPr>
          <a:xfrm>
            <a:off x="994926" y="2217379"/>
            <a:ext cx="6760679" cy="5673989"/>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ts val="5599"/>
              </a:lnSpc>
            </a:pPr>
            <a:r>
              <a:rPr lang="en-US" sz="3200" dirty="0">
                <a:solidFill>
                  <a:srgbClr val="000000"/>
                </a:solidFill>
                <a:latin typeface="Rubik"/>
                <a:ea typeface="Rubik"/>
                <a:cs typeface="Rubik"/>
                <a:sym typeface="Rubik"/>
              </a:rPr>
              <a:t>Think about these questions as you watch the following video:</a:t>
            </a:r>
          </a:p>
          <a:p>
            <a:pPr marL="817880" lvl="2" indent="-272415" algn="l">
              <a:lnSpc>
                <a:spcPts val="5599"/>
              </a:lnSpc>
              <a:buFont typeface="Arial"/>
              <a:buChar char="⚬"/>
            </a:pPr>
            <a:r>
              <a:rPr lang="en-US" sz="3200" dirty="0">
                <a:solidFill>
                  <a:srgbClr val="000000"/>
                </a:solidFill>
                <a:latin typeface="Rubik"/>
                <a:ea typeface="Rubik"/>
                <a:cs typeface="Rubik"/>
                <a:sym typeface="Rubik"/>
              </a:rPr>
              <a:t>Why it’s important to continuously learn from the mistakes that we make?</a:t>
            </a:r>
            <a:endParaRPr lang="en-US" sz="3200" dirty="0">
              <a:solidFill>
                <a:srgbClr val="000000"/>
              </a:solidFill>
              <a:latin typeface="Rubik"/>
              <a:ea typeface="Rubik"/>
              <a:cs typeface="Rubik"/>
            </a:endParaRPr>
          </a:p>
          <a:p>
            <a:pPr marL="817883" lvl="2" indent="-272628" algn="l">
              <a:lnSpc>
                <a:spcPts val="5599"/>
              </a:lnSpc>
            </a:pPr>
            <a:endParaRPr lang="en-US" sz="3200">
              <a:solidFill>
                <a:srgbClr val="000000"/>
              </a:solidFill>
              <a:latin typeface="Rubik"/>
              <a:ea typeface="Rubik"/>
              <a:cs typeface="Rubik"/>
              <a:sym typeface="Rubik"/>
            </a:endParaRPr>
          </a:p>
          <a:p>
            <a:pPr marL="817880" lvl="2" indent="-272415" algn="l">
              <a:lnSpc>
                <a:spcPts val="5599"/>
              </a:lnSpc>
              <a:buFont typeface="Arial"/>
              <a:buChar char="⚬"/>
            </a:pPr>
            <a:r>
              <a:rPr lang="en-US" sz="3200" dirty="0">
                <a:solidFill>
                  <a:srgbClr val="000000"/>
                </a:solidFill>
                <a:latin typeface="Rubik"/>
                <a:ea typeface="Rubik"/>
                <a:cs typeface="Rubik"/>
                <a:sym typeface="Rubik"/>
              </a:rPr>
              <a:t>How can the shift in our thinking lead towards successful outcomes?</a:t>
            </a:r>
            <a:endParaRPr lang="en-US" sz="3200" dirty="0">
              <a:solidFill>
                <a:srgbClr val="000000"/>
              </a:solidFill>
              <a:latin typeface="Rubik"/>
              <a:ea typeface="Rubik"/>
              <a:cs typeface="Rubik"/>
            </a:endParaRPr>
          </a:p>
        </p:txBody>
      </p:sp>
      <p:pic>
        <p:nvPicPr>
          <p:cNvPr id="9" name="Online Media 8" title="Growth Mindset Animation">
            <a:hlinkClick r:id="" action="ppaction://noaction"/>
            <a:extLst>
              <a:ext uri="{FF2B5EF4-FFF2-40B4-BE49-F238E27FC236}">
                <a16:creationId xmlns:a16="http://schemas.microsoft.com/office/drawing/2014/main" id="{C9E309E9-E7C5-1EF4-200D-A0D22C7A3A3F}"/>
              </a:ext>
            </a:extLst>
          </p:cNvPr>
          <p:cNvPicPr>
            <a:picLocks noRot="1" noChangeAspect="1"/>
          </p:cNvPicPr>
          <p:nvPr>
            <a:videoFile r:link="rId1"/>
          </p:nvPr>
        </p:nvPicPr>
        <p:blipFill>
          <a:blip r:embed="rId5"/>
          <a:stretch>
            <a:fillRect/>
          </a:stretch>
        </p:blipFill>
        <p:spPr>
          <a:xfrm>
            <a:off x="8281988" y="2209800"/>
            <a:ext cx="9840912" cy="546735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3F1E5"/>
        </a:solidFill>
        <a:effectLst/>
      </p:bgPr>
    </p:bg>
    <p:spTree>
      <p:nvGrpSpPr>
        <p:cNvPr id="1" name=""/>
        <p:cNvGrpSpPr/>
        <p:nvPr/>
      </p:nvGrpSpPr>
      <p:grpSpPr>
        <a:xfrm>
          <a:off x="0" y="0"/>
          <a:ext cx="0" cy="0"/>
          <a:chOff x="0" y="0"/>
          <a:chExt cx="0" cy="0"/>
        </a:xfrm>
      </p:grpSpPr>
      <p:sp>
        <p:nvSpPr>
          <p:cNvPr id="3" name="Text 1"/>
          <p:cNvSpPr/>
          <p:nvPr/>
        </p:nvSpPr>
        <p:spPr>
          <a:xfrm>
            <a:off x="990600" y="742950"/>
            <a:ext cx="5484753"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1 · GROWTH VS. FIXED MINDSET</a:t>
            </a:r>
            <a:endParaRPr lang="en-US" sz="1500" dirty="0"/>
          </a:p>
        </p:txBody>
      </p:sp>
      <p:sp>
        <p:nvSpPr>
          <p:cNvPr id="4" name="Shape 2"/>
          <p:cNvSpPr/>
          <p:nvPr/>
        </p:nvSpPr>
        <p:spPr>
          <a:xfrm>
            <a:off x="16362562" y="742950"/>
            <a:ext cx="934839" cy="349250"/>
          </a:xfrm>
          <a:prstGeom prst="rect">
            <a:avLst/>
          </a:prstGeom>
          <a:ln w="19050">
            <a:solidFill>
              <a:srgbClr val="2B2B28"/>
            </a:solidFill>
            <a:prstDash val="solid"/>
          </a:ln>
        </p:spPr>
        <p:txBody>
          <a:bodyPr/>
          <a:lstStyle/>
          <a:p>
            <a:endParaRPr lang="en-US"/>
          </a:p>
        </p:txBody>
      </p:sp>
      <p:sp>
        <p:nvSpPr>
          <p:cNvPr id="5" name="Text 3"/>
          <p:cNvSpPr/>
          <p:nvPr/>
        </p:nvSpPr>
        <p:spPr>
          <a:xfrm>
            <a:off x="16438762" y="828675"/>
            <a:ext cx="706239" cy="215900"/>
          </a:xfrm>
          <a:prstGeom prst="rect">
            <a:avLst/>
          </a:prstGeom>
          <a:noFill/>
          <a:ln/>
        </p:spPr>
        <p:txBody>
          <a:bodyPr wrap="none" lIns="25400" tIns="25400" rIns="25400" bIns="25400" rtlCol="0" anchor="t">
            <a:normAutofit lnSpcReduction="10000"/>
          </a:bodyPr>
          <a:lstStyle/>
          <a:p>
            <a:pPr marL="0" indent="0" algn="r">
              <a:buNone/>
            </a:pPr>
            <a:r>
              <a:rPr lang="en-US" sz="1200" b="1" kern="0" spc="144" dirty="0">
                <a:solidFill>
                  <a:srgbClr val="2B2B28"/>
                </a:solidFill>
                <a:latin typeface="Rubik" pitchFamily="34" charset="0"/>
                <a:ea typeface="Rubik" pitchFamily="34" charset="-122"/>
                <a:cs typeface="Rubik" pitchFamily="34" charset="-120"/>
              </a:rPr>
              <a:t>60 MIN</a:t>
            </a:r>
            <a:endParaRPr lang="en-US" sz="1200" dirty="0"/>
          </a:p>
        </p:txBody>
      </p:sp>
      <p:sp>
        <p:nvSpPr>
          <p:cNvPr id="6" name="Text 4"/>
          <p:cNvSpPr/>
          <p:nvPr/>
        </p:nvSpPr>
        <p:spPr>
          <a:xfrm>
            <a:off x="990600" y="3643107"/>
            <a:ext cx="17937480" cy="616744"/>
          </a:xfrm>
          <a:prstGeom prst="rect">
            <a:avLst/>
          </a:prstGeom>
          <a:noFill/>
          <a:ln/>
        </p:spPr>
        <p:txBody>
          <a:bodyPr wrap="square" lIns="25400" tIns="25400" rIns="25400" bIns="25400" rtlCol="0" anchor="t">
            <a:normAutofit fontScale="92500" lnSpcReduction="20000"/>
          </a:bodyPr>
          <a:lstStyle/>
          <a:p>
            <a:pPr marL="0" indent="0" algn="l">
              <a:lnSpc>
                <a:spcPct val="98000"/>
              </a:lnSpc>
              <a:buNone/>
            </a:pPr>
            <a:r>
              <a:rPr lang="en-US" sz="4650" b="1" kern="0" spc="-56" dirty="0">
                <a:solidFill>
                  <a:srgbClr val="000000"/>
                </a:solidFill>
                <a:latin typeface="Playfair Display" pitchFamily="34" charset="0"/>
                <a:ea typeface="Playfair Display" pitchFamily="34" charset="-122"/>
                <a:cs typeface="Playfair Display" pitchFamily="34" charset="-120"/>
              </a:rPr>
              <a:t>Learning Goals</a:t>
            </a:r>
            <a:endParaRPr lang="en-US" sz="4650" dirty="0"/>
          </a:p>
        </p:txBody>
      </p:sp>
      <p:sp>
        <p:nvSpPr>
          <p:cNvPr id="7" name="Text 5"/>
          <p:cNvSpPr/>
          <p:nvPr/>
        </p:nvSpPr>
        <p:spPr>
          <a:xfrm>
            <a:off x="1034143" y="4480287"/>
            <a:ext cx="361950" cy="361950"/>
          </a:xfrm>
          <a:prstGeom prst="rect">
            <a:avLst/>
          </a:prstGeom>
          <a:noFill/>
          <a:ln/>
        </p:spPr>
        <p:txBody>
          <a:bodyPr wrap="square" lIns="25400" tIns="25400" rIns="25400" bIns="25400" rtlCol="0" anchor="t">
            <a:noAutofit/>
          </a:bodyPr>
          <a:lstStyle/>
          <a:p>
            <a:pPr marL="0" indent="0" algn="l">
              <a:lnSpc>
                <a:spcPct val="100000"/>
              </a:lnSpc>
              <a:buNone/>
            </a:pPr>
            <a:r>
              <a:rPr lang="en-US" sz="4800" b="1" dirty="0">
                <a:solidFill>
                  <a:srgbClr val="006C5B"/>
                </a:solidFill>
                <a:latin typeface="Playfair Display"/>
                <a:ea typeface="Playfair Display" pitchFamily="34" charset="-122"/>
                <a:cs typeface="Playfair Display" pitchFamily="34" charset="-120"/>
              </a:rPr>
              <a:t>1</a:t>
            </a:r>
            <a:endParaRPr lang="en-US" sz="4200" dirty="0">
              <a:solidFill>
                <a:srgbClr val="006C5B"/>
              </a:solidFill>
              <a:latin typeface="Playfair Display"/>
            </a:endParaRPr>
          </a:p>
        </p:txBody>
      </p:sp>
      <p:sp>
        <p:nvSpPr>
          <p:cNvPr id="8" name="Text 6"/>
          <p:cNvSpPr/>
          <p:nvPr/>
        </p:nvSpPr>
        <p:spPr>
          <a:xfrm>
            <a:off x="1431472" y="4665344"/>
            <a:ext cx="15435008" cy="587686"/>
          </a:xfrm>
          <a:prstGeom prst="rect">
            <a:avLst/>
          </a:prstGeom>
          <a:noFill/>
          <a:ln/>
        </p:spPr>
        <p:txBody>
          <a:bodyPr wrap="square" lIns="25400" tIns="25400" rIns="25400" bIns="25400" rtlCol="0" anchor="t">
            <a:noAutofit/>
          </a:bodyPr>
          <a:lstStyle/>
          <a:p>
            <a:pPr marL="0" indent="0" algn="l">
              <a:lnSpc>
                <a:spcPct val="132000"/>
              </a:lnSpc>
              <a:buNone/>
            </a:pPr>
            <a:r>
              <a:rPr lang="en-US" sz="3200" dirty="0">
                <a:solidFill>
                  <a:srgbClr val="000000"/>
                </a:solidFill>
                <a:latin typeface="Rubik" pitchFamily="34" charset="0"/>
                <a:ea typeface="Rubik" pitchFamily="34" charset="-122"/>
                <a:cs typeface="Rubik" pitchFamily="34" charset="-120"/>
              </a:rPr>
              <a:t>Understand and articulate the differences between a “growth” and “fixed” mindset.</a:t>
            </a:r>
            <a:endParaRPr lang="en-US" sz="3200" dirty="0"/>
          </a:p>
        </p:txBody>
      </p:sp>
      <p:sp>
        <p:nvSpPr>
          <p:cNvPr id="9" name="Text 7"/>
          <p:cNvSpPr/>
          <p:nvPr/>
        </p:nvSpPr>
        <p:spPr>
          <a:xfrm>
            <a:off x="1034143" y="5253031"/>
            <a:ext cx="361950" cy="361950"/>
          </a:xfrm>
          <a:prstGeom prst="rect">
            <a:avLst/>
          </a:prstGeom>
          <a:noFill/>
          <a:ln/>
        </p:spPr>
        <p:txBody>
          <a:bodyPr wrap="square" lIns="25400" tIns="25400" rIns="25400" bIns="25400" rtlCol="0" anchor="t">
            <a:noAutofit/>
          </a:bodyPr>
          <a:lstStyle/>
          <a:p>
            <a:pPr marL="0" indent="0" algn="l">
              <a:lnSpc>
                <a:spcPct val="100000"/>
              </a:lnSpc>
              <a:buNone/>
            </a:pPr>
            <a:r>
              <a:rPr lang="en-US" sz="4800" b="1" dirty="0">
                <a:solidFill>
                  <a:srgbClr val="006C5B"/>
                </a:solidFill>
                <a:latin typeface="Playfair Display"/>
                <a:ea typeface="Playfair Display" pitchFamily="34" charset="-122"/>
                <a:cs typeface="Playfair Display" pitchFamily="34" charset="-120"/>
              </a:rPr>
              <a:t>2</a:t>
            </a:r>
            <a:endParaRPr lang="en-US" sz="4800" dirty="0">
              <a:solidFill>
                <a:srgbClr val="006C5B"/>
              </a:solidFill>
              <a:latin typeface="Playfair Display"/>
            </a:endParaRPr>
          </a:p>
        </p:txBody>
      </p:sp>
      <p:sp>
        <p:nvSpPr>
          <p:cNvPr id="10" name="Text 8"/>
          <p:cNvSpPr/>
          <p:nvPr/>
        </p:nvSpPr>
        <p:spPr>
          <a:xfrm>
            <a:off x="1540329" y="5340116"/>
            <a:ext cx="14905136" cy="576802"/>
          </a:xfrm>
          <a:prstGeom prst="rect">
            <a:avLst/>
          </a:prstGeom>
          <a:noFill/>
          <a:ln/>
        </p:spPr>
        <p:txBody>
          <a:bodyPr wrap="square" lIns="25400" tIns="25400" rIns="25400" bIns="25400" rtlCol="0" anchor="t">
            <a:noAutofit/>
          </a:bodyPr>
          <a:lstStyle/>
          <a:p>
            <a:pPr marL="0" indent="0" algn="l">
              <a:lnSpc>
                <a:spcPct val="132000"/>
              </a:lnSpc>
              <a:buNone/>
            </a:pPr>
            <a:r>
              <a:rPr lang="en-US" sz="3200" dirty="0">
                <a:solidFill>
                  <a:srgbClr val="000000"/>
                </a:solidFill>
                <a:latin typeface="Rubik" pitchFamily="34" charset="0"/>
                <a:ea typeface="Rubik" pitchFamily="34" charset="-122"/>
                <a:cs typeface="Rubik" pitchFamily="34" charset="-120"/>
              </a:rPr>
              <a:t>Reflect on how failing is an opportunity to grow and learn.</a:t>
            </a:r>
            <a:endParaRPr lang="en-US" sz="3200" dirty="0"/>
          </a:p>
        </p:txBody>
      </p:sp>
      <p:sp>
        <p:nvSpPr>
          <p:cNvPr id="11" name="Text 9"/>
          <p:cNvSpPr/>
          <p:nvPr/>
        </p:nvSpPr>
        <p:spPr>
          <a:xfrm>
            <a:off x="1066800" y="5916918"/>
            <a:ext cx="361950" cy="361950"/>
          </a:xfrm>
          <a:prstGeom prst="rect">
            <a:avLst/>
          </a:prstGeom>
          <a:noFill/>
          <a:ln/>
        </p:spPr>
        <p:txBody>
          <a:bodyPr wrap="square" lIns="25400" tIns="25400" rIns="25400" bIns="25400" rtlCol="0" anchor="t">
            <a:noAutofit/>
          </a:bodyPr>
          <a:lstStyle/>
          <a:p>
            <a:pPr marL="0" indent="0" algn="l">
              <a:lnSpc>
                <a:spcPct val="100000"/>
              </a:lnSpc>
              <a:buNone/>
            </a:pPr>
            <a:r>
              <a:rPr lang="en-US" sz="4800" b="1" dirty="0">
                <a:solidFill>
                  <a:srgbClr val="006C5B"/>
                </a:solidFill>
                <a:latin typeface="Playfair Display"/>
                <a:ea typeface="Playfair Display" pitchFamily="34" charset="-122"/>
                <a:cs typeface="Playfair Display" pitchFamily="34" charset="-120"/>
              </a:rPr>
              <a:t>3</a:t>
            </a:r>
            <a:endParaRPr lang="en-US" sz="4800" dirty="0">
              <a:solidFill>
                <a:srgbClr val="006C5B"/>
              </a:solidFill>
              <a:latin typeface="Playfair Display"/>
            </a:endParaRPr>
          </a:p>
        </p:txBody>
      </p:sp>
      <p:sp>
        <p:nvSpPr>
          <p:cNvPr id="12" name="Text 10"/>
          <p:cNvSpPr/>
          <p:nvPr/>
        </p:nvSpPr>
        <p:spPr>
          <a:xfrm>
            <a:off x="1485900" y="6025775"/>
            <a:ext cx="16292889" cy="620344"/>
          </a:xfrm>
          <a:prstGeom prst="rect">
            <a:avLst/>
          </a:prstGeom>
          <a:noFill/>
          <a:ln/>
        </p:spPr>
        <p:txBody>
          <a:bodyPr wrap="square" lIns="25400" tIns="25400" rIns="25400" bIns="25400" rtlCol="0" anchor="t">
            <a:noAutofit/>
          </a:bodyPr>
          <a:lstStyle/>
          <a:p>
            <a:pPr marL="0" indent="0" algn="l">
              <a:lnSpc>
                <a:spcPct val="132000"/>
              </a:lnSpc>
              <a:buNone/>
            </a:pPr>
            <a:r>
              <a:rPr lang="en-US" sz="3200" dirty="0">
                <a:solidFill>
                  <a:srgbClr val="000000"/>
                </a:solidFill>
                <a:latin typeface="Rubik" pitchFamily="34" charset="0"/>
                <a:ea typeface="Rubik" pitchFamily="34" charset="-122"/>
                <a:cs typeface="Rubik" pitchFamily="34" charset="-120"/>
              </a:rPr>
              <a:t>Identify times in your life where you failed and how this became an opportunity to learn.</a:t>
            </a:r>
            <a:endParaRPr lang="en-US" sz="3200" dirty="0"/>
          </a:p>
        </p:txBody>
      </p:sp>
      <p:sp>
        <p:nvSpPr>
          <p:cNvPr id="13" name="Text 11"/>
          <p:cNvSpPr/>
          <p:nvPr/>
        </p:nvSpPr>
        <p:spPr>
          <a:xfrm>
            <a:off x="1034143" y="6646118"/>
            <a:ext cx="361950" cy="361950"/>
          </a:xfrm>
          <a:prstGeom prst="rect">
            <a:avLst/>
          </a:prstGeom>
          <a:noFill/>
          <a:ln/>
        </p:spPr>
        <p:txBody>
          <a:bodyPr wrap="square" lIns="25400" tIns="25400" rIns="25400" bIns="25400" rtlCol="0" anchor="t">
            <a:noAutofit/>
          </a:bodyPr>
          <a:lstStyle/>
          <a:p>
            <a:pPr marL="0" indent="0" algn="l">
              <a:lnSpc>
                <a:spcPct val="100000"/>
              </a:lnSpc>
              <a:buNone/>
            </a:pPr>
            <a:r>
              <a:rPr lang="en-US" sz="4800" b="1" dirty="0">
                <a:solidFill>
                  <a:srgbClr val="006C5B"/>
                </a:solidFill>
                <a:latin typeface="Playfair Display"/>
                <a:ea typeface="Playfair Display" pitchFamily="34" charset="-122"/>
                <a:cs typeface="Playfair Display" pitchFamily="34" charset="-120"/>
              </a:rPr>
              <a:t>4</a:t>
            </a:r>
            <a:endParaRPr lang="en-US" sz="4800" dirty="0">
              <a:solidFill>
                <a:srgbClr val="006C5B"/>
              </a:solidFill>
              <a:latin typeface="Playfair Display"/>
            </a:endParaRPr>
          </a:p>
        </p:txBody>
      </p:sp>
      <p:sp>
        <p:nvSpPr>
          <p:cNvPr id="14" name="Text 12"/>
          <p:cNvSpPr/>
          <p:nvPr/>
        </p:nvSpPr>
        <p:spPr>
          <a:xfrm>
            <a:off x="1485870" y="6646119"/>
            <a:ext cx="15974263" cy="1578287"/>
          </a:xfrm>
          <a:prstGeom prst="rect">
            <a:avLst/>
          </a:prstGeom>
          <a:noFill/>
          <a:ln/>
        </p:spPr>
        <p:txBody>
          <a:bodyPr wrap="square" lIns="25400" tIns="25400" rIns="25400" bIns="25400" rtlCol="0" anchor="t">
            <a:noAutofit/>
          </a:bodyPr>
          <a:lstStyle/>
          <a:p>
            <a:pPr marL="0" indent="0" algn="l">
              <a:lnSpc>
                <a:spcPct val="132000"/>
              </a:lnSpc>
              <a:buNone/>
            </a:pPr>
            <a:r>
              <a:rPr lang="en-US" sz="3200" dirty="0">
                <a:solidFill>
                  <a:srgbClr val="000000"/>
                </a:solidFill>
                <a:latin typeface="Rubik" pitchFamily="34" charset="0"/>
                <a:ea typeface="Rubik" pitchFamily="34" charset="-122"/>
                <a:cs typeface="Rubik" pitchFamily="34" charset="-120"/>
              </a:rPr>
              <a:t>Reflect on how personal challenges impact community and relationships, and how collective support aids growth.</a:t>
            </a:r>
            <a:endParaRPr lang="en-US" sz="3200" dirty="0"/>
          </a:p>
        </p:txBody>
      </p:sp>
      <p:pic>
        <p:nvPicPr>
          <p:cNvPr id="15" name="Image 0" descr="preencoded.png"/>
          <p:cNvPicPr>
            <a:picLocks noChangeAspect="1"/>
          </p:cNvPicPr>
          <p:nvPr/>
        </p:nvPicPr>
        <p:blipFill>
          <a:blip r:embed="rId3"/>
          <a:stretch>
            <a:fillRect/>
          </a:stretch>
        </p:blipFill>
        <p:spPr>
          <a:xfrm>
            <a:off x="990600" y="8937172"/>
            <a:ext cx="1330764" cy="751113"/>
          </a:xfrm>
          <a:prstGeom prst="rect">
            <a:avLst/>
          </a:prstGeom>
        </p:spPr>
      </p:pic>
      <p:sp>
        <p:nvSpPr>
          <p:cNvPr id="16" name="Text 13"/>
          <p:cNvSpPr/>
          <p:nvPr/>
        </p:nvSpPr>
        <p:spPr>
          <a:xfrm>
            <a:off x="16277034" y="9505950"/>
            <a:ext cx="1096566"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ONE</a:t>
            </a:r>
            <a:endParaRPr lang="en-US" sz="1125"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7">
    <p:bg>
      <p:bgPr>
        <a:solidFill>
          <a:srgbClr val="F3F1E5"/>
        </a:solidFill>
        <a:effectLst/>
      </p:bgPr>
    </p:bg>
    <p:spTree>
      <p:nvGrpSpPr>
        <p:cNvPr id="1" name=""/>
        <p:cNvGrpSpPr/>
        <p:nvPr/>
      </p:nvGrpSpPr>
      <p:grpSpPr>
        <a:xfrm>
          <a:off x="0" y="0"/>
          <a:ext cx="0" cy="0"/>
          <a:chOff x="0" y="0"/>
          <a:chExt cx="0" cy="0"/>
        </a:xfrm>
      </p:grpSpPr>
      <p:sp>
        <p:nvSpPr>
          <p:cNvPr id="3" name="Text 1"/>
          <p:cNvSpPr/>
          <p:nvPr/>
        </p:nvSpPr>
        <p:spPr>
          <a:xfrm>
            <a:off x="990600" y="742950"/>
            <a:ext cx="5127099"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3 · INDIGENOUS INNOVATION</a:t>
            </a:r>
            <a:endParaRPr lang="en-US" sz="1500" dirty="0"/>
          </a:p>
        </p:txBody>
      </p:sp>
      <p:sp>
        <p:nvSpPr>
          <p:cNvPr id="4" name="Text 2"/>
          <p:cNvSpPr/>
          <p:nvPr/>
        </p:nvSpPr>
        <p:spPr>
          <a:xfrm>
            <a:off x="990600" y="1295979"/>
            <a:ext cx="9745276" cy="467420"/>
          </a:xfrm>
          <a:prstGeom prst="rect">
            <a:avLst/>
          </a:prstGeom>
          <a:noFill/>
          <a:ln/>
        </p:spPr>
        <p:txBody>
          <a:bodyPr wrap="square" lIns="25400" tIns="25400" rIns="25400" bIns="25400" rtlCol="0" anchor="t">
            <a:noAutofit/>
          </a:bodyPr>
          <a:lstStyle/>
          <a:p>
            <a:pPr marL="0" indent="0" algn="l">
              <a:lnSpc>
                <a:spcPct val="98000"/>
              </a:lnSpc>
              <a:buNone/>
            </a:pPr>
            <a:r>
              <a:rPr lang="en-US" sz="3900" b="1" kern="0" spc="-41" dirty="0">
                <a:solidFill>
                  <a:srgbClr val="000000"/>
                </a:solidFill>
                <a:latin typeface="Playfair Display"/>
                <a:ea typeface="Playfair Display" pitchFamily="34" charset="-122"/>
                <a:cs typeface="Playfair Display" pitchFamily="34" charset="-120"/>
              </a:rPr>
              <a:t>Thousands of years of failing forward</a:t>
            </a:r>
            <a:endParaRPr lang="en-US" sz="3900">
              <a:latin typeface="Playfair Display"/>
              <a:ea typeface="Calibri"/>
              <a:cs typeface="Calibri"/>
            </a:endParaRPr>
          </a:p>
        </p:txBody>
      </p:sp>
      <p:sp>
        <p:nvSpPr>
          <p:cNvPr id="5" name="Shape 3"/>
          <p:cNvSpPr/>
          <p:nvPr/>
        </p:nvSpPr>
        <p:spPr>
          <a:xfrm>
            <a:off x="990600" y="1953898"/>
            <a:ext cx="8048625" cy="3254086"/>
          </a:xfrm>
          <a:prstGeom prst="rect">
            <a:avLst/>
          </a:prstGeom>
          <a:solidFill>
            <a:srgbClr val="FAF9F2"/>
          </a:solidFill>
          <a:ln w="19050">
            <a:solidFill>
              <a:srgbClr val="000000"/>
            </a:solidFill>
            <a:prstDash val="solid"/>
          </a:ln>
          <a:effectLst>
            <a:outerShdw blurRad="101600" dist="80822" dir="2700000" algn="bl" rotWithShape="0">
              <a:srgbClr val="006C5B">
                <a:alpha val="100000"/>
              </a:srgbClr>
            </a:outerShdw>
          </a:effectLst>
        </p:spPr>
        <p:txBody>
          <a:bodyPr/>
          <a:lstStyle/>
          <a:p>
            <a:endParaRPr lang="en-US"/>
          </a:p>
        </p:txBody>
      </p:sp>
      <p:sp>
        <p:nvSpPr>
          <p:cNvPr id="6" name="Text 4"/>
          <p:cNvSpPr/>
          <p:nvPr/>
        </p:nvSpPr>
        <p:spPr>
          <a:xfrm>
            <a:off x="1276350" y="2303725"/>
            <a:ext cx="5507599" cy="510887"/>
          </a:xfrm>
          <a:prstGeom prst="rect">
            <a:avLst/>
          </a:prstGeom>
          <a:noFill/>
          <a:ln/>
        </p:spPr>
        <p:txBody>
          <a:bodyPr wrap="square" lIns="25400" tIns="25400" rIns="25400" bIns="25400" rtlCol="0" anchor="t">
            <a:noAutofit/>
          </a:bodyPr>
          <a:lstStyle/>
          <a:p>
            <a:pPr marL="0" indent="0" algn="l">
              <a:buNone/>
            </a:pPr>
            <a:r>
              <a:rPr lang="en-US" sz="2800" b="1" dirty="0">
                <a:solidFill>
                  <a:srgbClr val="000000"/>
                </a:solidFill>
                <a:latin typeface="Playfair Display"/>
                <a:ea typeface="Rubik"/>
                <a:cs typeface="Rubik" pitchFamily="34" charset="-120"/>
              </a:rPr>
              <a:t>Three Sisters agriculture</a:t>
            </a:r>
            <a:endParaRPr lang="en-US" sz="2800">
              <a:latin typeface="Playfair Display"/>
              <a:ea typeface="Rubik"/>
            </a:endParaRPr>
          </a:p>
        </p:txBody>
      </p:sp>
      <p:sp>
        <p:nvSpPr>
          <p:cNvPr id="7" name="Text 5"/>
          <p:cNvSpPr/>
          <p:nvPr/>
        </p:nvSpPr>
        <p:spPr>
          <a:xfrm>
            <a:off x="1276350" y="3335889"/>
            <a:ext cx="7701439" cy="1456459"/>
          </a:xfrm>
          <a:prstGeom prst="rect">
            <a:avLst/>
          </a:prstGeom>
          <a:noFill/>
          <a:ln/>
        </p:spPr>
        <p:txBody>
          <a:bodyPr wrap="square" lIns="25400" tIns="25400" rIns="25400" bIns="25400" rtlCol="0" anchor="t">
            <a:normAutofit/>
          </a:bodyPr>
          <a:lstStyle/>
          <a:p>
            <a:pPr marL="0" indent="0" algn="l">
              <a:lnSpc>
                <a:spcPct val="145000"/>
              </a:lnSpc>
              <a:buNone/>
            </a:pPr>
            <a:r>
              <a:rPr lang="en-US" sz="2000" dirty="0">
                <a:solidFill>
                  <a:srgbClr val="000000"/>
                </a:solidFill>
                <a:latin typeface="Rubik" pitchFamily="34" charset="0"/>
                <a:ea typeface="Rubik"/>
                <a:cs typeface="Rubik" pitchFamily="34" charset="-120"/>
              </a:rPr>
              <a:t>Corn, beans, and squash grown together — refined over countless seasons of trial and error.</a:t>
            </a:r>
            <a:endParaRPr lang="en-US" sz="2000">
              <a:ea typeface="Rubik"/>
              <a:cs typeface="Calibri"/>
            </a:endParaRPr>
          </a:p>
        </p:txBody>
      </p:sp>
      <p:sp>
        <p:nvSpPr>
          <p:cNvPr id="8" name="Shape 6"/>
          <p:cNvSpPr/>
          <p:nvPr/>
        </p:nvSpPr>
        <p:spPr>
          <a:xfrm>
            <a:off x="9248775" y="1953898"/>
            <a:ext cx="8048625" cy="3254086"/>
          </a:xfrm>
          <a:prstGeom prst="rect">
            <a:avLst/>
          </a:prstGeom>
          <a:solidFill>
            <a:srgbClr val="FAF9F2"/>
          </a:solidFill>
          <a:ln w="19050">
            <a:solidFill>
              <a:srgbClr val="000000"/>
            </a:solidFill>
            <a:prstDash val="solid"/>
          </a:ln>
          <a:effectLst>
            <a:outerShdw blurRad="101600" dist="80822" dir="2700000" algn="bl" rotWithShape="0">
              <a:srgbClr val="006C5B">
                <a:alpha val="100000"/>
              </a:srgbClr>
            </a:outerShdw>
          </a:effectLst>
        </p:spPr>
        <p:txBody>
          <a:bodyPr/>
          <a:lstStyle/>
          <a:p>
            <a:endParaRPr lang="en-US"/>
          </a:p>
        </p:txBody>
      </p:sp>
      <p:sp>
        <p:nvSpPr>
          <p:cNvPr id="9" name="Text 7"/>
          <p:cNvSpPr/>
          <p:nvPr/>
        </p:nvSpPr>
        <p:spPr>
          <a:xfrm>
            <a:off x="9586479" y="2286407"/>
            <a:ext cx="3879019" cy="493568"/>
          </a:xfrm>
          <a:prstGeom prst="rect">
            <a:avLst/>
          </a:prstGeom>
          <a:noFill/>
          <a:ln/>
        </p:spPr>
        <p:txBody>
          <a:bodyPr wrap="square" lIns="25400" tIns="25400" rIns="25400" bIns="25400" rtlCol="0" anchor="t">
            <a:noAutofit/>
          </a:bodyPr>
          <a:lstStyle/>
          <a:p>
            <a:pPr marL="0" indent="0" algn="l">
              <a:buNone/>
            </a:pPr>
            <a:r>
              <a:rPr lang="en-US" sz="2800" b="1" dirty="0">
                <a:solidFill>
                  <a:srgbClr val="000000"/>
                </a:solidFill>
                <a:latin typeface="Playfair Display"/>
                <a:ea typeface="Rubik"/>
                <a:cs typeface="Rubik" pitchFamily="34" charset="-120"/>
              </a:rPr>
              <a:t>Inuit kayak design</a:t>
            </a:r>
            <a:endParaRPr lang="en-US" sz="2800">
              <a:latin typeface="Playfair Display"/>
              <a:ea typeface="Rubik"/>
            </a:endParaRPr>
          </a:p>
        </p:txBody>
      </p:sp>
      <p:sp>
        <p:nvSpPr>
          <p:cNvPr id="10" name="Text 8"/>
          <p:cNvSpPr/>
          <p:nvPr/>
        </p:nvSpPr>
        <p:spPr>
          <a:xfrm>
            <a:off x="9534525" y="3335889"/>
            <a:ext cx="7701439" cy="1456459"/>
          </a:xfrm>
          <a:prstGeom prst="rect">
            <a:avLst/>
          </a:prstGeom>
          <a:noFill/>
          <a:ln/>
        </p:spPr>
        <p:txBody>
          <a:bodyPr wrap="square" lIns="25400" tIns="25400" rIns="25400" bIns="25400" rtlCol="0" anchor="t">
            <a:normAutofit/>
          </a:bodyPr>
          <a:lstStyle/>
          <a:p>
            <a:pPr marL="0" indent="0" algn="l">
              <a:lnSpc>
                <a:spcPct val="145000"/>
              </a:lnSpc>
              <a:buNone/>
            </a:pPr>
            <a:r>
              <a:rPr lang="en-US" sz="2000" dirty="0">
                <a:solidFill>
                  <a:srgbClr val="000000"/>
                </a:solidFill>
                <a:latin typeface="Rubik" pitchFamily="34" charset="0"/>
                <a:ea typeface="Rubik"/>
                <a:cs typeface="Rubik" pitchFamily="34" charset="-120"/>
              </a:rPr>
              <a:t>Refined over thousands of years for Arctic waters; still among the most efficient watercraft ever made.</a:t>
            </a:r>
            <a:endParaRPr lang="en-US" sz="2000">
              <a:ea typeface="Rubik"/>
              <a:cs typeface="Calibri"/>
            </a:endParaRPr>
          </a:p>
        </p:txBody>
      </p:sp>
      <p:sp>
        <p:nvSpPr>
          <p:cNvPr id="11" name="Shape 9"/>
          <p:cNvSpPr/>
          <p:nvPr/>
        </p:nvSpPr>
        <p:spPr>
          <a:xfrm>
            <a:off x="990600" y="5469489"/>
            <a:ext cx="8048625" cy="3254086"/>
          </a:xfrm>
          <a:prstGeom prst="rect">
            <a:avLst/>
          </a:prstGeom>
          <a:solidFill>
            <a:srgbClr val="FAF9F2"/>
          </a:solidFill>
          <a:ln w="19050">
            <a:solidFill>
              <a:srgbClr val="000000"/>
            </a:solidFill>
            <a:prstDash val="solid"/>
          </a:ln>
          <a:effectLst>
            <a:outerShdw blurRad="101600" dist="80822" dir="2700000" algn="bl" rotWithShape="0">
              <a:srgbClr val="006C5B">
                <a:alpha val="100000"/>
              </a:srgbClr>
            </a:outerShdw>
          </a:effectLst>
        </p:spPr>
        <p:txBody>
          <a:bodyPr/>
          <a:lstStyle/>
          <a:p>
            <a:endParaRPr lang="en-US"/>
          </a:p>
        </p:txBody>
      </p:sp>
      <p:sp>
        <p:nvSpPr>
          <p:cNvPr id="12" name="Text 10"/>
          <p:cNvSpPr/>
          <p:nvPr/>
        </p:nvSpPr>
        <p:spPr>
          <a:xfrm>
            <a:off x="1276350" y="5940544"/>
            <a:ext cx="5047869" cy="1151657"/>
          </a:xfrm>
          <a:prstGeom prst="rect">
            <a:avLst/>
          </a:prstGeom>
          <a:noFill/>
          <a:ln/>
        </p:spPr>
        <p:txBody>
          <a:bodyPr wrap="square" lIns="25400" tIns="25400" rIns="25400" bIns="25400" rtlCol="0" anchor="t">
            <a:noAutofit/>
          </a:bodyPr>
          <a:lstStyle/>
          <a:p>
            <a:pPr marL="0" indent="0" algn="l">
              <a:buNone/>
            </a:pPr>
            <a:r>
              <a:rPr lang="en-US" sz="2800" b="1" dirty="0">
                <a:solidFill>
                  <a:srgbClr val="000000"/>
                </a:solidFill>
                <a:latin typeface="Playfair Display"/>
                <a:ea typeface="Rubik"/>
                <a:cs typeface="Rubik" pitchFamily="34" charset="-120"/>
              </a:rPr>
              <a:t>Haudenosaunee Confederacy</a:t>
            </a:r>
            <a:endParaRPr lang="en-US" sz="2800">
              <a:latin typeface="Playfair Display"/>
              <a:ea typeface="Rubik"/>
            </a:endParaRPr>
          </a:p>
        </p:txBody>
      </p:sp>
      <p:sp>
        <p:nvSpPr>
          <p:cNvPr id="13" name="Text 11"/>
          <p:cNvSpPr/>
          <p:nvPr/>
        </p:nvSpPr>
        <p:spPr>
          <a:xfrm>
            <a:off x="1276350" y="7093934"/>
            <a:ext cx="7701439" cy="1456459"/>
          </a:xfrm>
          <a:prstGeom prst="rect">
            <a:avLst/>
          </a:prstGeom>
          <a:noFill/>
          <a:ln/>
        </p:spPr>
        <p:txBody>
          <a:bodyPr wrap="square" lIns="25400" tIns="25400" rIns="25400" bIns="25400" rtlCol="0" anchor="t">
            <a:normAutofit/>
          </a:bodyPr>
          <a:lstStyle/>
          <a:p>
            <a:pPr marL="0" indent="0" algn="l">
              <a:lnSpc>
                <a:spcPct val="145000"/>
              </a:lnSpc>
              <a:buNone/>
            </a:pPr>
            <a:r>
              <a:rPr lang="en-US" sz="2000" dirty="0">
                <a:solidFill>
                  <a:srgbClr val="000000"/>
                </a:solidFill>
                <a:latin typeface="Rubik" pitchFamily="34" charset="0"/>
                <a:ea typeface="Rubik"/>
                <a:cs typeface="Rubik" pitchFamily="34" charset="-120"/>
              </a:rPr>
              <a:t>The Great Law of Peace — governance built on diplomacy, consensus, and accountability.</a:t>
            </a:r>
            <a:endParaRPr lang="en-US" sz="2000">
              <a:ea typeface="Rubik"/>
              <a:cs typeface="Calibri"/>
            </a:endParaRPr>
          </a:p>
        </p:txBody>
      </p:sp>
      <p:sp>
        <p:nvSpPr>
          <p:cNvPr id="14" name="Shape 12"/>
          <p:cNvSpPr/>
          <p:nvPr/>
        </p:nvSpPr>
        <p:spPr>
          <a:xfrm>
            <a:off x="9248775" y="5469489"/>
            <a:ext cx="8048625" cy="3254086"/>
          </a:xfrm>
          <a:prstGeom prst="rect">
            <a:avLst/>
          </a:prstGeom>
          <a:solidFill>
            <a:srgbClr val="FAF9F2"/>
          </a:solidFill>
          <a:ln w="19050">
            <a:solidFill>
              <a:srgbClr val="000000"/>
            </a:solidFill>
            <a:prstDash val="solid"/>
          </a:ln>
          <a:effectLst>
            <a:outerShdw blurRad="101600" dist="80822" dir="2700000" algn="bl" rotWithShape="0">
              <a:srgbClr val="006C5B">
                <a:alpha val="100000"/>
              </a:srgbClr>
            </a:outerShdw>
          </a:effectLst>
        </p:spPr>
        <p:txBody>
          <a:bodyPr/>
          <a:lstStyle/>
          <a:p>
            <a:endParaRPr lang="en-US"/>
          </a:p>
        </p:txBody>
      </p:sp>
      <p:sp>
        <p:nvSpPr>
          <p:cNvPr id="15" name="Text 13"/>
          <p:cNvSpPr/>
          <p:nvPr/>
        </p:nvSpPr>
        <p:spPr>
          <a:xfrm>
            <a:off x="9603797" y="5836635"/>
            <a:ext cx="4949462" cy="1099703"/>
          </a:xfrm>
          <a:prstGeom prst="rect">
            <a:avLst/>
          </a:prstGeom>
          <a:noFill/>
          <a:ln/>
        </p:spPr>
        <p:txBody>
          <a:bodyPr wrap="square" lIns="25400" tIns="25400" rIns="25400" bIns="25400" rtlCol="0" anchor="t">
            <a:noAutofit/>
          </a:bodyPr>
          <a:lstStyle/>
          <a:p>
            <a:pPr marL="0" indent="0" algn="l">
              <a:buNone/>
            </a:pPr>
            <a:r>
              <a:rPr lang="en-US" sz="2800" b="1" dirty="0">
                <a:solidFill>
                  <a:srgbClr val="000000"/>
                </a:solidFill>
                <a:latin typeface="Playfair Display"/>
                <a:ea typeface="Rubik"/>
                <a:cs typeface="Rubik" pitchFamily="34" charset="-120"/>
              </a:rPr>
              <a:t>Traditional Ecological Knowledge</a:t>
            </a:r>
            <a:endParaRPr lang="en-US" sz="2800">
              <a:latin typeface="Playfair Display"/>
              <a:ea typeface="Rubik"/>
              <a:cs typeface="Calibri"/>
            </a:endParaRPr>
          </a:p>
        </p:txBody>
      </p:sp>
      <p:sp>
        <p:nvSpPr>
          <p:cNvPr id="16" name="Text 14"/>
          <p:cNvSpPr/>
          <p:nvPr/>
        </p:nvSpPr>
        <p:spPr>
          <a:xfrm>
            <a:off x="9603798" y="6938071"/>
            <a:ext cx="7701439" cy="1456459"/>
          </a:xfrm>
          <a:prstGeom prst="rect">
            <a:avLst/>
          </a:prstGeom>
          <a:noFill/>
          <a:ln/>
        </p:spPr>
        <p:txBody>
          <a:bodyPr wrap="square" lIns="25400" tIns="25400" rIns="25400" bIns="25400" rtlCol="0" anchor="t">
            <a:normAutofit/>
          </a:bodyPr>
          <a:lstStyle/>
          <a:p>
            <a:pPr marL="0" indent="0" algn="l">
              <a:lnSpc>
                <a:spcPct val="145000"/>
              </a:lnSpc>
              <a:buNone/>
            </a:pPr>
            <a:r>
              <a:rPr lang="en-US" sz="2000" dirty="0">
                <a:solidFill>
                  <a:srgbClr val="000000"/>
                </a:solidFill>
                <a:latin typeface="Rubik"/>
                <a:ea typeface="Rubik"/>
                <a:cs typeface="Rubik" pitchFamily="34" charset="-120"/>
              </a:rPr>
              <a:t>Systems for managing fisheries, forests, and waterways that Western science now studies and adopts.</a:t>
            </a:r>
            <a:endParaRPr lang="en-US" sz="2000">
              <a:latin typeface="Calibri"/>
              <a:ea typeface="Rubik"/>
              <a:cs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8">
    <p:bg>
      <p:bgPr>
        <a:solidFill>
          <a:srgbClr val="63B5E5"/>
        </a:solidFill>
        <a:effectLst/>
      </p:bgPr>
    </p:bg>
    <p:spTree>
      <p:nvGrpSpPr>
        <p:cNvPr id="1" name=""/>
        <p:cNvGrpSpPr/>
        <p:nvPr/>
      </p:nvGrpSpPr>
      <p:grpSpPr>
        <a:xfrm>
          <a:off x="0" y="0"/>
          <a:ext cx="0" cy="0"/>
          <a:chOff x="0" y="0"/>
          <a:chExt cx="0" cy="0"/>
        </a:xfrm>
      </p:grpSpPr>
      <p:sp>
        <p:nvSpPr>
          <p:cNvPr id="3" name="Text 1"/>
          <p:cNvSpPr/>
          <p:nvPr/>
        </p:nvSpPr>
        <p:spPr>
          <a:xfrm>
            <a:off x="990600" y="742950"/>
            <a:ext cx="3499703"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F3F1E5"/>
                </a:solidFill>
                <a:latin typeface="Rubik" pitchFamily="34" charset="0"/>
                <a:ea typeface="Rubik" pitchFamily="34" charset="-122"/>
                <a:cs typeface="Rubik" pitchFamily="34" charset="-120"/>
              </a:rPr>
              <a:t>LESSON 3 · DISCUSSION</a:t>
            </a:r>
            <a:endParaRPr lang="en-US" sz="1500" dirty="0"/>
          </a:p>
        </p:txBody>
      </p:sp>
      <p:sp>
        <p:nvSpPr>
          <p:cNvPr id="4" name="Text 2"/>
          <p:cNvSpPr/>
          <p:nvPr/>
        </p:nvSpPr>
        <p:spPr>
          <a:xfrm>
            <a:off x="990600" y="3492701"/>
            <a:ext cx="9019350" cy="1195388"/>
          </a:xfrm>
          <a:prstGeom prst="rect">
            <a:avLst/>
          </a:prstGeom>
          <a:noFill/>
          <a:ln/>
        </p:spPr>
        <p:txBody>
          <a:bodyPr wrap="square" lIns="25400" tIns="25400" rIns="25400" bIns="25400" rtlCol="0" anchor="t">
            <a:normAutofit fontScale="92500"/>
          </a:bodyPr>
          <a:lstStyle/>
          <a:p>
            <a:pPr marL="0" indent="0" algn="l">
              <a:lnSpc>
                <a:spcPct val="98000"/>
              </a:lnSpc>
              <a:buNone/>
            </a:pPr>
            <a:r>
              <a:rPr lang="en-US" sz="4650" b="1" kern="0" spc="-56" dirty="0">
                <a:solidFill>
                  <a:srgbClr val="000000"/>
                </a:solidFill>
                <a:latin typeface="Playfair Display" pitchFamily="34" charset="0"/>
                <a:ea typeface="Playfair Display" pitchFamily="34" charset="-122"/>
                <a:cs typeface="Playfair Display" pitchFamily="34" charset="-120"/>
              </a:rPr>
              <a:t>Whose innovation gets celebrated?</a:t>
            </a:r>
            <a:endParaRPr lang="en-US" sz="4650" dirty="0">
              <a:solidFill>
                <a:srgbClr val="000000"/>
              </a:solidFill>
            </a:endParaRPr>
          </a:p>
        </p:txBody>
      </p:sp>
      <p:sp>
        <p:nvSpPr>
          <p:cNvPr id="5" name="Text 3"/>
          <p:cNvSpPr/>
          <p:nvPr/>
        </p:nvSpPr>
        <p:spPr>
          <a:xfrm>
            <a:off x="852055" y="4745238"/>
            <a:ext cx="1054677" cy="1175904"/>
          </a:xfrm>
          <a:prstGeom prst="rect">
            <a:avLst/>
          </a:prstGeom>
          <a:noFill/>
          <a:ln/>
        </p:spPr>
        <p:txBody>
          <a:bodyPr wrap="square" lIns="25400" tIns="25400" rIns="25400" bIns="25400" rtlCol="0" anchor="t">
            <a:normAutofit/>
          </a:bodyPr>
          <a:lstStyle/>
          <a:p>
            <a:pPr marL="0" indent="0" algn="l">
              <a:lnSpc>
                <a:spcPct val="100000"/>
              </a:lnSpc>
              <a:buNone/>
            </a:pPr>
            <a:r>
              <a:rPr lang="en-US" sz="3600" b="1" dirty="0">
                <a:solidFill>
                  <a:srgbClr val="000000"/>
                </a:solidFill>
                <a:latin typeface="Playfair Display" pitchFamily="34" charset="0"/>
                <a:ea typeface="Playfair Display" pitchFamily="34" charset="-122"/>
                <a:cs typeface="Playfair Display" pitchFamily="34" charset="-120"/>
              </a:rPr>
              <a:t>·</a:t>
            </a:r>
            <a:endParaRPr lang="en-US" sz="3600" dirty="0">
              <a:solidFill>
                <a:srgbClr val="000000"/>
              </a:solidFill>
            </a:endParaRPr>
          </a:p>
        </p:txBody>
      </p:sp>
      <p:sp>
        <p:nvSpPr>
          <p:cNvPr id="6" name="Text 4"/>
          <p:cNvSpPr/>
          <p:nvPr/>
        </p:nvSpPr>
        <p:spPr>
          <a:xfrm>
            <a:off x="1537854" y="4433511"/>
            <a:ext cx="16719837" cy="1386699"/>
          </a:xfrm>
          <a:prstGeom prst="rect">
            <a:avLst/>
          </a:prstGeom>
          <a:noFill/>
          <a:ln/>
        </p:spPr>
        <p:txBody>
          <a:bodyPr wrap="square" lIns="25400" tIns="25400" rIns="25400" bIns="25400" rtlCol="0" anchor="t">
            <a:normAutofit/>
          </a:bodyPr>
          <a:lstStyle/>
          <a:p>
            <a:pPr marL="0" indent="0" algn="l">
              <a:lnSpc>
                <a:spcPct val="132000"/>
              </a:lnSpc>
              <a:buNone/>
            </a:pPr>
            <a:r>
              <a:rPr lang="en-US" sz="2400" dirty="0">
                <a:solidFill>
                  <a:srgbClr val="000000"/>
                </a:solidFill>
                <a:latin typeface="Rubik"/>
                <a:ea typeface="Rubik" pitchFamily="34" charset="-122"/>
                <a:cs typeface="Rubik" pitchFamily="34" charset="-120"/>
              </a:rPr>
              <a:t>What innovations from your own cultural background can you identify — food, medicine, building, navigation, language, governance?</a:t>
            </a:r>
            <a:endParaRPr lang="en-US" sz="2400">
              <a:solidFill>
                <a:srgbClr val="000000"/>
              </a:solidFill>
              <a:latin typeface="Rubik"/>
              <a:ea typeface="Calibri"/>
              <a:cs typeface="Calibri"/>
            </a:endParaRPr>
          </a:p>
        </p:txBody>
      </p:sp>
      <p:sp>
        <p:nvSpPr>
          <p:cNvPr id="7" name="Text 5"/>
          <p:cNvSpPr/>
          <p:nvPr/>
        </p:nvSpPr>
        <p:spPr>
          <a:xfrm>
            <a:off x="852055" y="5626247"/>
            <a:ext cx="1054677" cy="1175904"/>
          </a:xfrm>
          <a:prstGeom prst="rect">
            <a:avLst/>
          </a:prstGeom>
          <a:noFill/>
          <a:ln/>
        </p:spPr>
        <p:txBody>
          <a:bodyPr wrap="square" lIns="25400" tIns="25400" rIns="25400" bIns="25400" rtlCol="0" anchor="t">
            <a:normAutofit/>
          </a:bodyPr>
          <a:lstStyle/>
          <a:p>
            <a:pPr marL="0" indent="0" algn="l">
              <a:lnSpc>
                <a:spcPct val="100000"/>
              </a:lnSpc>
              <a:buNone/>
            </a:pPr>
            <a:r>
              <a:rPr lang="en-US" sz="3600" b="1" dirty="0">
                <a:solidFill>
                  <a:srgbClr val="000000"/>
                </a:solidFill>
                <a:latin typeface="Playfair Display" pitchFamily="34" charset="0"/>
                <a:ea typeface="Playfair Display" pitchFamily="34" charset="-122"/>
                <a:cs typeface="Playfair Display" pitchFamily="34" charset="-120"/>
              </a:rPr>
              <a:t>·</a:t>
            </a:r>
            <a:endParaRPr lang="en-US" sz="3600" dirty="0">
              <a:solidFill>
                <a:srgbClr val="000000"/>
              </a:solidFill>
            </a:endParaRPr>
          </a:p>
        </p:txBody>
      </p:sp>
      <p:sp>
        <p:nvSpPr>
          <p:cNvPr id="8" name="Text 6"/>
          <p:cNvSpPr/>
          <p:nvPr/>
        </p:nvSpPr>
        <p:spPr>
          <a:xfrm>
            <a:off x="1485900" y="5453065"/>
            <a:ext cx="12573874" cy="364927"/>
          </a:xfrm>
          <a:prstGeom prst="rect">
            <a:avLst/>
          </a:prstGeom>
          <a:noFill/>
          <a:ln/>
        </p:spPr>
        <p:txBody>
          <a:bodyPr wrap="square" lIns="25400" tIns="25400" rIns="25400" bIns="25400" rtlCol="0" anchor="t">
            <a:noAutofit/>
          </a:bodyPr>
          <a:lstStyle/>
          <a:p>
            <a:pPr marL="0" indent="0" algn="l">
              <a:lnSpc>
                <a:spcPct val="132000"/>
              </a:lnSpc>
              <a:buNone/>
            </a:pPr>
            <a:r>
              <a:rPr lang="en-US" sz="2600" dirty="0">
                <a:solidFill>
                  <a:srgbClr val="000000"/>
                </a:solidFill>
                <a:latin typeface="Rubik"/>
                <a:ea typeface="Rubik" pitchFamily="34" charset="-122"/>
                <a:cs typeface="Rubik" pitchFamily="34" charset="-120"/>
              </a:rPr>
              <a:t>Who in your family or community has solved problems creatively without being recognized publicly?</a:t>
            </a:r>
            <a:endParaRPr lang="en-US" sz="2600">
              <a:solidFill>
                <a:srgbClr val="000000"/>
              </a:solidFill>
              <a:latin typeface="Rubik"/>
              <a:ea typeface="Calibri"/>
              <a:cs typeface="Calibri"/>
            </a:endParaRPr>
          </a:p>
        </p:txBody>
      </p:sp>
      <p:sp>
        <p:nvSpPr>
          <p:cNvPr id="9" name="Text 7"/>
          <p:cNvSpPr/>
          <p:nvPr/>
        </p:nvSpPr>
        <p:spPr>
          <a:xfrm>
            <a:off x="852055" y="6801664"/>
            <a:ext cx="1054677" cy="1175904"/>
          </a:xfrm>
          <a:prstGeom prst="rect">
            <a:avLst/>
          </a:prstGeom>
          <a:noFill/>
          <a:ln/>
        </p:spPr>
        <p:txBody>
          <a:bodyPr wrap="square" lIns="25400" tIns="25400" rIns="25400" bIns="25400" rtlCol="0" anchor="t">
            <a:normAutofit/>
          </a:bodyPr>
          <a:lstStyle/>
          <a:p>
            <a:pPr marL="0" indent="0" algn="l">
              <a:lnSpc>
                <a:spcPct val="100000"/>
              </a:lnSpc>
              <a:buNone/>
            </a:pPr>
            <a:r>
              <a:rPr lang="en-US" sz="3600" b="1" dirty="0">
                <a:solidFill>
                  <a:srgbClr val="000000"/>
                </a:solidFill>
                <a:latin typeface="Playfair Display" pitchFamily="34" charset="0"/>
                <a:ea typeface="Playfair Display" pitchFamily="34" charset="-122"/>
                <a:cs typeface="Playfair Display" pitchFamily="34" charset="-120"/>
              </a:rPr>
              <a:t>·</a:t>
            </a:r>
            <a:endParaRPr lang="en-US" sz="3600" dirty="0">
              <a:solidFill>
                <a:srgbClr val="000000"/>
              </a:solidFill>
            </a:endParaRPr>
          </a:p>
        </p:txBody>
      </p:sp>
      <p:sp>
        <p:nvSpPr>
          <p:cNvPr id="10" name="Text 8"/>
          <p:cNvSpPr/>
          <p:nvPr/>
        </p:nvSpPr>
        <p:spPr>
          <a:xfrm>
            <a:off x="1537854" y="6628482"/>
            <a:ext cx="16251209" cy="1540343"/>
          </a:xfrm>
          <a:prstGeom prst="rect">
            <a:avLst/>
          </a:prstGeom>
          <a:noFill/>
          <a:ln/>
        </p:spPr>
        <p:txBody>
          <a:bodyPr wrap="square" lIns="25400" tIns="25400" rIns="25400" bIns="25400" rtlCol="0" anchor="t">
            <a:normAutofit/>
          </a:bodyPr>
          <a:lstStyle/>
          <a:p>
            <a:pPr marL="0" indent="0" algn="l">
              <a:lnSpc>
                <a:spcPct val="132000"/>
              </a:lnSpc>
              <a:buNone/>
            </a:pPr>
            <a:r>
              <a:rPr lang="en-US" sz="2400" dirty="0">
                <a:solidFill>
                  <a:srgbClr val="000000"/>
                </a:solidFill>
                <a:latin typeface="Rubik"/>
                <a:ea typeface="Rubik" pitchFamily="34" charset="-122"/>
                <a:cs typeface="Rubik" pitchFamily="34" charset="-120"/>
              </a:rPr>
              <a:t>If innovation has happened across all cultures for thousands of years, why do we celebrate only certain kinds? What does that tell us about </a:t>
            </a:r>
            <a:r>
              <a:rPr lang="en-US" sz="2400" b="1" dirty="0">
                <a:solidFill>
                  <a:srgbClr val="000000"/>
                </a:solidFill>
                <a:latin typeface="Rubik"/>
                <a:ea typeface="Rubik" pitchFamily="34" charset="-122"/>
                <a:cs typeface="Rubik" pitchFamily="34" charset="-120"/>
              </a:rPr>
              <a:t>whose knowledge gets valued?</a:t>
            </a:r>
            <a:endParaRPr lang="en-US" sz="2400">
              <a:solidFill>
                <a:srgbClr val="000000"/>
              </a:solidFill>
              <a:latin typeface="Rubik"/>
              <a:ea typeface="Calibri"/>
              <a:cs typeface="Calibri"/>
            </a:endParaRPr>
          </a:p>
        </p:txBody>
      </p:sp>
      <p:sp>
        <p:nvSpPr>
          <p:cNvPr id="12" name="Text 9"/>
          <p:cNvSpPr/>
          <p:nvPr/>
        </p:nvSpPr>
        <p:spPr>
          <a:xfrm>
            <a:off x="16076613" y="9505950"/>
            <a:ext cx="1342866" cy="209550"/>
          </a:xfrm>
          <a:prstGeom prst="rect">
            <a:avLst/>
          </a:prstGeom>
          <a:noFill/>
          <a:ln/>
        </p:spPr>
        <p:txBody>
          <a:bodyPr wrap="square" lIns="25400" tIns="25400" rIns="25400" bIns="25400" rtlCol="0" anchor="t">
            <a:normAutofit lnSpcReduction="10000"/>
          </a:bodyPr>
          <a:lstStyle/>
          <a:p>
            <a:pPr marL="0" indent="0" algn="l">
              <a:buNone/>
            </a:pPr>
            <a:r>
              <a:rPr lang="en-US" sz="1125" kern="0" spc="113" dirty="0">
                <a:solidFill>
                  <a:srgbClr val="DAD6C2"/>
                </a:solidFill>
                <a:latin typeface="Rubik" pitchFamily="34" charset="0"/>
                <a:ea typeface="Rubik" pitchFamily="34" charset="-122"/>
                <a:cs typeface="Rubik" pitchFamily="34" charset="-120"/>
              </a:rPr>
              <a:t>LESSON THREE</a:t>
            </a:r>
            <a:endParaRPr lang="en-US" sz="1125"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9">
    <p:bg>
      <p:bgPr>
        <a:solidFill>
          <a:srgbClr val="F3F1E5"/>
        </a:solidFill>
        <a:effectLst/>
      </p:bgPr>
    </p:bg>
    <p:spTree>
      <p:nvGrpSpPr>
        <p:cNvPr id="1" name=""/>
        <p:cNvGrpSpPr/>
        <p:nvPr/>
      </p:nvGrpSpPr>
      <p:grpSpPr>
        <a:xfrm>
          <a:off x="0" y="0"/>
          <a:ext cx="0" cy="0"/>
          <a:chOff x="0" y="0"/>
          <a:chExt cx="0" cy="0"/>
        </a:xfrm>
      </p:grpSpPr>
      <p:sp>
        <p:nvSpPr>
          <p:cNvPr id="3" name="Text 1"/>
          <p:cNvSpPr/>
          <p:nvPr/>
        </p:nvSpPr>
        <p:spPr>
          <a:xfrm>
            <a:off x="990600" y="742950"/>
            <a:ext cx="4660960"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3 · INNOVATIVE MINDSET</a:t>
            </a:r>
            <a:endParaRPr lang="en-US" sz="1500" dirty="0"/>
          </a:p>
        </p:txBody>
      </p:sp>
      <p:sp>
        <p:nvSpPr>
          <p:cNvPr id="4" name="Text 2"/>
          <p:cNvSpPr/>
          <p:nvPr/>
        </p:nvSpPr>
        <p:spPr>
          <a:xfrm>
            <a:off x="990600" y="1030414"/>
            <a:ext cx="17937480" cy="467420"/>
          </a:xfrm>
          <a:prstGeom prst="rect">
            <a:avLst/>
          </a:prstGeom>
          <a:noFill/>
          <a:ln/>
        </p:spPr>
        <p:txBody>
          <a:bodyPr wrap="square" lIns="25400" tIns="25400" rIns="25400" bIns="25400" rtlCol="0" anchor="t">
            <a:noAutofit/>
          </a:bodyPr>
          <a:lstStyle/>
          <a:p>
            <a:pPr>
              <a:lnSpc>
                <a:spcPct val="98000"/>
              </a:lnSpc>
            </a:pPr>
            <a:r>
              <a:rPr lang="en-US" sz="4300" b="1" kern="0" spc="-41" dirty="0">
                <a:solidFill>
                  <a:srgbClr val="000000"/>
                </a:solidFill>
                <a:latin typeface="Playfair Display"/>
              </a:rPr>
              <a:t>4 Pillars of Agile Mindset </a:t>
            </a:r>
            <a:endParaRPr lang="en-US" dirty="0">
              <a:solidFill>
                <a:srgbClr val="000000"/>
              </a:solidFill>
            </a:endParaRPr>
          </a:p>
        </p:txBody>
      </p:sp>
      <p:pic>
        <p:nvPicPr>
          <p:cNvPr id="11" name="Image 0" descr="preencoded.png"/>
          <p:cNvPicPr>
            <a:picLocks noChangeAspect="1"/>
          </p:cNvPicPr>
          <p:nvPr/>
        </p:nvPicPr>
        <p:blipFill>
          <a:blip r:embed="rId3"/>
          <a:stretch>
            <a:fillRect/>
          </a:stretch>
        </p:blipFill>
        <p:spPr>
          <a:xfrm>
            <a:off x="990600" y="8368146"/>
            <a:ext cx="2296129" cy="1326572"/>
          </a:xfrm>
          <a:prstGeom prst="rect">
            <a:avLst/>
          </a:prstGeom>
        </p:spPr>
      </p:pic>
      <p:sp>
        <p:nvSpPr>
          <p:cNvPr id="12" name="Text 9"/>
          <p:cNvSpPr/>
          <p:nvPr/>
        </p:nvSpPr>
        <p:spPr>
          <a:xfrm>
            <a:off x="16076613" y="9505950"/>
            <a:ext cx="1342866" cy="209550"/>
          </a:xfrm>
          <a:prstGeom prst="rect">
            <a:avLst/>
          </a:prstGeom>
          <a:noFill/>
          <a:ln/>
        </p:spPr>
        <p:txBody>
          <a:bodyPr wrap="square" lIns="25400" tIns="25400" rIns="25400" bIns="25400" rtlCol="0" anchor="t">
            <a:normAutofit lnSpcReduction="100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THREE</a:t>
            </a:r>
            <a:endParaRPr lang="en-US" sz="1125" dirty="0"/>
          </a:p>
        </p:txBody>
      </p:sp>
      <p:sp>
        <p:nvSpPr>
          <p:cNvPr id="5" name="TextBox 5">
            <a:extLst>
              <a:ext uri="{FF2B5EF4-FFF2-40B4-BE49-F238E27FC236}">
                <a16:creationId xmlns:a16="http://schemas.microsoft.com/office/drawing/2014/main" id="{0E5730D0-ADBD-3EF4-38B6-8D93DBEF2DF2}"/>
              </a:ext>
            </a:extLst>
          </p:cNvPr>
          <p:cNvSpPr txBox="1"/>
          <p:nvPr/>
        </p:nvSpPr>
        <p:spPr>
          <a:xfrm>
            <a:off x="1406907" y="5363864"/>
            <a:ext cx="7866196" cy="401457"/>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ts val="3051"/>
              </a:lnSpc>
            </a:pPr>
            <a:r>
              <a:rPr lang="en-US" sz="3051" b="1">
                <a:solidFill>
                  <a:srgbClr val="000000"/>
                </a:solidFill>
                <a:latin typeface="Rubik Bold"/>
                <a:ea typeface="Rubik Bold"/>
                <a:cs typeface="Rubik Bold"/>
                <a:sym typeface="Rubik Bold"/>
              </a:rPr>
              <a:t>FOCUS ON RELENTLESS IMPROVEMENT</a:t>
            </a:r>
          </a:p>
        </p:txBody>
      </p:sp>
      <p:sp>
        <p:nvSpPr>
          <p:cNvPr id="14" name="TextBox 11">
            <a:extLst>
              <a:ext uri="{FF2B5EF4-FFF2-40B4-BE49-F238E27FC236}">
                <a16:creationId xmlns:a16="http://schemas.microsoft.com/office/drawing/2014/main" id="{E15CFFAB-009B-DF83-0A30-7760DE0DFFF1}"/>
              </a:ext>
            </a:extLst>
          </p:cNvPr>
          <p:cNvSpPr txBox="1"/>
          <p:nvPr/>
        </p:nvSpPr>
        <p:spPr>
          <a:xfrm>
            <a:off x="1406907" y="2093223"/>
            <a:ext cx="7233229" cy="401457"/>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ts val="3051"/>
              </a:lnSpc>
            </a:pPr>
            <a:r>
              <a:rPr lang="en-US" sz="3051" b="1">
                <a:solidFill>
                  <a:srgbClr val="000000"/>
                </a:solidFill>
                <a:latin typeface="Rubik Bold"/>
                <a:ea typeface="Rubik Bold"/>
                <a:cs typeface="Rubik Bold"/>
                <a:sym typeface="Rubik Bold"/>
              </a:rPr>
              <a:t>RESPECT FOR ALL TEAM MEMBERS</a:t>
            </a:r>
          </a:p>
        </p:txBody>
      </p:sp>
      <p:sp>
        <p:nvSpPr>
          <p:cNvPr id="15" name="TextBox 12">
            <a:extLst>
              <a:ext uri="{FF2B5EF4-FFF2-40B4-BE49-F238E27FC236}">
                <a16:creationId xmlns:a16="http://schemas.microsoft.com/office/drawing/2014/main" id="{5E357336-8709-EDAD-635A-6F2D04C961C8}"/>
              </a:ext>
            </a:extLst>
          </p:cNvPr>
          <p:cNvSpPr txBox="1"/>
          <p:nvPr/>
        </p:nvSpPr>
        <p:spPr>
          <a:xfrm>
            <a:off x="1406907" y="3268042"/>
            <a:ext cx="7866651" cy="401457"/>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ts val="3051"/>
              </a:lnSpc>
            </a:pPr>
            <a:r>
              <a:rPr lang="en-US" sz="3051" b="1">
                <a:solidFill>
                  <a:srgbClr val="000000"/>
                </a:solidFill>
                <a:latin typeface="Rubik Bold"/>
                <a:ea typeface="Rubik Bold"/>
                <a:cs typeface="Rubik Bold"/>
                <a:sym typeface="Rubik Bold"/>
              </a:rPr>
              <a:t>OPTIMIZED AND SUSTAINABLE FLOW</a:t>
            </a:r>
          </a:p>
        </p:txBody>
      </p:sp>
      <p:sp>
        <p:nvSpPr>
          <p:cNvPr id="16" name="TextBox 13">
            <a:extLst>
              <a:ext uri="{FF2B5EF4-FFF2-40B4-BE49-F238E27FC236}">
                <a16:creationId xmlns:a16="http://schemas.microsoft.com/office/drawing/2014/main" id="{EA1BFBD0-3C13-B4AD-75D7-C476F439800D}"/>
              </a:ext>
            </a:extLst>
          </p:cNvPr>
          <p:cNvSpPr txBox="1"/>
          <p:nvPr/>
        </p:nvSpPr>
        <p:spPr>
          <a:xfrm>
            <a:off x="1406907" y="4333037"/>
            <a:ext cx="7069516" cy="401457"/>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ts val="3051"/>
              </a:lnSpc>
            </a:pPr>
            <a:r>
              <a:rPr lang="en-US" sz="3051" b="1">
                <a:solidFill>
                  <a:srgbClr val="000000"/>
                </a:solidFill>
                <a:latin typeface="Rubik Bold"/>
                <a:ea typeface="Rubik Bold"/>
                <a:cs typeface="Rubik Bold"/>
                <a:sym typeface="Rubik Bold"/>
              </a:rPr>
              <a:t>ENCOURAGE TEAM INNOVATION</a:t>
            </a:r>
          </a:p>
        </p:txBody>
      </p:sp>
      <p:sp>
        <p:nvSpPr>
          <p:cNvPr id="17" name="TextBox 15">
            <a:extLst>
              <a:ext uri="{FF2B5EF4-FFF2-40B4-BE49-F238E27FC236}">
                <a16:creationId xmlns:a16="http://schemas.microsoft.com/office/drawing/2014/main" id="{E4C0BD0E-5E0A-AF79-1DA9-DC64348FFD24}"/>
              </a:ext>
            </a:extLst>
          </p:cNvPr>
          <p:cNvSpPr txBox="1"/>
          <p:nvPr/>
        </p:nvSpPr>
        <p:spPr>
          <a:xfrm>
            <a:off x="393724" y="6327439"/>
            <a:ext cx="9095882" cy="2183858"/>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ts val="4200"/>
              </a:lnSpc>
            </a:pPr>
            <a:r>
              <a:rPr lang="en-US" sz="3000">
                <a:solidFill>
                  <a:srgbClr val="000000"/>
                </a:solidFill>
                <a:latin typeface="Rubik"/>
                <a:ea typeface="Rubik"/>
                <a:cs typeface="Rubik"/>
                <a:sym typeface="Rubik"/>
              </a:rPr>
              <a:t>How do these pillars relate to the work you do in the classroom?</a:t>
            </a:r>
          </a:p>
          <a:p>
            <a:pPr algn="l">
              <a:lnSpc>
                <a:spcPts val="4200"/>
              </a:lnSpc>
            </a:pPr>
            <a:endParaRPr lang="en-US" sz="3000">
              <a:solidFill>
                <a:srgbClr val="000000"/>
              </a:solidFill>
              <a:latin typeface="Rubik"/>
              <a:ea typeface="Rubik"/>
              <a:cs typeface="Rubik"/>
              <a:sym typeface="Rubik"/>
            </a:endParaRPr>
          </a:p>
          <a:p>
            <a:pPr algn="l">
              <a:lnSpc>
                <a:spcPts val="4200"/>
              </a:lnSpc>
            </a:pPr>
            <a:r>
              <a:rPr lang="en-US" sz="3000">
                <a:solidFill>
                  <a:srgbClr val="000000"/>
                </a:solidFill>
                <a:latin typeface="Rubik"/>
                <a:ea typeface="Rubik"/>
                <a:cs typeface="Rubik"/>
                <a:sym typeface="Rubik"/>
              </a:rPr>
              <a:t>How can they be applied to your daily life?</a:t>
            </a:r>
          </a:p>
        </p:txBody>
      </p:sp>
      <p:pic>
        <p:nvPicPr>
          <p:cNvPr id="18" name="Picture 17">
            <a:extLst>
              <a:ext uri="{FF2B5EF4-FFF2-40B4-BE49-F238E27FC236}">
                <a16:creationId xmlns:a16="http://schemas.microsoft.com/office/drawing/2014/main" id="{2FACC972-78C9-BDA3-65EB-3DB667AA0668}"/>
              </a:ext>
            </a:extLst>
          </p:cNvPr>
          <p:cNvPicPr>
            <a:picLocks noChangeAspect="1"/>
          </p:cNvPicPr>
          <p:nvPr/>
        </p:nvPicPr>
        <p:blipFill>
          <a:blip r:embed="rId4"/>
          <a:stretch>
            <a:fillRect/>
          </a:stretch>
        </p:blipFill>
        <p:spPr>
          <a:xfrm>
            <a:off x="10401300" y="885825"/>
            <a:ext cx="7010400" cy="8088630"/>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60">
    <p:bg>
      <p:bgPr>
        <a:solidFill>
          <a:srgbClr val="F3F1E5"/>
        </a:solidFill>
        <a:effectLst/>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63B5E5"/>
          </a:solidFill>
          <a:ln/>
        </p:spPr>
        <p:txBody>
          <a:bodyPr/>
          <a:lstStyle/>
          <a:p>
            <a:endParaRPr lang="en-US"/>
          </a:p>
        </p:txBody>
      </p:sp>
      <p:sp>
        <p:nvSpPr>
          <p:cNvPr id="3" name="Text 1"/>
          <p:cNvSpPr/>
          <p:nvPr/>
        </p:nvSpPr>
        <p:spPr>
          <a:xfrm>
            <a:off x="990600" y="742950"/>
            <a:ext cx="4248299"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F3F1E5"/>
                </a:solidFill>
                <a:latin typeface="Rubik" pitchFamily="34" charset="0"/>
                <a:ea typeface="Rubik" pitchFamily="34" charset="-122"/>
                <a:cs typeface="Rubik" pitchFamily="34" charset="-120"/>
              </a:rPr>
              <a:t>LESSON THREE · GROUP WORK</a:t>
            </a:r>
            <a:endParaRPr lang="en-US" sz="1500" dirty="0"/>
          </a:p>
        </p:txBody>
      </p:sp>
      <p:sp>
        <p:nvSpPr>
          <p:cNvPr id="4" name="Text 2"/>
          <p:cNvSpPr/>
          <p:nvPr/>
        </p:nvSpPr>
        <p:spPr>
          <a:xfrm>
            <a:off x="1234440" y="1780361"/>
            <a:ext cx="9759959" cy="1568847"/>
          </a:xfrm>
          <a:prstGeom prst="rect">
            <a:avLst/>
          </a:prstGeom>
          <a:noFill/>
          <a:ln/>
        </p:spPr>
        <p:txBody>
          <a:bodyPr wrap="square" lIns="25400" tIns="25400" rIns="25400" bIns="25400" rtlCol="0" anchor="t">
            <a:normAutofit/>
          </a:bodyPr>
          <a:lstStyle/>
          <a:p>
            <a:pPr>
              <a:lnSpc>
                <a:spcPct val="98000"/>
              </a:lnSpc>
            </a:pPr>
            <a:r>
              <a:rPr lang="en-US" sz="6150" b="1" kern="0" spc="-74" dirty="0">
                <a:solidFill>
                  <a:srgbClr val="F3F1E5"/>
                </a:solidFill>
                <a:latin typeface="Playfair Display"/>
              </a:rPr>
              <a:t>Game Time </a:t>
            </a:r>
            <a:endParaRPr lang="en-US" dirty="0"/>
          </a:p>
        </p:txBody>
      </p:sp>
      <p:sp>
        <p:nvSpPr>
          <p:cNvPr id="7" name="Text 4"/>
          <p:cNvSpPr/>
          <p:nvPr/>
        </p:nvSpPr>
        <p:spPr>
          <a:xfrm>
            <a:off x="16076613" y="9505950"/>
            <a:ext cx="1342866" cy="209550"/>
          </a:xfrm>
          <a:prstGeom prst="rect">
            <a:avLst/>
          </a:prstGeom>
          <a:noFill/>
          <a:ln/>
        </p:spPr>
        <p:txBody>
          <a:bodyPr wrap="square" lIns="25400" tIns="25400" rIns="25400" bIns="25400" rtlCol="0" anchor="t">
            <a:normAutofit lnSpcReduction="10000"/>
          </a:bodyPr>
          <a:lstStyle/>
          <a:p>
            <a:pPr marL="0" indent="0" algn="l">
              <a:buNone/>
            </a:pPr>
            <a:r>
              <a:rPr lang="en-US" sz="1125" kern="0" spc="113" dirty="0">
                <a:solidFill>
                  <a:srgbClr val="F3F1E5">
                    <a:alpha val="70000"/>
                  </a:srgbClr>
                </a:solidFill>
                <a:latin typeface="Rubik" pitchFamily="34" charset="0"/>
                <a:ea typeface="Rubik" pitchFamily="34" charset="-122"/>
                <a:cs typeface="Rubik" pitchFamily="34" charset="-120"/>
              </a:rPr>
              <a:t>LESSON THREE</a:t>
            </a:r>
            <a:endParaRPr lang="en-US" sz="1125" dirty="0"/>
          </a:p>
        </p:txBody>
      </p:sp>
      <p:sp>
        <p:nvSpPr>
          <p:cNvPr id="6" name="TextBox 8">
            <a:extLst>
              <a:ext uri="{FF2B5EF4-FFF2-40B4-BE49-F238E27FC236}">
                <a16:creationId xmlns:a16="http://schemas.microsoft.com/office/drawing/2014/main" id="{72287F22-FA7C-B7D0-293B-BE343EE8014F}"/>
              </a:ext>
            </a:extLst>
          </p:cNvPr>
          <p:cNvSpPr txBox="1"/>
          <p:nvPr/>
        </p:nvSpPr>
        <p:spPr>
          <a:xfrm>
            <a:off x="1238517" y="3347530"/>
            <a:ext cx="14840580" cy="5947756"/>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ts val="5116"/>
              </a:lnSpc>
            </a:pPr>
            <a:r>
              <a:rPr lang="en-US" sz="3411" spc="160">
                <a:solidFill>
                  <a:srgbClr val="000000"/>
                </a:solidFill>
                <a:latin typeface="Rubik"/>
                <a:ea typeface="Rubik"/>
                <a:cs typeface="Rubik"/>
                <a:sym typeface="Rubik"/>
              </a:rPr>
              <a:t>The goal of the game is to create the most effective paper airplanes.</a:t>
            </a:r>
          </a:p>
          <a:p>
            <a:pPr algn="l">
              <a:lnSpc>
                <a:spcPts val="5116"/>
              </a:lnSpc>
            </a:pPr>
            <a:endParaRPr lang="en-US" sz="3411" spc="160">
              <a:solidFill>
                <a:srgbClr val="000000"/>
              </a:solidFill>
              <a:latin typeface="Rubik"/>
              <a:ea typeface="Rubik"/>
              <a:cs typeface="Rubik"/>
              <a:sym typeface="Rubik"/>
            </a:endParaRPr>
          </a:p>
          <a:p>
            <a:pPr algn="l">
              <a:lnSpc>
                <a:spcPts val="5116"/>
              </a:lnSpc>
            </a:pPr>
            <a:r>
              <a:rPr lang="en-US" sz="3411" spc="160">
                <a:solidFill>
                  <a:srgbClr val="000000"/>
                </a:solidFill>
                <a:latin typeface="Rubik"/>
                <a:ea typeface="Rubik"/>
                <a:cs typeface="Rubik"/>
                <a:sym typeface="Rubik"/>
              </a:rPr>
              <a:t>Build as many as possible - but each member of your team can only make one-fold at a time before passing the paper to the next person on the team.</a:t>
            </a:r>
          </a:p>
          <a:p>
            <a:pPr algn="l">
              <a:lnSpc>
                <a:spcPts val="5116"/>
              </a:lnSpc>
            </a:pPr>
            <a:endParaRPr lang="en-US" sz="3411" spc="160">
              <a:solidFill>
                <a:srgbClr val="000000"/>
              </a:solidFill>
              <a:latin typeface="Rubik"/>
              <a:ea typeface="Rubik"/>
              <a:cs typeface="Rubik"/>
              <a:sym typeface="Rubik"/>
            </a:endParaRPr>
          </a:p>
          <a:p>
            <a:pPr algn="l">
              <a:lnSpc>
                <a:spcPts val="5116"/>
              </a:lnSpc>
            </a:pPr>
            <a:r>
              <a:rPr lang="en-US" sz="3411" spc="160">
                <a:solidFill>
                  <a:srgbClr val="000000"/>
                </a:solidFill>
                <a:latin typeface="Rubik"/>
                <a:ea typeface="Rubik"/>
                <a:cs typeface="Rubik"/>
                <a:sym typeface="Rubik"/>
              </a:rPr>
              <a:t>Your team only gets a point if the plane can fly a minimum distance determined by your team.</a:t>
            </a:r>
          </a:p>
        </p:txBody>
      </p:sp>
      <p:pic>
        <p:nvPicPr>
          <p:cNvPr id="9" name="Graphic 8">
            <a:extLst>
              <a:ext uri="{FF2B5EF4-FFF2-40B4-BE49-F238E27FC236}">
                <a16:creationId xmlns:a16="http://schemas.microsoft.com/office/drawing/2014/main" id="{DAE266EF-BDFA-952E-14F6-650C2CF6C1B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3180000">
            <a:off x="13877623" y="643922"/>
            <a:ext cx="2331720" cy="2346960"/>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64">
    <p:bg>
      <p:bgPr>
        <a:solidFill>
          <a:srgbClr val="F3F1E5"/>
        </a:solidFill>
        <a:effectLst/>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63B5E5"/>
          </a:solidFill>
          <a:ln/>
        </p:spPr>
        <p:txBody>
          <a:bodyPr/>
          <a:lstStyle/>
          <a:p>
            <a:endParaRPr lang="en-US"/>
          </a:p>
        </p:txBody>
      </p:sp>
      <p:sp>
        <p:nvSpPr>
          <p:cNvPr id="3" name="Text 1"/>
          <p:cNvSpPr/>
          <p:nvPr/>
        </p:nvSpPr>
        <p:spPr>
          <a:xfrm>
            <a:off x="990600" y="742950"/>
            <a:ext cx="2352090"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F3F1E5"/>
                </a:solidFill>
                <a:latin typeface="Rubik" pitchFamily="34" charset="0"/>
                <a:ea typeface="Rubik" pitchFamily="34" charset="-122"/>
                <a:cs typeface="Rubik" pitchFamily="34" charset="-120"/>
              </a:rPr>
              <a:t>LESSON THREE</a:t>
            </a:r>
            <a:endParaRPr lang="en-US" sz="1500" dirty="0"/>
          </a:p>
        </p:txBody>
      </p:sp>
      <p:sp>
        <p:nvSpPr>
          <p:cNvPr id="4" name="Text 2"/>
          <p:cNvSpPr/>
          <p:nvPr/>
        </p:nvSpPr>
        <p:spPr>
          <a:xfrm>
            <a:off x="990600" y="1913869"/>
            <a:ext cx="7402155" cy="2334220"/>
          </a:xfrm>
          <a:prstGeom prst="rect">
            <a:avLst/>
          </a:prstGeom>
          <a:noFill/>
          <a:ln/>
        </p:spPr>
        <p:txBody>
          <a:bodyPr wrap="square" lIns="25400" tIns="25400" rIns="25400" bIns="25400" rtlCol="0" anchor="t">
            <a:normAutofit/>
          </a:bodyPr>
          <a:lstStyle/>
          <a:p>
            <a:pPr>
              <a:lnSpc>
                <a:spcPct val="98000"/>
              </a:lnSpc>
            </a:pPr>
            <a:r>
              <a:rPr lang="en-US" sz="6150" b="1" kern="0" spc="-74" dirty="0">
                <a:solidFill>
                  <a:srgbClr val="F3F1E5"/>
                </a:solidFill>
                <a:latin typeface="Playfair Display"/>
                <a:cs typeface="Segoe UI"/>
              </a:rPr>
              <a:t>Game Time</a:t>
            </a:r>
            <a:endParaRPr lang="en-US" dirty="0"/>
          </a:p>
        </p:txBody>
      </p:sp>
      <p:pic>
        <p:nvPicPr>
          <p:cNvPr id="5" name="Image 0" descr="preencoded.png"/>
          <p:cNvPicPr>
            <a:picLocks noChangeAspect="1"/>
          </p:cNvPicPr>
          <p:nvPr/>
        </p:nvPicPr>
        <p:blipFill>
          <a:blip r:embed="rId3"/>
          <a:stretch>
            <a:fillRect/>
          </a:stretch>
        </p:blipFill>
        <p:spPr>
          <a:xfrm>
            <a:off x="899160" y="8804564"/>
            <a:ext cx="2436060" cy="1423554"/>
          </a:xfrm>
          <a:prstGeom prst="rect">
            <a:avLst/>
          </a:prstGeom>
        </p:spPr>
      </p:pic>
      <p:sp>
        <p:nvSpPr>
          <p:cNvPr id="6" name="Text 3"/>
          <p:cNvSpPr/>
          <p:nvPr/>
        </p:nvSpPr>
        <p:spPr>
          <a:xfrm>
            <a:off x="16076613" y="9505950"/>
            <a:ext cx="1342866" cy="209550"/>
          </a:xfrm>
          <a:prstGeom prst="rect">
            <a:avLst/>
          </a:prstGeom>
          <a:noFill/>
          <a:ln/>
        </p:spPr>
        <p:txBody>
          <a:bodyPr wrap="square" lIns="25400" tIns="25400" rIns="25400" bIns="25400" rtlCol="0" anchor="t">
            <a:normAutofit lnSpcReduction="10000"/>
          </a:bodyPr>
          <a:lstStyle/>
          <a:p>
            <a:pPr marL="0" indent="0" algn="l">
              <a:buNone/>
            </a:pPr>
            <a:r>
              <a:rPr lang="en-US" sz="1125" kern="0" spc="113" dirty="0">
                <a:solidFill>
                  <a:srgbClr val="F3F1E5">
                    <a:alpha val="70000"/>
                  </a:srgbClr>
                </a:solidFill>
                <a:latin typeface="Rubik" pitchFamily="34" charset="0"/>
                <a:ea typeface="Rubik" pitchFamily="34" charset="-122"/>
                <a:cs typeface="Rubik" pitchFamily="34" charset="-120"/>
              </a:rPr>
              <a:t>LESSON THREE</a:t>
            </a:r>
            <a:endParaRPr lang="en-US" sz="1125" dirty="0"/>
          </a:p>
        </p:txBody>
      </p:sp>
      <p:sp>
        <p:nvSpPr>
          <p:cNvPr id="8" name="TextBox 7">
            <a:extLst>
              <a:ext uri="{FF2B5EF4-FFF2-40B4-BE49-F238E27FC236}">
                <a16:creationId xmlns:a16="http://schemas.microsoft.com/office/drawing/2014/main" id="{EC0C5527-6059-A0BF-D305-0661074ABA8E}"/>
              </a:ext>
            </a:extLst>
          </p:cNvPr>
          <p:cNvSpPr txBox="1"/>
          <p:nvPr/>
        </p:nvSpPr>
        <p:spPr>
          <a:xfrm>
            <a:off x="997014" y="3078245"/>
            <a:ext cx="8953809" cy="9479455"/>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ts val="4517"/>
              </a:lnSpc>
            </a:pPr>
            <a:r>
              <a:rPr lang="en-US" sz="2400" spc="141">
                <a:solidFill>
                  <a:srgbClr val="000000"/>
                </a:solidFill>
                <a:latin typeface="Rubik"/>
                <a:ea typeface="Rubik"/>
                <a:cs typeface="Rubik"/>
                <a:sym typeface="Rubik"/>
              </a:rPr>
              <a:t>The game is divided into 9-minute sprints:</a:t>
            </a:r>
          </a:p>
          <a:p>
            <a:pPr algn="l">
              <a:lnSpc>
                <a:spcPts val="4517"/>
              </a:lnSpc>
            </a:pPr>
            <a:endParaRPr lang="en-US" sz="2400" spc="141">
              <a:solidFill>
                <a:srgbClr val="000000"/>
              </a:solidFill>
              <a:latin typeface="Rubik"/>
              <a:ea typeface="Rubik"/>
              <a:cs typeface="Rubik"/>
              <a:sym typeface="Rubik"/>
            </a:endParaRPr>
          </a:p>
          <a:p>
            <a:pPr algn="l">
              <a:lnSpc>
                <a:spcPts val="4517"/>
              </a:lnSpc>
            </a:pPr>
            <a:r>
              <a:rPr lang="en-US" sz="2400" spc="141">
                <a:solidFill>
                  <a:srgbClr val="000000"/>
                </a:solidFill>
                <a:latin typeface="Rubik"/>
                <a:ea typeface="Rubik"/>
                <a:cs typeface="Rubik"/>
                <a:sym typeface="Rubik"/>
              </a:rPr>
              <a:t>3 min. for planning - estimate how many planes you plan on flying</a:t>
            </a:r>
          </a:p>
          <a:p>
            <a:pPr algn="l">
              <a:lnSpc>
                <a:spcPts val="4517"/>
              </a:lnSpc>
            </a:pPr>
            <a:r>
              <a:rPr lang="en-US" sz="2400" spc="141">
                <a:solidFill>
                  <a:srgbClr val="000000"/>
                </a:solidFill>
                <a:latin typeface="Rubik"/>
                <a:ea typeface="Rubik"/>
                <a:cs typeface="Rubik"/>
                <a:sym typeface="Rubik"/>
              </a:rPr>
              <a:t>                                  </a:t>
            </a:r>
          </a:p>
          <a:p>
            <a:pPr algn="l">
              <a:lnSpc>
                <a:spcPts val="4517"/>
              </a:lnSpc>
            </a:pPr>
            <a:r>
              <a:rPr lang="en-US" sz="2400" spc="141">
                <a:solidFill>
                  <a:srgbClr val="000000"/>
                </a:solidFill>
                <a:latin typeface="Rubik"/>
                <a:ea typeface="Rubik"/>
                <a:cs typeface="Rubik"/>
                <a:sym typeface="Rubik"/>
              </a:rPr>
              <a:t>3 min. for building and testing - create your planes</a:t>
            </a:r>
          </a:p>
          <a:p>
            <a:pPr algn="l">
              <a:lnSpc>
                <a:spcPts val="4517"/>
              </a:lnSpc>
            </a:pPr>
            <a:endParaRPr lang="en-US" sz="2400" spc="141">
              <a:solidFill>
                <a:srgbClr val="000000"/>
              </a:solidFill>
              <a:latin typeface="Rubik"/>
              <a:ea typeface="Rubik"/>
              <a:cs typeface="Rubik"/>
              <a:sym typeface="Rubik"/>
            </a:endParaRPr>
          </a:p>
          <a:p>
            <a:pPr algn="l">
              <a:lnSpc>
                <a:spcPts val="4517"/>
              </a:lnSpc>
            </a:pPr>
            <a:r>
              <a:rPr lang="en-US" sz="2400" spc="141">
                <a:solidFill>
                  <a:srgbClr val="000000"/>
                </a:solidFill>
                <a:latin typeface="Rubik"/>
                <a:ea typeface="Rubik"/>
                <a:cs typeface="Rubik"/>
                <a:sym typeface="Rubik"/>
              </a:rPr>
              <a:t>3 min. to reflect - review if you were successful in creating the number of planes you estimated. What would you do differently?</a:t>
            </a:r>
          </a:p>
          <a:p>
            <a:pPr algn="l">
              <a:lnSpc>
                <a:spcPts val="4517"/>
              </a:lnSpc>
            </a:pPr>
            <a:r>
              <a:rPr lang="en-US" sz="3010" b="1" spc="140">
                <a:solidFill>
                  <a:srgbClr val="000000"/>
                </a:solidFill>
                <a:latin typeface="Rubik Bold"/>
                <a:ea typeface="Rubik Bold"/>
                <a:cs typeface="Rubik Bold"/>
                <a:sym typeface="Rubik Bold"/>
              </a:rPr>
              <a:t>                                    </a:t>
            </a:r>
          </a:p>
          <a:p>
            <a:pPr algn="l">
              <a:lnSpc>
                <a:spcPts val="4517"/>
              </a:lnSpc>
            </a:pPr>
            <a:r>
              <a:rPr lang="en-US" sz="3010" b="1" spc="140">
                <a:solidFill>
                  <a:srgbClr val="000000"/>
                </a:solidFill>
                <a:latin typeface="Rubik Bold"/>
                <a:ea typeface="Rubik Bold"/>
                <a:cs typeface="Rubik Bold"/>
                <a:sym typeface="Rubik Bold"/>
              </a:rPr>
              <a:t>                                      </a:t>
            </a:r>
          </a:p>
          <a:p>
            <a:pPr algn="l">
              <a:lnSpc>
                <a:spcPts val="5116"/>
              </a:lnSpc>
            </a:pPr>
            <a:endParaRPr lang="en-US" sz="3010" b="1" spc="140">
              <a:solidFill>
                <a:srgbClr val="000000"/>
              </a:solidFill>
              <a:latin typeface="Rubik Bold"/>
              <a:ea typeface="Rubik Bold"/>
              <a:cs typeface="Rubik Bold"/>
              <a:sym typeface="Rubik Bold"/>
            </a:endParaRPr>
          </a:p>
          <a:p>
            <a:pPr algn="l">
              <a:lnSpc>
                <a:spcPts val="5116"/>
              </a:lnSpc>
            </a:pPr>
            <a:endParaRPr lang="en-US" sz="3010" b="1" spc="140">
              <a:solidFill>
                <a:srgbClr val="000000"/>
              </a:solidFill>
              <a:latin typeface="Rubik Bold"/>
              <a:ea typeface="Rubik Bold"/>
              <a:cs typeface="Rubik Bold"/>
              <a:sym typeface="Rubik Bold"/>
            </a:endParaRPr>
          </a:p>
          <a:p>
            <a:pPr algn="l">
              <a:lnSpc>
                <a:spcPts val="5116"/>
              </a:lnSpc>
            </a:pPr>
            <a:endParaRPr lang="en-US" sz="3010" b="1" spc="140">
              <a:solidFill>
                <a:srgbClr val="000000"/>
              </a:solidFill>
              <a:latin typeface="Rubik Bold"/>
              <a:ea typeface="Rubik Bold"/>
              <a:cs typeface="Rubik Bold"/>
              <a:sym typeface="Rubik Bold"/>
            </a:endParaRPr>
          </a:p>
          <a:p>
            <a:pPr algn="l">
              <a:lnSpc>
                <a:spcPts val="5116"/>
              </a:lnSpc>
            </a:pPr>
            <a:endParaRPr lang="en-US" sz="3010" b="1" spc="140">
              <a:solidFill>
                <a:srgbClr val="000000"/>
              </a:solidFill>
              <a:latin typeface="Rubik Bold"/>
              <a:ea typeface="Rubik Bold"/>
              <a:cs typeface="Rubik Bold"/>
              <a:sym typeface="Rubik Bold"/>
            </a:endParaRPr>
          </a:p>
        </p:txBody>
      </p:sp>
      <p:pic>
        <p:nvPicPr>
          <p:cNvPr id="9" name="Picture 8">
            <a:extLst>
              <a:ext uri="{FF2B5EF4-FFF2-40B4-BE49-F238E27FC236}">
                <a16:creationId xmlns:a16="http://schemas.microsoft.com/office/drawing/2014/main" id="{7AAFE32F-1DDE-78B1-E7C5-CAB5D9E596E4}"/>
              </a:ext>
            </a:extLst>
          </p:cNvPr>
          <p:cNvPicPr>
            <a:picLocks noChangeAspect="1"/>
          </p:cNvPicPr>
          <p:nvPr/>
        </p:nvPicPr>
        <p:blipFill>
          <a:blip r:embed="rId4"/>
          <a:stretch>
            <a:fillRect/>
          </a:stretch>
        </p:blipFill>
        <p:spPr>
          <a:xfrm>
            <a:off x="11017567" y="1412558"/>
            <a:ext cx="6067425" cy="7400925"/>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65">
    <p:bg>
      <p:bgPr>
        <a:solidFill>
          <a:srgbClr val="F3F1E5"/>
        </a:solidFill>
        <a:effectLst/>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F3F1E5"/>
          </a:solidFill>
          <a:ln/>
        </p:spPr>
        <p:txBody>
          <a:bodyPr/>
          <a:lstStyle/>
          <a:p>
            <a:endParaRPr lang="en-US"/>
          </a:p>
        </p:txBody>
      </p:sp>
      <p:sp>
        <p:nvSpPr>
          <p:cNvPr id="3" name="Text 1"/>
          <p:cNvSpPr/>
          <p:nvPr/>
        </p:nvSpPr>
        <p:spPr>
          <a:xfrm>
            <a:off x="990600" y="742950"/>
            <a:ext cx="3066961"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3 · REFLECT</a:t>
            </a:r>
            <a:endParaRPr lang="en-US" sz="1500" dirty="0"/>
          </a:p>
        </p:txBody>
      </p:sp>
      <p:sp>
        <p:nvSpPr>
          <p:cNvPr id="4" name="Text 2"/>
          <p:cNvSpPr/>
          <p:nvPr/>
        </p:nvSpPr>
        <p:spPr>
          <a:xfrm>
            <a:off x="990600" y="2577237"/>
            <a:ext cx="14282976" cy="838994"/>
          </a:xfrm>
          <a:prstGeom prst="rect">
            <a:avLst/>
          </a:prstGeom>
          <a:noFill/>
          <a:ln/>
        </p:spPr>
        <p:txBody>
          <a:bodyPr wrap="square" lIns="25400" tIns="25400" rIns="25400" bIns="25400" rtlCol="0" anchor="t">
            <a:noAutofit/>
          </a:bodyPr>
          <a:lstStyle/>
          <a:p>
            <a:pPr>
              <a:lnSpc>
                <a:spcPct val="145000"/>
              </a:lnSpc>
            </a:pPr>
            <a:r>
              <a:rPr lang="en-US" sz="3000" dirty="0">
                <a:solidFill>
                  <a:srgbClr val="000000"/>
                </a:solidFill>
                <a:latin typeface="Rubik"/>
                <a:ea typeface="Rubik"/>
              </a:rPr>
              <a:t>Reflect: </a:t>
            </a:r>
            <a:endParaRPr lang="en-US" dirty="0"/>
          </a:p>
        </p:txBody>
      </p:sp>
      <p:sp>
        <p:nvSpPr>
          <p:cNvPr id="5" name="Text 3"/>
          <p:cNvSpPr/>
          <p:nvPr/>
        </p:nvSpPr>
        <p:spPr>
          <a:xfrm>
            <a:off x="990600" y="4352452"/>
            <a:ext cx="16796004" cy="1568847"/>
          </a:xfrm>
          <a:prstGeom prst="rect">
            <a:avLst/>
          </a:prstGeom>
          <a:noFill/>
          <a:ln/>
        </p:spPr>
        <p:txBody>
          <a:bodyPr wrap="square" lIns="25400" tIns="25400" rIns="25400" bIns="25400" rtlCol="0" anchor="t">
            <a:noAutofit/>
          </a:bodyPr>
          <a:lstStyle/>
          <a:p>
            <a:pPr>
              <a:lnSpc>
                <a:spcPct val="98000"/>
              </a:lnSpc>
            </a:pPr>
            <a:r>
              <a:rPr lang="en-US" sz="6500" b="1" kern="0" spc="-74" dirty="0">
                <a:solidFill>
                  <a:srgbClr val="000000"/>
                </a:solidFill>
                <a:latin typeface="Playfair Display"/>
                <a:ea typeface="+mn-lt"/>
                <a:cs typeface="+mn-lt"/>
              </a:rPr>
              <a:t>How effective is having an agile approach in quickly developing ideas?</a:t>
            </a:r>
          </a:p>
          <a:p>
            <a:pPr marL="0" indent="0" algn="l">
              <a:lnSpc>
                <a:spcPct val="98000"/>
              </a:lnSpc>
              <a:buNone/>
            </a:pPr>
            <a:endParaRPr lang="en-US" sz="6500" b="1" kern="0" spc="-74" dirty="0">
              <a:latin typeface="Playfair Display"/>
              <a:ea typeface="Calibri"/>
              <a:cs typeface="Calibri"/>
            </a:endParaRPr>
          </a:p>
        </p:txBody>
      </p:sp>
      <p:pic>
        <p:nvPicPr>
          <p:cNvPr id="6" name="Image 0" descr="preencoded.png"/>
          <p:cNvPicPr>
            <a:picLocks noChangeAspect="1"/>
          </p:cNvPicPr>
          <p:nvPr/>
        </p:nvPicPr>
        <p:blipFill>
          <a:blip r:embed="rId3"/>
          <a:stretch>
            <a:fillRect/>
          </a:stretch>
        </p:blipFill>
        <p:spPr>
          <a:xfrm>
            <a:off x="990600" y="7900555"/>
            <a:ext cx="2417356" cy="1378527"/>
          </a:xfrm>
          <a:prstGeom prst="rect">
            <a:avLst/>
          </a:prstGeom>
        </p:spPr>
      </p:pic>
      <p:sp>
        <p:nvSpPr>
          <p:cNvPr id="7" name="Text 4"/>
          <p:cNvSpPr/>
          <p:nvPr/>
        </p:nvSpPr>
        <p:spPr>
          <a:xfrm>
            <a:off x="16076613" y="9505950"/>
            <a:ext cx="1342866" cy="209550"/>
          </a:xfrm>
          <a:prstGeom prst="rect">
            <a:avLst/>
          </a:prstGeom>
          <a:noFill/>
          <a:ln/>
        </p:spPr>
        <p:txBody>
          <a:bodyPr wrap="square" lIns="25400" tIns="25400" rIns="25400" bIns="25400" rtlCol="0" anchor="t">
            <a:normAutofit lnSpcReduction="100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THREE</a:t>
            </a:r>
            <a:endParaRPr lang="en-US" sz="1125"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67">
    <p:bg>
      <p:bgPr>
        <a:solidFill>
          <a:srgbClr val="F3F1E5"/>
        </a:solidFill>
        <a:effectLst/>
      </p:bgPr>
    </p:bg>
    <p:spTree>
      <p:nvGrpSpPr>
        <p:cNvPr id="1" name=""/>
        <p:cNvGrpSpPr/>
        <p:nvPr/>
      </p:nvGrpSpPr>
      <p:grpSpPr>
        <a:xfrm>
          <a:off x="0" y="0"/>
          <a:ext cx="0" cy="0"/>
          <a:chOff x="0" y="0"/>
          <a:chExt cx="0" cy="0"/>
        </a:xfrm>
      </p:grpSpPr>
      <p:sp>
        <p:nvSpPr>
          <p:cNvPr id="3" name="Text 1"/>
          <p:cNvSpPr/>
          <p:nvPr/>
        </p:nvSpPr>
        <p:spPr>
          <a:xfrm>
            <a:off x="990600" y="742950"/>
            <a:ext cx="4973429"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latin typeface="Rubik"/>
                <a:ea typeface="Rubik" pitchFamily="34" charset="-122"/>
                <a:cs typeface="Rubik" pitchFamily="34" charset="-120"/>
              </a:rPr>
              <a:t>LESSON 3 · CANADIAN CONNECTION</a:t>
            </a:r>
            <a:endParaRPr lang="en-US" sz="1500">
              <a:latin typeface="Rubik"/>
              <a:ea typeface="Calibri"/>
              <a:cs typeface="Calibri"/>
            </a:endParaRPr>
          </a:p>
        </p:txBody>
      </p:sp>
      <p:sp>
        <p:nvSpPr>
          <p:cNvPr id="4" name="Text 2"/>
          <p:cNvSpPr/>
          <p:nvPr/>
        </p:nvSpPr>
        <p:spPr>
          <a:xfrm>
            <a:off x="990600" y="3079841"/>
            <a:ext cx="9125122" cy="896739"/>
          </a:xfrm>
          <a:prstGeom prst="rect">
            <a:avLst/>
          </a:prstGeom>
          <a:noFill/>
          <a:ln/>
        </p:spPr>
        <p:txBody>
          <a:bodyPr wrap="square" lIns="25400" tIns="25400" rIns="25400" bIns="25400" rtlCol="0" anchor="t">
            <a:normAutofit/>
          </a:bodyPr>
          <a:lstStyle/>
          <a:p>
            <a:pPr marL="0" indent="0" algn="l">
              <a:lnSpc>
                <a:spcPct val="98000"/>
              </a:lnSpc>
              <a:buNone/>
            </a:pPr>
            <a:r>
              <a:rPr lang="en-US" sz="3450" b="1" kern="0" spc="-41" dirty="0">
                <a:solidFill>
                  <a:srgbClr val="000000"/>
                </a:solidFill>
                <a:latin typeface="Playfair Display" pitchFamily="34" charset="0"/>
                <a:ea typeface="Playfair Display" pitchFamily="34" charset="-122"/>
                <a:cs typeface="Playfair Display" pitchFamily="34" charset="-120"/>
              </a:rPr>
              <a:t>Banting &amp; Best — the discovery of insulin</a:t>
            </a:r>
            <a:endParaRPr lang="en-US" sz="3450" dirty="0">
              <a:solidFill>
                <a:srgbClr val="000000"/>
              </a:solidFill>
            </a:endParaRPr>
          </a:p>
        </p:txBody>
      </p:sp>
      <p:sp>
        <p:nvSpPr>
          <p:cNvPr id="5" name="Text 3"/>
          <p:cNvSpPr/>
          <p:nvPr/>
        </p:nvSpPr>
        <p:spPr>
          <a:xfrm>
            <a:off x="990600" y="4002558"/>
            <a:ext cx="6279596" cy="2380193"/>
          </a:xfrm>
          <a:prstGeom prst="rect">
            <a:avLst/>
          </a:prstGeom>
          <a:noFill/>
          <a:ln/>
        </p:spPr>
        <p:txBody>
          <a:bodyPr wrap="square" lIns="25400" tIns="25400" rIns="25400" bIns="25400" rtlCol="0" anchor="t">
            <a:normAutofit/>
          </a:bodyPr>
          <a:lstStyle/>
          <a:p>
            <a:pPr marL="0" indent="0" algn="l">
              <a:lnSpc>
                <a:spcPct val="145000"/>
              </a:lnSpc>
              <a:buNone/>
            </a:pPr>
            <a:r>
              <a:rPr lang="en-US" sz="2000" dirty="0">
                <a:solidFill>
                  <a:srgbClr val="000000"/>
                </a:solidFill>
                <a:latin typeface="Rubik"/>
                <a:ea typeface="Rubik" pitchFamily="34" charset="-122"/>
                <a:cs typeface="Rubik" pitchFamily="34" charset="-120"/>
              </a:rPr>
              <a:t>After more than 400 failed attempts, two Canadian scientists used every failed experiment as a lesson — and discovered insulin in 1921, saving millions of lives.</a:t>
            </a:r>
            <a:endParaRPr lang="en-US" sz="2000">
              <a:solidFill>
                <a:srgbClr val="000000"/>
              </a:solidFill>
              <a:latin typeface="Rubik"/>
              <a:ea typeface="Calibri"/>
              <a:cs typeface="Calibri"/>
            </a:endParaRPr>
          </a:p>
        </p:txBody>
      </p:sp>
      <p:sp>
        <p:nvSpPr>
          <p:cNvPr id="6" name="Text 4"/>
          <p:cNvSpPr/>
          <p:nvPr/>
        </p:nvSpPr>
        <p:spPr>
          <a:xfrm>
            <a:off x="990600" y="6794924"/>
            <a:ext cx="17937480" cy="325338"/>
          </a:xfrm>
          <a:prstGeom prst="rect">
            <a:avLst/>
          </a:prstGeom>
          <a:noFill/>
          <a:ln/>
        </p:spPr>
        <p:txBody>
          <a:bodyPr wrap="square" lIns="25400" tIns="25400" rIns="25400" bIns="25400" rtlCol="0" anchor="t">
            <a:noAutofit/>
          </a:bodyPr>
          <a:lstStyle/>
          <a:p>
            <a:pPr marL="0" indent="0" algn="l">
              <a:lnSpc>
                <a:spcPct val="116000"/>
              </a:lnSpc>
              <a:buNone/>
            </a:pPr>
            <a:r>
              <a:rPr lang="en-US" sz="2800" b="1" kern="0" spc="-19" dirty="0">
                <a:solidFill>
                  <a:srgbClr val="000000"/>
                </a:solidFill>
                <a:latin typeface="Playfair Display"/>
                <a:ea typeface="Playfair Display" pitchFamily="34" charset="-122"/>
                <a:cs typeface="Playfair Display" pitchFamily="34" charset="-120"/>
              </a:rPr>
              <a:t>“Insulin belongs to the world, not to me.” — Dr. Frederick Banting</a:t>
            </a:r>
            <a:endParaRPr lang="en-US" sz="2800">
              <a:solidFill>
                <a:srgbClr val="000000"/>
              </a:solidFill>
              <a:latin typeface="Playfair Display"/>
              <a:ea typeface="Calibri"/>
              <a:cs typeface="Calibri"/>
            </a:endParaRPr>
          </a:p>
        </p:txBody>
      </p:sp>
      <p:sp>
        <p:nvSpPr>
          <p:cNvPr id="13" name="Text 10"/>
          <p:cNvSpPr/>
          <p:nvPr/>
        </p:nvSpPr>
        <p:spPr>
          <a:xfrm>
            <a:off x="16076613" y="9505950"/>
            <a:ext cx="1342866" cy="209550"/>
          </a:xfrm>
          <a:prstGeom prst="rect">
            <a:avLst/>
          </a:prstGeom>
          <a:noFill/>
          <a:ln/>
        </p:spPr>
        <p:txBody>
          <a:bodyPr wrap="square" lIns="25400" tIns="25400" rIns="25400" bIns="25400" rtlCol="0" anchor="t">
            <a:normAutofit lnSpcReduction="10000"/>
          </a:bodyPr>
          <a:lstStyle/>
          <a:p>
            <a:pPr marL="0" indent="0" algn="l">
              <a:buNone/>
            </a:pPr>
            <a:r>
              <a:rPr lang="en-US" sz="1125" kern="0" spc="113" dirty="0">
                <a:solidFill>
                  <a:srgbClr val="F3F1E5">
                    <a:alpha val="70000"/>
                  </a:srgbClr>
                </a:solidFill>
                <a:latin typeface="Rubik" pitchFamily="34" charset="0"/>
                <a:ea typeface="Rubik" pitchFamily="34" charset="-122"/>
                <a:cs typeface="Rubik" pitchFamily="34" charset="-120"/>
              </a:rPr>
              <a:t>LESSON THREE</a:t>
            </a:r>
            <a:endParaRPr lang="en-US" sz="1125" dirty="0"/>
          </a:p>
        </p:txBody>
      </p:sp>
      <p:grpSp>
        <p:nvGrpSpPr>
          <p:cNvPr id="14" name="Group 13">
            <a:extLst>
              <a:ext uri="{FF2B5EF4-FFF2-40B4-BE49-F238E27FC236}">
                <a16:creationId xmlns:a16="http://schemas.microsoft.com/office/drawing/2014/main" id="{82F73980-78C2-8B8E-B0B9-45F106F25F24}"/>
              </a:ext>
            </a:extLst>
          </p:cNvPr>
          <p:cNvGrpSpPr>
            <a:grpSpLocks noChangeAspect="1"/>
          </p:cNvGrpSpPr>
          <p:nvPr/>
        </p:nvGrpSpPr>
        <p:grpSpPr>
          <a:xfrm>
            <a:off x="9525000" y="1643062"/>
            <a:ext cx="8382000" cy="4714875"/>
            <a:chOff x="0" y="2786062"/>
            <a:chExt cx="11176000" cy="6286500"/>
          </a:xfrm>
        </p:grpSpPr>
        <p:sp>
          <p:nvSpPr>
            <p:cNvPr id="15" name="Freeform 11">
              <a:extLst>
                <a:ext uri="{FF2B5EF4-FFF2-40B4-BE49-F238E27FC236}">
                  <a16:creationId xmlns:a16="http://schemas.microsoft.com/office/drawing/2014/main" id="{93F950A9-064A-6992-53BE-7CE8B489DF7A}"/>
                </a:ext>
              </a:extLst>
            </p:cNvPr>
            <p:cNvSpPr/>
            <p:nvPr/>
          </p:nvSpPr>
          <p:spPr>
            <a:xfrm>
              <a:off x="0" y="2786062"/>
              <a:ext cx="11176000" cy="6286500"/>
            </a:xfrm>
            <a:custGeom>
              <a:avLst/>
              <a:gdLst/>
              <a:ahLst/>
              <a:cxnLst/>
              <a:rect l="l" t="t" r="r" b="b"/>
              <a:pathLst>
                <a:path w="11176000" h="6286500">
                  <a:moveTo>
                    <a:pt x="0" y="0"/>
                  </a:moveTo>
                  <a:lnTo>
                    <a:pt x="11176000" y="0"/>
                  </a:lnTo>
                  <a:lnTo>
                    <a:pt x="11176000" y="6286500"/>
                  </a:lnTo>
                  <a:lnTo>
                    <a:pt x="0" y="6286500"/>
                  </a:lnTo>
                  <a:lnTo>
                    <a:pt x="0" y="0"/>
                  </a:lnTo>
                  <a:close/>
                </a:path>
              </a:pathLst>
            </a:custGeom>
            <a:blipFill>
              <a:blip r:embed="rId3"/>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nvGrpSpPr>
          <p:cNvPr id="18" name="Group 6">
            <a:extLst>
              <a:ext uri="{FF2B5EF4-FFF2-40B4-BE49-F238E27FC236}">
                <a16:creationId xmlns:a16="http://schemas.microsoft.com/office/drawing/2014/main" id="{1DB17CC9-7324-D38F-921F-19F296C715CE}"/>
              </a:ext>
            </a:extLst>
          </p:cNvPr>
          <p:cNvGrpSpPr/>
          <p:nvPr/>
        </p:nvGrpSpPr>
        <p:grpSpPr>
          <a:xfrm>
            <a:off x="-6489" y="9140182"/>
            <a:ext cx="18288000" cy="1150620"/>
            <a:chOff x="0" y="0"/>
            <a:chExt cx="24384000" cy="1534160"/>
          </a:xfrm>
        </p:grpSpPr>
        <p:sp>
          <p:nvSpPr>
            <p:cNvPr id="17" name="Freeform 7">
              <a:extLst>
                <a:ext uri="{FF2B5EF4-FFF2-40B4-BE49-F238E27FC236}">
                  <a16:creationId xmlns:a16="http://schemas.microsoft.com/office/drawing/2014/main" id="{265D8B8A-A740-7F39-71A6-03C48D2C0AE5}"/>
                </a:ext>
              </a:extLst>
            </p:cNvPr>
            <p:cNvSpPr/>
            <p:nvPr/>
          </p:nvSpPr>
          <p:spPr>
            <a:xfrm>
              <a:off x="0" y="0"/>
              <a:ext cx="24384000" cy="1534160"/>
            </a:xfrm>
            <a:custGeom>
              <a:avLst/>
              <a:gdLst/>
              <a:ahLst/>
              <a:cxnLst/>
              <a:rect l="l" t="t" r="r" b="b"/>
              <a:pathLst>
                <a:path w="24384000" h="1534160">
                  <a:moveTo>
                    <a:pt x="0" y="0"/>
                  </a:moveTo>
                  <a:lnTo>
                    <a:pt x="24384000" y="0"/>
                  </a:lnTo>
                  <a:lnTo>
                    <a:pt x="24384000" y="1534160"/>
                  </a:lnTo>
                  <a:lnTo>
                    <a:pt x="0" y="1534160"/>
                  </a:lnTo>
                  <a:close/>
                </a:path>
              </a:pathLst>
            </a:custGeom>
            <a:solidFill>
              <a:srgbClr val="C00000"/>
            </a:solidFill>
            <a:ln w="12700">
              <a:solidFill>
                <a:srgbClr val="000000"/>
              </a:solidFill>
            </a:ln>
          </p:spPr>
          <p:txBody>
            <a:bodyPr/>
            <a:lstStyle/>
            <a:p>
              <a:endParaRPr lang="en-US"/>
            </a:p>
          </p:txBody>
        </p:sp>
      </p:gr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68">
    <p:bg>
      <p:bgPr>
        <a:solidFill>
          <a:srgbClr val="F3F1E5"/>
        </a:solidFill>
        <a:effectLst/>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63B5E5"/>
          </a:solidFill>
          <a:ln/>
        </p:spPr>
        <p:txBody>
          <a:bodyPr/>
          <a:lstStyle/>
          <a:p>
            <a:endParaRPr lang="en-US">
              <a:solidFill>
                <a:srgbClr val="000000"/>
              </a:solidFill>
            </a:endParaRPr>
          </a:p>
        </p:txBody>
      </p:sp>
      <p:sp>
        <p:nvSpPr>
          <p:cNvPr id="3" name="Text 1"/>
          <p:cNvSpPr/>
          <p:nvPr/>
        </p:nvSpPr>
        <p:spPr>
          <a:xfrm>
            <a:off x="990600" y="742950"/>
            <a:ext cx="2352090"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F3F1E5"/>
                </a:solidFill>
                <a:latin typeface="Rubik" pitchFamily="34" charset="0"/>
                <a:ea typeface="Rubik" pitchFamily="34" charset="-122"/>
                <a:cs typeface="Rubik" pitchFamily="34" charset="-120"/>
              </a:rPr>
              <a:t>LESSON THREE</a:t>
            </a:r>
            <a:endParaRPr lang="en-US" sz="1500" dirty="0"/>
          </a:p>
        </p:txBody>
      </p:sp>
      <p:sp>
        <p:nvSpPr>
          <p:cNvPr id="4" name="Text 2"/>
          <p:cNvSpPr/>
          <p:nvPr/>
        </p:nvSpPr>
        <p:spPr>
          <a:xfrm>
            <a:off x="990600" y="3732112"/>
            <a:ext cx="8437450" cy="1960364"/>
          </a:xfrm>
          <a:prstGeom prst="rect">
            <a:avLst/>
          </a:prstGeom>
          <a:noFill/>
          <a:ln/>
        </p:spPr>
        <p:txBody>
          <a:bodyPr wrap="square" lIns="25400" tIns="25400" rIns="25400" bIns="25400" rtlCol="0" anchor="t">
            <a:normAutofit fontScale="92500" lnSpcReduction="10000"/>
          </a:bodyPr>
          <a:lstStyle/>
          <a:p>
            <a:pPr marL="0" indent="0" algn="l">
              <a:lnSpc>
                <a:spcPct val="116000"/>
              </a:lnSpc>
              <a:buNone/>
            </a:pPr>
            <a:r>
              <a:rPr lang="en-US" sz="4350" b="1" kern="0" spc="-43" dirty="0">
                <a:solidFill>
                  <a:srgbClr val="000000"/>
                </a:solidFill>
                <a:latin typeface="Playfair Display" pitchFamily="34" charset="0"/>
                <a:ea typeface="Playfair Display" pitchFamily="34" charset="-122"/>
                <a:cs typeface="Playfair Display" pitchFamily="34" charset="-120"/>
              </a:rPr>
              <a:t>“Every mistake is just part of getting better. You learn, you adjust, and you keep going.”</a:t>
            </a:r>
            <a:endParaRPr lang="en-US" sz="4350" dirty="0">
              <a:solidFill>
                <a:srgbClr val="000000"/>
              </a:solidFill>
            </a:endParaRPr>
          </a:p>
        </p:txBody>
      </p:sp>
      <p:sp>
        <p:nvSpPr>
          <p:cNvPr id="5" name="Text 3"/>
          <p:cNvSpPr/>
          <p:nvPr/>
        </p:nvSpPr>
        <p:spPr>
          <a:xfrm>
            <a:off x="990600" y="6397326"/>
            <a:ext cx="17937480" cy="330200"/>
          </a:xfrm>
          <a:prstGeom prst="rect">
            <a:avLst/>
          </a:prstGeom>
          <a:noFill/>
          <a:ln/>
        </p:spPr>
        <p:txBody>
          <a:bodyPr wrap="square" lIns="25400" tIns="25400" rIns="25400" bIns="25400" rtlCol="0" anchor="t">
            <a:normAutofit lnSpcReduction="10000"/>
          </a:bodyPr>
          <a:lstStyle/>
          <a:p>
            <a:pPr marL="0" indent="0" algn="l">
              <a:buNone/>
            </a:pPr>
            <a:r>
              <a:rPr lang="en-US" sz="1950" b="1" kern="0" spc="78" dirty="0">
                <a:solidFill>
                  <a:srgbClr val="000000"/>
                </a:solidFill>
                <a:latin typeface="Rubik" pitchFamily="34" charset="0"/>
                <a:ea typeface="Rubik" pitchFamily="34" charset="-122"/>
                <a:cs typeface="Rubik" pitchFamily="34" charset="-120"/>
              </a:rPr>
              <a:t>— Connor McDavid</a:t>
            </a:r>
            <a:endParaRPr lang="en-US" sz="1950" dirty="0">
              <a:solidFill>
                <a:srgbClr val="000000"/>
              </a:solidFill>
            </a:endParaRPr>
          </a:p>
        </p:txBody>
      </p:sp>
      <p:pic>
        <p:nvPicPr>
          <p:cNvPr id="6" name="Image 0" descr="preencoded.png"/>
          <p:cNvPicPr>
            <a:picLocks noChangeAspect="1"/>
          </p:cNvPicPr>
          <p:nvPr/>
        </p:nvPicPr>
        <p:blipFill>
          <a:blip r:embed="rId3"/>
          <a:stretch>
            <a:fillRect/>
          </a:stretch>
        </p:blipFill>
        <p:spPr>
          <a:xfrm>
            <a:off x="990600" y="7848600"/>
            <a:ext cx="3248629" cy="1846118"/>
          </a:xfrm>
          <a:prstGeom prst="rect">
            <a:avLst/>
          </a:prstGeom>
        </p:spPr>
      </p:pic>
      <p:sp>
        <p:nvSpPr>
          <p:cNvPr id="7" name="Text 4"/>
          <p:cNvSpPr/>
          <p:nvPr/>
        </p:nvSpPr>
        <p:spPr>
          <a:xfrm>
            <a:off x="16076613" y="9505950"/>
            <a:ext cx="1342866" cy="209550"/>
          </a:xfrm>
          <a:prstGeom prst="rect">
            <a:avLst/>
          </a:prstGeom>
          <a:noFill/>
          <a:ln/>
        </p:spPr>
        <p:txBody>
          <a:bodyPr wrap="square" lIns="25400" tIns="25400" rIns="25400" bIns="25400" rtlCol="0" anchor="t">
            <a:normAutofit lnSpcReduction="10000"/>
          </a:bodyPr>
          <a:lstStyle/>
          <a:p>
            <a:pPr marL="0" indent="0" algn="l">
              <a:buNone/>
            </a:pPr>
            <a:r>
              <a:rPr lang="en-US" sz="1125" kern="0" spc="113" dirty="0">
                <a:solidFill>
                  <a:srgbClr val="F3F1E5">
                    <a:alpha val="70000"/>
                  </a:srgbClr>
                </a:solidFill>
                <a:latin typeface="Rubik" pitchFamily="34" charset="0"/>
                <a:ea typeface="Rubik" pitchFamily="34" charset="-122"/>
                <a:cs typeface="Rubik" pitchFamily="34" charset="-120"/>
              </a:rPr>
              <a:t>LESSON THREE</a:t>
            </a:r>
            <a:endParaRPr lang="en-US" sz="1125" dirty="0"/>
          </a:p>
        </p:txBody>
      </p:sp>
      <p:grpSp>
        <p:nvGrpSpPr>
          <p:cNvPr id="8" name="Group 7">
            <a:extLst>
              <a:ext uri="{FF2B5EF4-FFF2-40B4-BE49-F238E27FC236}">
                <a16:creationId xmlns:a16="http://schemas.microsoft.com/office/drawing/2014/main" id="{B98CF8E6-E8AE-A41B-5C93-1BB6E57042A8}"/>
              </a:ext>
            </a:extLst>
          </p:cNvPr>
          <p:cNvGrpSpPr>
            <a:grpSpLocks noChangeAspect="1"/>
          </p:cNvGrpSpPr>
          <p:nvPr/>
        </p:nvGrpSpPr>
        <p:grpSpPr>
          <a:xfrm>
            <a:off x="10743026" y="2504209"/>
            <a:ext cx="7541969" cy="5133109"/>
            <a:chOff x="9877118" y="4686300"/>
            <a:chExt cx="13813028" cy="9220200"/>
          </a:xfrm>
        </p:grpSpPr>
        <p:sp>
          <p:nvSpPr>
            <p:cNvPr id="9" name="Freeform 8">
              <a:extLst>
                <a:ext uri="{FF2B5EF4-FFF2-40B4-BE49-F238E27FC236}">
                  <a16:creationId xmlns:a16="http://schemas.microsoft.com/office/drawing/2014/main" id="{46AC7E94-A2E0-3F9C-C704-C9C7B73B4313}"/>
                </a:ext>
              </a:extLst>
            </p:cNvPr>
            <p:cNvSpPr/>
            <p:nvPr/>
          </p:nvSpPr>
          <p:spPr>
            <a:xfrm>
              <a:off x="9877118" y="4686300"/>
              <a:ext cx="13813028" cy="9220200"/>
            </a:xfrm>
            <a:custGeom>
              <a:avLst/>
              <a:gdLst/>
              <a:ahLst/>
              <a:cxnLst/>
              <a:rect l="l" t="t" r="r" b="b"/>
              <a:pathLst>
                <a:path w="13813028" h="9220200">
                  <a:moveTo>
                    <a:pt x="0" y="0"/>
                  </a:moveTo>
                  <a:lnTo>
                    <a:pt x="13813028" y="0"/>
                  </a:lnTo>
                  <a:lnTo>
                    <a:pt x="13813028" y="9220200"/>
                  </a:lnTo>
                  <a:lnTo>
                    <a:pt x="0" y="9220200"/>
                  </a:lnTo>
                  <a:lnTo>
                    <a:pt x="0" y="0"/>
                  </a:lnTo>
                  <a:close/>
                </a:path>
              </a:pathLst>
            </a:custGeom>
            <a:blipFill>
              <a:blip r:embed="rId4"/>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69">
    <p:bg>
      <p:bgPr>
        <a:solidFill>
          <a:srgbClr val="7B2528"/>
        </a:solidFill>
        <a:effectLst/>
      </p:bgPr>
    </p:bg>
    <p:spTree>
      <p:nvGrpSpPr>
        <p:cNvPr id="1" name=""/>
        <p:cNvGrpSpPr/>
        <p:nvPr/>
      </p:nvGrpSpPr>
      <p:grpSpPr>
        <a:xfrm>
          <a:off x="0" y="0"/>
          <a:ext cx="0" cy="0"/>
          <a:chOff x="0" y="0"/>
          <a:chExt cx="0" cy="0"/>
        </a:xfrm>
      </p:grpSpPr>
      <p:sp>
        <p:nvSpPr>
          <p:cNvPr id="3" name="Text 1"/>
          <p:cNvSpPr/>
          <p:nvPr/>
        </p:nvSpPr>
        <p:spPr>
          <a:xfrm>
            <a:off x="990600" y="742950"/>
            <a:ext cx="2207478"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F3F1E5"/>
                </a:solidFill>
                <a:latin typeface="Rubik" pitchFamily="34" charset="0"/>
                <a:ea typeface="Rubik" pitchFamily="34" charset="-122"/>
                <a:cs typeface="Rubik" pitchFamily="34" charset="-120"/>
              </a:rPr>
              <a:t>LESSON FOUR</a:t>
            </a:r>
            <a:endParaRPr lang="en-US" sz="1500" dirty="0"/>
          </a:p>
        </p:txBody>
      </p:sp>
      <p:pic>
        <p:nvPicPr>
          <p:cNvPr id="8" name="Image 0" descr="preencoded.png"/>
          <p:cNvPicPr>
            <a:picLocks noChangeAspect="1"/>
          </p:cNvPicPr>
          <p:nvPr/>
        </p:nvPicPr>
        <p:blipFill>
          <a:blip r:embed="rId3"/>
          <a:stretch>
            <a:fillRect/>
          </a:stretch>
        </p:blipFill>
        <p:spPr>
          <a:xfrm>
            <a:off x="990600" y="8350828"/>
            <a:ext cx="2382720" cy="1343890"/>
          </a:xfrm>
          <a:prstGeom prst="rect">
            <a:avLst/>
          </a:prstGeom>
        </p:spPr>
      </p:pic>
      <p:sp>
        <p:nvSpPr>
          <p:cNvPr id="9" name="Text 6"/>
          <p:cNvSpPr/>
          <p:nvPr/>
        </p:nvSpPr>
        <p:spPr>
          <a:xfrm>
            <a:off x="16169482" y="9505950"/>
            <a:ext cx="1204119"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F3F1E5">
                    <a:alpha val="70000"/>
                  </a:srgbClr>
                </a:solidFill>
                <a:latin typeface="Rubik" pitchFamily="34" charset="0"/>
                <a:ea typeface="Rubik" pitchFamily="34" charset="-122"/>
                <a:cs typeface="Rubik" pitchFamily="34" charset="-120"/>
              </a:rPr>
              <a:t>LESSON FOUR</a:t>
            </a:r>
            <a:endParaRPr lang="en-US" sz="1125" dirty="0"/>
          </a:p>
        </p:txBody>
      </p:sp>
      <p:pic>
        <p:nvPicPr>
          <p:cNvPr id="10" name="Picture 9">
            <a:extLst>
              <a:ext uri="{FF2B5EF4-FFF2-40B4-BE49-F238E27FC236}">
                <a16:creationId xmlns:a16="http://schemas.microsoft.com/office/drawing/2014/main" id="{40E2F4F6-73F2-81DD-B575-D87148F545D4}"/>
              </a:ext>
            </a:extLst>
          </p:cNvPr>
          <p:cNvPicPr>
            <a:picLocks noChangeAspect="1"/>
          </p:cNvPicPr>
          <p:nvPr/>
        </p:nvPicPr>
        <p:blipFill>
          <a:blip r:embed="rId4"/>
          <a:stretch>
            <a:fillRect/>
          </a:stretch>
        </p:blipFill>
        <p:spPr>
          <a:xfrm>
            <a:off x="11115241" y="3717780"/>
            <a:ext cx="6673562" cy="2868756"/>
          </a:xfrm>
          <a:prstGeom prst="rect">
            <a:avLst/>
          </a:prstGeom>
        </p:spPr>
      </p:pic>
      <p:pic>
        <p:nvPicPr>
          <p:cNvPr id="11" name="Picture 10">
            <a:extLst>
              <a:ext uri="{FF2B5EF4-FFF2-40B4-BE49-F238E27FC236}">
                <a16:creationId xmlns:a16="http://schemas.microsoft.com/office/drawing/2014/main" id="{F278FDB6-C3FD-6A69-06BB-2FCE78BDEF3F}"/>
              </a:ext>
            </a:extLst>
          </p:cNvPr>
          <p:cNvPicPr>
            <a:picLocks noChangeAspect="1"/>
          </p:cNvPicPr>
          <p:nvPr/>
        </p:nvPicPr>
        <p:blipFill>
          <a:blip r:embed="rId5"/>
          <a:stretch>
            <a:fillRect/>
          </a:stretch>
        </p:blipFill>
        <p:spPr>
          <a:xfrm>
            <a:off x="994064" y="1646526"/>
            <a:ext cx="10099963" cy="6214629"/>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70">
    <p:bg>
      <p:bgPr>
        <a:solidFill>
          <a:srgbClr val="F3F1E5"/>
        </a:solidFill>
        <a:effectLst/>
      </p:bgPr>
    </p:bg>
    <p:spTree>
      <p:nvGrpSpPr>
        <p:cNvPr id="1" name=""/>
        <p:cNvGrpSpPr/>
        <p:nvPr/>
      </p:nvGrpSpPr>
      <p:grpSpPr>
        <a:xfrm>
          <a:off x="0" y="0"/>
          <a:ext cx="0" cy="0"/>
          <a:chOff x="0" y="0"/>
          <a:chExt cx="0" cy="0"/>
        </a:xfrm>
      </p:grpSpPr>
      <p:sp>
        <p:nvSpPr>
          <p:cNvPr id="3" name="Text 1"/>
          <p:cNvSpPr/>
          <p:nvPr/>
        </p:nvSpPr>
        <p:spPr>
          <a:xfrm>
            <a:off x="990600" y="742950"/>
            <a:ext cx="5379433"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4 · FAIL FORWARD CHALLENGE</a:t>
            </a:r>
            <a:endParaRPr lang="en-US" sz="1500" dirty="0"/>
          </a:p>
        </p:txBody>
      </p:sp>
      <p:sp>
        <p:nvSpPr>
          <p:cNvPr id="6" name="Text 4"/>
          <p:cNvSpPr/>
          <p:nvPr/>
        </p:nvSpPr>
        <p:spPr>
          <a:xfrm>
            <a:off x="990600" y="1961520"/>
            <a:ext cx="17937480" cy="616744"/>
          </a:xfrm>
          <a:prstGeom prst="rect">
            <a:avLst/>
          </a:prstGeom>
          <a:noFill/>
          <a:ln/>
        </p:spPr>
        <p:txBody>
          <a:bodyPr wrap="square" lIns="25400" tIns="25400" rIns="25400" bIns="25400" rtlCol="0" anchor="t">
            <a:noAutofit/>
          </a:bodyPr>
          <a:lstStyle/>
          <a:p>
            <a:pPr marL="0" indent="0" algn="l">
              <a:lnSpc>
                <a:spcPct val="98000"/>
              </a:lnSpc>
              <a:buNone/>
            </a:pPr>
            <a:r>
              <a:rPr lang="en-US" sz="5200" b="1" kern="0" spc="-56" dirty="0">
                <a:solidFill>
                  <a:srgbClr val="000000"/>
                </a:solidFill>
                <a:latin typeface="Playfair Display"/>
                <a:ea typeface="Playfair Display" pitchFamily="34" charset="-122"/>
                <a:cs typeface="Playfair Display" pitchFamily="34" charset="-120"/>
              </a:rPr>
              <a:t>Learning Goals</a:t>
            </a:r>
            <a:endParaRPr lang="en-US" sz="5200">
              <a:latin typeface="Playfair Display"/>
              <a:ea typeface="Calibri"/>
              <a:cs typeface="Calibri"/>
            </a:endParaRPr>
          </a:p>
        </p:txBody>
      </p:sp>
      <p:sp>
        <p:nvSpPr>
          <p:cNvPr id="7" name="Text 5"/>
          <p:cNvSpPr/>
          <p:nvPr/>
        </p:nvSpPr>
        <p:spPr>
          <a:xfrm>
            <a:off x="990600" y="3621857"/>
            <a:ext cx="361950" cy="361950"/>
          </a:xfrm>
          <a:prstGeom prst="rect">
            <a:avLst/>
          </a:prstGeom>
          <a:noFill/>
          <a:ln/>
        </p:spPr>
        <p:txBody>
          <a:bodyPr wrap="square" lIns="25400" tIns="25400" rIns="25400" bIns="25400" rtlCol="0" anchor="t">
            <a:noAutofit/>
          </a:bodyPr>
          <a:lstStyle/>
          <a:p>
            <a:pPr marL="0" indent="0" algn="l">
              <a:lnSpc>
                <a:spcPct val="100000"/>
              </a:lnSpc>
              <a:buNone/>
            </a:pPr>
            <a:r>
              <a:rPr lang="en-US" sz="4000" b="1" dirty="0">
                <a:solidFill>
                  <a:srgbClr val="7B2528"/>
                </a:solidFill>
                <a:latin typeface="Playfair Display"/>
                <a:ea typeface="Playfair Display" pitchFamily="34" charset="-122"/>
                <a:cs typeface="Playfair Display" pitchFamily="34" charset="-120"/>
              </a:rPr>
              <a:t>1</a:t>
            </a:r>
            <a:endParaRPr lang="en-US" sz="4000">
              <a:solidFill>
                <a:srgbClr val="7B2528"/>
              </a:solidFill>
              <a:latin typeface="Playfair Display"/>
              <a:ea typeface="Calibri"/>
              <a:cs typeface="Calibri"/>
            </a:endParaRPr>
          </a:p>
        </p:txBody>
      </p:sp>
      <p:pic>
        <p:nvPicPr>
          <p:cNvPr id="15" name="Image 0" descr="preencoded.png"/>
          <p:cNvPicPr>
            <a:picLocks noChangeAspect="1"/>
          </p:cNvPicPr>
          <p:nvPr/>
        </p:nvPicPr>
        <p:blipFill>
          <a:blip r:embed="rId3"/>
          <a:stretch>
            <a:fillRect/>
          </a:stretch>
        </p:blipFill>
        <p:spPr>
          <a:xfrm>
            <a:off x="921328" y="8766464"/>
            <a:ext cx="1689992" cy="928254"/>
          </a:xfrm>
          <a:prstGeom prst="rect">
            <a:avLst/>
          </a:prstGeom>
        </p:spPr>
      </p:pic>
      <p:sp>
        <p:nvSpPr>
          <p:cNvPr id="16" name="Text 13"/>
          <p:cNvSpPr/>
          <p:nvPr/>
        </p:nvSpPr>
        <p:spPr>
          <a:xfrm>
            <a:off x="16169482" y="9505950"/>
            <a:ext cx="1204119"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FOUR</a:t>
            </a:r>
            <a:endParaRPr lang="en-US" sz="1125" dirty="0"/>
          </a:p>
        </p:txBody>
      </p:sp>
      <p:sp>
        <p:nvSpPr>
          <p:cNvPr id="17" name="Text 5">
            <a:extLst>
              <a:ext uri="{FF2B5EF4-FFF2-40B4-BE49-F238E27FC236}">
                <a16:creationId xmlns:a16="http://schemas.microsoft.com/office/drawing/2014/main" id="{A4F4A48D-E284-59F0-CEC3-2D3281208CC1}"/>
              </a:ext>
            </a:extLst>
          </p:cNvPr>
          <p:cNvSpPr/>
          <p:nvPr/>
        </p:nvSpPr>
        <p:spPr>
          <a:xfrm>
            <a:off x="904008" y="4924876"/>
            <a:ext cx="361950" cy="361950"/>
          </a:xfrm>
          <a:prstGeom prst="rect">
            <a:avLst/>
          </a:prstGeom>
          <a:noFill/>
          <a:ln/>
        </p:spPr>
        <p:txBody>
          <a:bodyPr wrap="square" lIns="25400" tIns="25400" rIns="25400" bIns="25400" rtlCol="0" anchor="t">
            <a:noAutofit/>
          </a:bodyPr>
          <a:lstStyle/>
          <a:p>
            <a:pPr marL="0" indent="0" algn="l">
              <a:lnSpc>
                <a:spcPct val="100000"/>
              </a:lnSpc>
              <a:buNone/>
            </a:pPr>
            <a:r>
              <a:rPr lang="en-US" sz="4000" b="1" dirty="0">
                <a:solidFill>
                  <a:srgbClr val="7B2528"/>
                </a:solidFill>
                <a:latin typeface="Playfair Display"/>
              </a:rPr>
              <a:t>2</a:t>
            </a:r>
            <a:endParaRPr lang="en-US" dirty="0"/>
          </a:p>
        </p:txBody>
      </p:sp>
      <p:sp>
        <p:nvSpPr>
          <p:cNvPr id="18" name="Text 5">
            <a:extLst>
              <a:ext uri="{FF2B5EF4-FFF2-40B4-BE49-F238E27FC236}">
                <a16:creationId xmlns:a16="http://schemas.microsoft.com/office/drawing/2014/main" id="{F25FD143-976B-17C2-611D-D13C5F0289AD}"/>
              </a:ext>
            </a:extLst>
          </p:cNvPr>
          <p:cNvSpPr/>
          <p:nvPr/>
        </p:nvSpPr>
        <p:spPr>
          <a:xfrm>
            <a:off x="904008" y="6298554"/>
            <a:ext cx="361950" cy="361950"/>
          </a:xfrm>
          <a:prstGeom prst="rect">
            <a:avLst/>
          </a:prstGeom>
          <a:noFill/>
          <a:ln/>
        </p:spPr>
        <p:txBody>
          <a:bodyPr wrap="square" lIns="25400" tIns="25400" rIns="25400" bIns="25400" rtlCol="0" anchor="t">
            <a:noAutofit/>
          </a:bodyPr>
          <a:lstStyle/>
          <a:p>
            <a:pPr marL="0" indent="0" algn="l">
              <a:lnSpc>
                <a:spcPct val="100000"/>
              </a:lnSpc>
              <a:buNone/>
            </a:pPr>
            <a:r>
              <a:rPr lang="en-US" sz="4000" b="1" dirty="0">
                <a:solidFill>
                  <a:srgbClr val="7B2528"/>
                </a:solidFill>
                <a:latin typeface="Playfair Display"/>
              </a:rPr>
              <a:t>3</a:t>
            </a:r>
            <a:endParaRPr lang="en-US" dirty="0"/>
          </a:p>
        </p:txBody>
      </p:sp>
      <p:sp>
        <p:nvSpPr>
          <p:cNvPr id="19" name="Text 5">
            <a:extLst>
              <a:ext uri="{FF2B5EF4-FFF2-40B4-BE49-F238E27FC236}">
                <a16:creationId xmlns:a16="http://schemas.microsoft.com/office/drawing/2014/main" id="{6C8AD7C3-CCFB-03E7-EC40-7D40BA20C65E}"/>
              </a:ext>
            </a:extLst>
          </p:cNvPr>
          <p:cNvSpPr/>
          <p:nvPr/>
        </p:nvSpPr>
        <p:spPr>
          <a:xfrm>
            <a:off x="904009" y="7736657"/>
            <a:ext cx="361950" cy="361950"/>
          </a:xfrm>
          <a:prstGeom prst="rect">
            <a:avLst/>
          </a:prstGeom>
          <a:noFill/>
          <a:ln/>
        </p:spPr>
        <p:txBody>
          <a:bodyPr wrap="square" lIns="25400" tIns="25400" rIns="25400" bIns="25400" rtlCol="0" anchor="t">
            <a:noAutofit/>
          </a:bodyPr>
          <a:lstStyle/>
          <a:p>
            <a:pPr marL="0" indent="0" algn="l">
              <a:lnSpc>
                <a:spcPct val="100000"/>
              </a:lnSpc>
              <a:buNone/>
            </a:pPr>
            <a:r>
              <a:rPr lang="en-US" sz="4000" b="1" dirty="0">
                <a:solidFill>
                  <a:srgbClr val="7B2528"/>
                </a:solidFill>
                <a:latin typeface="Playfair Display"/>
              </a:rPr>
              <a:t>4</a:t>
            </a:r>
            <a:endParaRPr lang="en-US" dirty="0"/>
          </a:p>
        </p:txBody>
      </p:sp>
      <p:sp>
        <p:nvSpPr>
          <p:cNvPr id="2" name="TextBox 6">
            <a:extLst>
              <a:ext uri="{FF2B5EF4-FFF2-40B4-BE49-F238E27FC236}">
                <a16:creationId xmlns:a16="http://schemas.microsoft.com/office/drawing/2014/main" id="{12A8F0FA-0B46-DB8C-8A0C-8863501AC9AE}"/>
              </a:ext>
            </a:extLst>
          </p:cNvPr>
          <p:cNvSpPr txBox="1"/>
          <p:nvPr/>
        </p:nvSpPr>
        <p:spPr>
          <a:xfrm>
            <a:off x="1079632" y="3621492"/>
            <a:ext cx="16277871" cy="4892878"/>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594360" lvl="2" algn="l">
              <a:lnSpc>
                <a:spcPts val="5458"/>
              </a:lnSpc>
            </a:pPr>
            <a:r>
              <a:rPr lang="en-US" sz="3850" dirty="0">
                <a:solidFill>
                  <a:srgbClr val="000000"/>
                </a:solidFill>
                <a:latin typeface="Rubik"/>
                <a:ea typeface="Rubik"/>
                <a:cs typeface="Rubik"/>
                <a:sym typeface="Rubik"/>
              </a:rPr>
              <a:t>Identify a current issue/challenge within the school environment</a:t>
            </a:r>
            <a:endParaRPr lang="en-US" sz="3850" dirty="0">
              <a:ea typeface="Calibri" panose="020F0502020204030204"/>
              <a:cs typeface="Calibri" panose="020F0502020204030204"/>
            </a:endParaRPr>
          </a:p>
          <a:p>
            <a:pPr marL="594360" lvl="2">
              <a:lnSpc>
                <a:spcPts val="5458"/>
              </a:lnSpc>
            </a:pPr>
            <a:endParaRPr lang="en-US" sz="3850" dirty="0">
              <a:solidFill>
                <a:srgbClr val="000000"/>
              </a:solidFill>
              <a:latin typeface="Rubik"/>
              <a:ea typeface="Rubik"/>
              <a:cs typeface="Rubik"/>
              <a:sym typeface="Rubik"/>
            </a:endParaRPr>
          </a:p>
          <a:p>
            <a:pPr marL="594360" lvl="2" algn="l">
              <a:lnSpc>
                <a:spcPts val="5458"/>
              </a:lnSpc>
            </a:pPr>
            <a:r>
              <a:rPr lang="en-US" sz="3850" dirty="0">
                <a:solidFill>
                  <a:srgbClr val="000000"/>
                </a:solidFill>
                <a:latin typeface="Rubik"/>
                <a:ea typeface="Rubik"/>
                <a:cs typeface="Rubik"/>
                <a:sym typeface="Rubik"/>
              </a:rPr>
              <a:t>Create a solution for the issue/challenge</a:t>
            </a:r>
            <a:endParaRPr lang="en-US" sz="3850" dirty="0">
              <a:solidFill>
                <a:srgbClr val="000000"/>
              </a:solidFill>
              <a:latin typeface="Rubik"/>
              <a:ea typeface="Rubik"/>
              <a:cs typeface="Rubik"/>
            </a:endParaRPr>
          </a:p>
          <a:p>
            <a:pPr marL="594360" lvl="2">
              <a:lnSpc>
                <a:spcPts val="5458"/>
              </a:lnSpc>
            </a:pPr>
            <a:endParaRPr lang="en-US" sz="3850" dirty="0">
              <a:solidFill>
                <a:srgbClr val="000000"/>
              </a:solidFill>
              <a:latin typeface="Rubik"/>
              <a:ea typeface="Rubik"/>
              <a:cs typeface="Rubik"/>
              <a:sym typeface="Rubik"/>
            </a:endParaRPr>
          </a:p>
          <a:p>
            <a:pPr marL="594360" lvl="2" algn="l">
              <a:lnSpc>
                <a:spcPts val="5458"/>
              </a:lnSpc>
            </a:pPr>
            <a:r>
              <a:rPr lang="en-US" sz="3850" dirty="0">
                <a:solidFill>
                  <a:srgbClr val="000000"/>
                </a:solidFill>
                <a:latin typeface="Rubik"/>
                <a:ea typeface="Rubik"/>
                <a:cs typeface="Rubik"/>
                <a:sym typeface="Rubik"/>
              </a:rPr>
              <a:t>Implement the solution</a:t>
            </a:r>
            <a:endParaRPr lang="en-US" sz="3850" dirty="0">
              <a:solidFill>
                <a:srgbClr val="000000"/>
              </a:solidFill>
              <a:latin typeface="Rubik"/>
              <a:ea typeface="Rubik"/>
              <a:cs typeface="Rubik"/>
            </a:endParaRPr>
          </a:p>
          <a:p>
            <a:pPr marL="594360" lvl="2">
              <a:lnSpc>
                <a:spcPts val="5458"/>
              </a:lnSpc>
            </a:pPr>
            <a:endParaRPr lang="en-US" sz="3850" dirty="0">
              <a:solidFill>
                <a:srgbClr val="000000"/>
              </a:solidFill>
              <a:latin typeface="Rubik"/>
              <a:ea typeface="Rubik"/>
              <a:cs typeface="Rubik"/>
              <a:sym typeface="Rubik"/>
            </a:endParaRPr>
          </a:p>
          <a:p>
            <a:pPr marL="594360" lvl="2" algn="l">
              <a:lnSpc>
                <a:spcPts val="5458"/>
              </a:lnSpc>
            </a:pPr>
            <a:r>
              <a:rPr lang="en-US" sz="3898" dirty="0">
                <a:solidFill>
                  <a:srgbClr val="000000"/>
                </a:solidFill>
                <a:latin typeface="Rubik"/>
                <a:ea typeface="Rubik"/>
                <a:cs typeface="Rubik"/>
                <a:sym typeface="Rubik"/>
              </a:rPr>
              <a:t>Reflect on your failure during the implementation</a:t>
            </a:r>
            <a:endParaRPr lang="en-US" sz="3898" dirty="0">
              <a:solidFill>
                <a:srgbClr val="000000"/>
              </a:solidFill>
              <a:latin typeface="Rubik"/>
              <a:ea typeface="Rubik"/>
              <a:cs typeface="Rubik"/>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3F1E5"/>
        </a:solidFill>
        <a:effectLst/>
      </p:bgPr>
    </p:bg>
    <p:spTree>
      <p:nvGrpSpPr>
        <p:cNvPr id="1" name=""/>
        <p:cNvGrpSpPr/>
        <p:nvPr/>
      </p:nvGrpSpPr>
      <p:grpSpPr>
        <a:xfrm>
          <a:off x="0" y="0"/>
          <a:ext cx="0" cy="0"/>
          <a:chOff x="0" y="0"/>
          <a:chExt cx="0" cy="0"/>
        </a:xfrm>
      </p:grpSpPr>
      <p:sp>
        <p:nvSpPr>
          <p:cNvPr id="3" name="Text 1"/>
          <p:cNvSpPr/>
          <p:nvPr/>
        </p:nvSpPr>
        <p:spPr>
          <a:xfrm>
            <a:off x="990600" y="742950"/>
            <a:ext cx="3082786"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1 · ACTIVITY</a:t>
            </a:r>
            <a:endParaRPr lang="en-US" sz="1500" dirty="0"/>
          </a:p>
        </p:txBody>
      </p:sp>
      <p:sp>
        <p:nvSpPr>
          <p:cNvPr id="6" name="Text 4"/>
          <p:cNvSpPr/>
          <p:nvPr/>
        </p:nvSpPr>
        <p:spPr>
          <a:xfrm>
            <a:off x="8581845" y="879331"/>
            <a:ext cx="17937480" cy="317500"/>
          </a:xfrm>
          <a:prstGeom prst="rect">
            <a:avLst/>
          </a:prstGeom>
          <a:noFill/>
          <a:ln/>
        </p:spPr>
        <p:txBody>
          <a:bodyPr wrap="square" lIns="25400" tIns="25400" rIns="25400" bIns="25400" rtlCol="0" anchor="t">
            <a:normAutofit lnSpcReduction="10000"/>
          </a:bodyPr>
          <a:lstStyle/>
          <a:p>
            <a:pPr marL="0" indent="0" algn="l">
              <a:buNone/>
            </a:pPr>
            <a:r>
              <a:rPr lang="en-US" sz="1875" dirty="0">
                <a:solidFill>
                  <a:srgbClr val="56544C"/>
                </a:solidFill>
                <a:latin typeface="Rubik" pitchFamily="34" charset="0"/>
                <a:ea typeface="Rubik" pitchFamily="34" charset="-122"/>
                <a:cs typeface="Rubik" pitchFamily="34" charset="-120"/>
              </a:rPr>
              <a:t>Investigate &amp; Learn</a:t>
            </a:r>
            <a:endParaRPr lang="en-US" sz="1875" dirty="0"/>
          </a:p>
        </p:txBody>
      </p:sp>
      <p:sp>
        <p:nvSpPr>
          <p:cNvPr id="7" name="Text 5"/>
          <p:cNvSpPr/>
          <p:nvPr/>
        </p:nvSpPr>
        <p:spPr>
          <a:xfrm>
            <a:off x="8592730" y="1213572"/>
            <a:ext cx="7096885" cy="1233656"/>
          </a:xfrm>
          <a:prstGeom prst="rect">
            <a:avLst/>
          </a:prstGeom>
          <a:noFill/>
          <a:ln/>
        </p:spPr>
        <p:txBody>
          <a:bodyPr wrap="square" lIns="25400" tIns="25400" rIns="25400" bIns="25400" rtlCol="0" anchor="t">
            <a:normAutofit/>
          </a:bodyPr>
          <a:lstStyle/>
          <a:p>
            <a:pPr>
              <a:lnSpc>
                <a:spcPct val="104000"/>
              </a:lnSpc>
            </a:pPr>
            <a:r>
              <a:rPr lang="en-US" sz="4650" b="1" kern="0" spc="-56" dirty="0">
                <a:solidFill>
                  <a:srgbClr val="000000"/>
                </a:solidFill>
                <a:latin typeface="Playfair Display"/>
              </a:rPr>
              <a:t>Teamwork </a:t>
            </a:r>
          </a:p>
        </p:txBody>
      </p:sp>
      <p:sp>
        <p:nvSpPr>
          <p:cNvPr id="9" name="Text 7"/>
          <p:cNvSpPr/>
          <p:nvPr/>
        </p:nvSpPr>
        <p:spPr>
          <a:xfrm>
            <a:off x="1205182" y="6612348"/>
            <a:ext cx="5427281" cy="1083693"/>
          </a:xfrm>
          <a:prstGeom prst="rect">
            <a:avLst/>
          </a:prstGeom>
          <a:noFill/>
          <a:ln/>
        </p:spPr>
        <p:txBody>
          <a:bodyPr wrap="square" lIns="0" tIns="0" rIns="0" bIns="0" rtlCol="0" anchor="t">
            <a:noAutofit/>
          </a:bodyPr>
          <a:lstStyle/>
          <a:p>
            <a:pPr marL="0" indent="0" algn="l">
              <a:lnSpc>
                <a:spcPct val="140000"/>
              </a:lnSpc>
              <a:buNone/>
            </a:pPr>
            <a:endParaRPr lang="en-US" sz="2400" dirty="0">
              <a:solidFill>
                <a:srgbClr val="56544C"/>
              </a:solidFill>
              <a:latin typeface="Rubik"/>
              <a:ea typeface="Calibri"/>
              <a:cs typeface="Calibri"/>
            </a:endParaRPr>
          </a:p>
        </p:txBody>
      </p:sp>
      <p:pic>
        <p:nvPicPr>
          <p:cNvPr id="10" name="Image 0" descr="preencoded.png"/>
          <p:cNvPicPr>
            <a:picLocks noChangeAspect="1"/>
          </p:cNvPicPr>
          <p:nvPr/>
        </p:nvPicPr>
        <p:blipFill>
          <a:blip r:embed="rId3"/>
          <a:stretch>
            <a:fillRect/>
          </a:stretch>
        </p:blipFill>
        <p:spPr>
          <a:xfrm>
            <a:off x="990600" y="9372600"/>
            <a:ext cx="546993" cy="304800"/>
          </a:xfrm>
          <a:prstGeom prst="rect">
            <a:avLst/>
          </a:prstGeom>
        </p:spPr>
      </p:pic>
      <p:sp>
        <p:nvSpPr>
          <p:cNvPr id="11" name="Text 8"/>
          <p:cNvSpPr/>
          <p:nvPr/>
        </p:nvSpPr>
        <p:spPr>
          <a:xfrm>
            <a:off x="16277034" y="9505950"/>
            <a:ext cx="1096566"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ONE</a:t>
            </a:r>
            <a:endParaRPr lang="en-US" sz="1125" dirty="0"/>
          </a:p>
        </p:txBody>
      </p:sp>
      <p:sp>
        <p:nvSpPr>
          <p:cNvPr id="2" name="TextBox 13">
            <a:extLst>
              <a:ext uri="{FF2B5EF4-FFF2-40B4-BE49-F238E27FC236}">
                <a16:creationId xmlns:a16="http://schemas.microsoft.com/office/drawing/2014/main" id="{B112DC3E-3E82-C0DD-1082-483921BE3D84}"/>
              </a:ext>
            </a:extLst>
          </p:cNvPr>
          <p:cNvSpPr txBox="1"/>
          <p:nvPr/>
        </p:nvSpPr>
        <p:spPr>
          <a:xfrm>
            <a:off x="8700568" y="2220193"/>
            <a:ext cx="9017005" cy="1109345"/>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ts val="4480"/>
              </a:lnSpc>
            </a:pPr>
            <a:r>
              <a:rPr lang="en-US" sz="3200">
                <a:solidFill>
                  <a:srgbClr val="000000"/>
                </a:solidFill>
                <a:latin typeface="Rubik"/>
                <a:ea typeface="Rubik"/>
                <a:cs typeface="Rubik"/>
                <a:sym typeface="Rubik"/>
              </a:rPr>
              <a:t>As you can see, there are balloons at the ceiling of the classroom!</a:t>
            </a:r>
          </a:p>
        </p:txBody>
      </p:sp>
      <p:sp>
        <p:nvSpPr>
          <p:cNvPr id="14" name="TextBox 14">
            <a:extLst>
              <a:ext uri="{FF2B5EF4-FFF2-40B4-BE49-F238E27FC236}">
                <a16:creationId xmlns:a16="http://schemas.microsoft.com/office/drawing/2014/main" id="{5475962B-0291-AA42-EEDB-676E51B0D738}"/>
              </a:ext>
            </a:extLst>
          </p:cNvPr>
          <p:cNvSpPr txBox="1"/>
          <p:nvPr/>
        </p:nvSpPr>
        <p:spPr>
          <a:xfrm>
            <a:off x="8700568" y="3481907"/>
            <a:ext cx="9017005" cy="1671320"/>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ts val="4480"/>
              </a:lnSpc>
            </a:pPr>
            <a:r>
              <a:rPr lang="en-US" sz="3200">
                <a:solidFill>
                  <a:srgbClr val="000000"/>
                </a:solidFill>
                <a:latin typeface="Rubik"/>
                <a:ea typeface="Rubik"/>
                <a:cs typeface="Rubik"/>
                <a:sym typeface="Rubik"/>
              </a:rPr>
              <a:t>Work with your team to strategies how you can get a balloon down while keeping your feet on the ground at all times.</a:t>
            </a:r>
          </a:p>
        </p:txBody>
      </p:sp>
      <p:sp>
        <p:nvSpPr>
          <p:cNvPr id="15" name="TextBox 15">
            <a:extLst>
              <a:ext uri="{FF2B5EF4-FFF2-40B4-BE49-F238E27FC236}">
                <a16:creationId xmlns:a16="http://schemas.microsoft.com/office/drawing/2014/main" id="{CC97B48D-63C9-A5A9-189E-4DA438CCA3AB}"/>
              </a:ext>
            </a:extLst>
          </p:cNvPr>
          <p:cNvSpPr txBox="1"/>
          <p:nvPr/>
        </p:nvSpPr>
        <p:spPr>
          <a:xfrm>
            <a:off x="8700568" y="5438946"/>
            <a:ext cx="9017005" cy="1109345"/>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ts val="4480"/>
              </a:lnSpc>
            </a:pPr>
            <a:r>
              <a:rPr lang="en-US" sz="3200">
                <a:solidFill>
                  <a:srgbClr val="000000"/>
                </a:solidFill>
                <a:latin typeface="Rubik"/>
                <a:ea typeface="Rubik"/>
                <a:cs typeface="Rubik"/>
                <a:sym typeface="Rubik"/>
              </a:rPr>
              <a:t>You can only use the tools provided to you and you must follow classroom safety rules</a:t>
            </a:r>
          </a:p>
        </p:txBody>
      </p:sp>
      <p:sp>
        <p:nvSpPr>
          <p:cNvPr id="16" name="TextBox 16">
            <a:extLst>
              <a:ext uri="{FF2B5EF4-FFF2-40B4-BE49-F238E27FC236}">
                <a16:creationId xmlns:a16="http://schemas.microsoft.com/office/drawing/2014/main" id="{1BC5FB75-D486-EE34-9A12-88630C9C3C89}"/>
              </a:ext>
            </a:extLst>
          </p:cNvPr>
          <p:cNvSpPr txBox="1"/>
          <p:nvPr/>
        </p:nvSpPr>
        <p:spPr>
          <a:xfrm>
            <a:off x="8700568" y="6834009"/>
            <a:ext cx="9017005" cy="1671320"/>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ts val="4480"/>
              </a:lnSpc>
            </a:pPr>
            <a:r>
              <a:rPr lang="en-US" sz="3200">
                <a:solidFill>
                  <a:srgbClr val="000000"/>
                </a:solidFill>
                <a:latin typeface="Rubik"/>
                <a:ea typeface="Rubik"/>
                <a:cs typeface="Rubik"/>
                <a:sym typeface="Rubik"/>
              </a:rPr>
              <a:t>Once you come up with a strategy, test it out. If it doesn’t work, go back to the drawing board together and try again!</a:t>
            </a:r>
          </a:p>
        </p:txBody>
      </p:sp>
      <p:pic>
        <p:nvPicPr>
          <p:cNvPr id="20" name="Graphic 19">
            <a:extLst>
              <a:ext uri="{FF2B5EF4-FFF2-40B4-BE49-F238E27FC236}">
                <a16:creationId xmlns:a16="http://schemas.microsoft.com/office/drawing/2014/main" id="{5C79A859-7B68-FB3A-7F99-1236D62A56E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13272" y="1818018"/>
            <a:ext cx="4882550" cy="4537494"/>
          </a:xfrm>
          <a:prstGeom prst="rect">
            <a:avLst/>
          </a:prstGeom>
        </p:spPr>
      </p:pic>
      <p:pic>
        <p:nvPicPr>
          <p:cNvPr id="21" name="Graphic 20">
            <a:extLst>
              <a:ext uri="{FF2B5EF4-FFF2-40B4-BE49-F238E27FC236}">
                <a16:creationId xmlns:a16="http://schemas.microsoft.com/office/drawing/2014/main" id="{E087973D-2323-AB92-2401-00B8565EDC7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950234" y="4556904"/>
            <a:ext cx="4882550" cy="4537494"/>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71">
    <p:bg>
      <p:bgPr>
        <a:solidFill>
          <a:srgbClr val="F3F1E5"/>
        </a:solidFill>
        <a:effectLst/>
      </p:bgPr>
    </p:bg>
    <p:spTree>
      <p:nvGrpSpPr>
        <p:cNvPr id="1" name=""/>
        <p:cNvGrpSpPr/>
        <p:nvPr/>
      </p:nvGrpSpPr>
      <p:grpSpPr>
        <a:xfrm>
          <a:off x="0" y="0"/>
          <a:ext cx="0" cy="0"/>
          <a:chOff x="0" y="0"/>
          <a:chExt cx="0" cy="0"/>
        </a:xfrm>
      </p:grpSpPr>
      <p:sp>
        <p:nvSpPr>
          <p:cNvPr id="3" name="Text 1"/>
          <p:cNvSpPr/>
          <p:nvPr/>
        </p:nvSpPr>
        <p:spPr>
          <a:xfrm>
            <a:off x="990600" y="742950"/>
            <a:ext cx="4773811"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4 · INVESTIGATE &amp; LEARN</a:t>
            </a:r>
            <a:endParaRPr lang="en-US" sz="1500" dirty="0"/>
          </a:p>
        </p:txBody>
      </p:sp>
      <p:sp>
        <p:nvSpPr>
          <p:cNvPr id="4" name="Text 2"/>
          <p:cNvSpPr/>
          <p:nvPr/>
        </p:nvSpPr>
        <p:spPr>
          <a:xfrm>
            <a:off x="990600" y="1295624"/>
            <a:ext cx="17937480" cy="467420"/>
          </a:xfrm>
          <a:prstGeom prst="rect">
            <a:avLst/>
          </a:prstGeom>
          <a:noFill/>
          <a:ln/>
        </p:spPr>
        <p:txBody>
          <a:bodyPr wrap="square" lIns="25400" tIns="25400" rIns="25400" bIns="25400" rtlCol="0" anchor="t">
            <a:noAutofit/>
          </a:bodyPr>
          <a:lstStyle/>
          <a:p>
            <a:pPr marL="0" indent="0" algn="l">
              <a:lnSpc>
                <a:spcPct val="98000"/>
              </a:lnSpc>
              <a:buNone/>
            </a:pPr>
            <a:r>
              <a:rPr lang="en-US" sz="4000" b="1" kern="0" spc="-41" dirty="0">
                <a:solidFill>
                  <a:srgbClr val="000000"/>
                </a:solidFill>
                <a:latin typeface="Playfair Display"/>
                <a:ea typeface="Playfair Display" pitchFamily="34" charset="-122"/>
                <a:cs typeface="Playfair Display" pitchFamily="34" charset="-120"/>
              </a:rPr>
              <a:t>What challenges does our school face?</a:t>
            </a:r>
            <a:endParaRPr lang="en-US" sz="4000">
              <a:latin typeface="Playfair Display"/>
              <a:ea typeface="Calibri"/>
              <a:cs typeface="Calibri"/>
            </a:endParaRPr>
          </a:p>
        </p:txBody>
      </p:sp>
      <p:sp>
        <p:nvSpPr>
          <p:cNvPr id="6" name="Text 4"/>
          <p:cNvSpPr/>
          <p:nvPr/>
        </p:nvSpPr>
        <p:spPr>
          <a:xfrm>
            <a:off x="1468583" y="2571802"/>
            <a:ext cx="9011281" cy="105155"/>
          </a:xfrm>
          <a:prstGeom prst="rect">
            <a:avLst/>
          </a:prstGeom>
          <a:noFill/>
          <a:ln/>
        </p:spPr>
        <p:txBody>
          <a:bodyPr wrap="square" lIns="25400" tIns="25400" rIns="25400" bIns="25400" rtlCol="0" anchor="t">
            <a:noAutofit/>
          </a:bodyPr>
          <a:lstStyle/>
          <a:p>
            <a:pPr marL="0" indent="0" algn="l">
              <a:lnSpc>
                <a:spcPct val="132000"/>
              </a:lnSpc>
              <a:buNone/>
            </a:pPr>
            <a:r>
              <a:rPr lang="en-US" sz="2600" dirty="0">
                <a:solidFill>
                  <a:srgbClr val="000000"/>
                </a:solidFill>
                <a:latin typeface="Rubik"/>
                <a:ea typeface="Rubik" pitchFamily="34" charset="-122"/>
                <a:cs typeface="Rubik" pitchFamily="34" charset="-120"/>
              </a:rPr>
              <a:t>Can everyone learn in a way that works for them?</a:t>
            </a:r>
            <a:endParaRPr lang="en-US" sz="2600">
              <a:latin typeface="Rubik"/>
              <a:ea typeface="Calibri"/>
              <a:cs typeface="Calibri"/>
            </a:endParaRPr>
          </a:p>
        </p:txBody>
      </p:sp>
      <p:sp>
        <p:nvSpPr>
          <p:cNvPr id="8" name="Text 6"/>
          <p:cNvSpPr/>
          <p:nvPr/>
        </p:nvSpPr>
        <p:spPr>
          <a:xfrm>
            <a:off x="1468582" y="3680545"/>
            <a:ext cx="9653714" cy="451517"/>
          </a:xfrm>
          <a:prstGeom prst="rect">
            <a:avLst/>
          </a:prstGeom>
          <a:noFill/>
          <a:ln/>
        </p:spPr>
        <p:txBody>
          <a:bodyPr wrap="square" lIns="25400" tIns="25400" rIns="25400" bIns="25400" rtlCol="0" anchor="t">
            <a:noAutofit/>
          </a:bodyPr>
          <a:lstStyle/>
          <a:p>
            <a:pPr marL="0" indent="0" algn="l">
              <a:lnSpc>
                <a:spcPct val="132000"/>
              </a:lnSpc>
              <a:buNone/>
            </a:pPr>
            <a:r>
              <a:rPr lang="en-US" sz="2600" dirty="0">
                <a:solidFill>
                  <a:srgbClr val="000000"/>
                </a:solidFill>
                <a:latin typeface="Rubik"/>
                <a:ea typeface="Rubik" pitchFamily="34" charset="-122"/>
                <a:cs typeface="Rubik" pitchFamily="34" charset="-120"/>
              </a:rPr>
              <a:t>Does everyone feel safe and free to express their opinions?</a:t>
            </a:r>
            <a:endParaRPr lang="en-US" sz="2600">
              <a:latin typeface="Rubik"/>
              <a:ea typeface="Calibri"/>
              <a:cs typeface="Calibri"/>
            </a:endParaRPr>
          </a:p>
        </p:txBody>
      </p:sp>
      <p:sp>
        <p:nvSpPr>
          <p:cNvPr id="10" name="Text 8"/>
          <p:cNvSpPr/>
          <p:nvPr/>
        </p:nvSpPr>
        <p:spPr>
          <a:xfrm>
            <a:off x="1468582" y="4270435"/>
            <a:ext cx="12231580" cy="867154"/>
          </a:xfrm>
          <a:prstGeom prst="rect">
            <a:avLst/>
          </a:prstGeom>
          <a:noFill/>
          <a:ln/>
        </p:spPr>
        <p:txBody>
          <a:bodyPr wrap="square" lIns="25400" tIns="25400" rIns="25400" bIns="25400" rtlCol="0" anchor="t">
            <a:noAutofit/>
          </a:bodyPr>
          <a:lstStyle/>
          <a:p>
            <a:r>
              <a:rPr lang="en-US" sz="2600" dirty="0">
                <a:solidFill>
                  <a:srgbClr val="000000"/>
                </a:solidFill>
                <a:latin typeface="Rubik"/>
                <a:ea typeface="+mn-lt"/>
                <a:cs typeface="+mn-lt"/>
              </a:rPr>
              <a:t>How can we create an environment that meets the parameters of inclusive design, which creates an accessible environment for all students? </a:t>
            </a:r>
            <a:endParaRPr lang="en-US">
              <a:latin typeface="Rubik"/>
              <a:ea typeface="Calibri" panose="020F0502020204030204"/>
              <a:cs typeface="Calibri" panose="020F0502020204030204"/>
            </a:endParaRPr>
          </a:p>
        </p:txBody>
      </p:sp>
      <p:sp>
        <p:nvSpPr>
          <p:cNvPr id="12" name="Text 10"/>
          <p:cNvSpPr/>
          <p:nvPr/>
        </p:nvSpPr>
        <p:spPr>
          <a:xfrm>
            <a:off x="1468582" y="5395803"/>
            <a:ext cx="15286714" cy="1490608"/>
          </a:xfrm>
          <a:prstGeom prst="rect">
            <a:avLst/>
          </a:prstGeom>
          <a:noFill/>
          <a:ln/>
        </p:spPr>
        <p:txBody>
          <a:bodyPr wrap="square" lIns="25400" tIns="25400" rIns="25400" bIns="25400" rtlCol="0" anchor="t">
            <a:normAutofit/>
          </a:bodyPr>
          <a:lstStyle/>
          <a:p>
            <a:pPr marL="0" indent="0" algn="l">
              <a:lnSpc>
                <a:spcPct val="132000"/>
              </a:lnSpc>
              <a:buNone/>
            </a:pPr>
            <a:r>
              <a:rPr lang="en-US" sz="2600" dirty="0">
                <a:solidFill>
                  <a:srgbClr val="000000"/>
                </a:solidFill>
                <a:latin typeface="Rubik"/>
                <a:ea typeface="Rubik" pitchFamily="34" charset="-122"/>
                <a:cs typeface="Rubik" pitchFamily="34" charset="-120"/>
              </a:rPr>
              <a:t>How can we make our school welcoming for students and families who are </a:t>
            </a:r>
            <a:r>
              <a:rPr lang="en-US" sz="2600" b="1" dirty="0">
                <a:solidFill>
                  <a:srgbClr val="000000"/>
                </a:solidFill>
                <a:latin typeface="Rubik"/>
                <a:ea typeface="Rubik" pitchFamily="34" charset="-122"/>
                <a:cs typeface="Rubik" pitchFamily="34" charset="-120"/>
              </a:rPr>
              <a:t>newcomers to Canada or learning English?</a:t>
            </a:r>
            <a:endParaRPr lang="en-US" sz="2600">
              <a:latin typeface="Rubik"/>
              <a:ea typeface="Calibri"/>
              <a:cs typeface="Calibri"/>
            </a:endParaRPr>
          </a:p>
        </p:txBody>
      </p:sp>
      <p:sp>
        <p:nvSpPr>
          <p:cNvPr id="14" name="Text 12"/>
          <p:cNvSpPr/>
          <p:nvPr/>
        </p:nvSpPr>
        <p:spPr>
          <a:xfrm>
            <a:off x="1468582" y="6643091"/>
            <a:ext cx="16536879" cy="1819654"/>
          </a:xfrm>
          <a:prstGeom prst="rect">
            <a:avLst/>
          </a:prstGeom>
          <a:noFill/>
          <a:ln/>
        </p:spPr>
        <p:txBody>
          <a:bodyPr wrap="square" lIns="25400" tIns="25400" rIns="25400" bIns="25400" rtlCol="0" anchor="t">
            <a:normAutofit/>
          </a:bodyPr>
          <a:lstStyle/>
          <a:p>
            <a:pPr>
              <a:lnSpc>
                <a:spcPct val="132000"/>
              </a:lnSpc>
            </a:pPr>
            <a:r>
              <a:rPr lang="en-US" sz="2600" dirty="0">
                <a:solidFill>
                  <a:srgbClr val="000000"/>
                </a:solidFill>
                <a:latin typeface="Rubik"/>
                <a:ea typeface="Rubik"/>
                <a:cs typeface="Rubik" pitchFamily="34" charset="-120"/>
              </a:rPr>
              <a:t>How can we respect the </a:t>
            </a:r>
            <a:r>
              <a:rPr lang="en-US" sz="2600" b="1" dirty="0">
                <a:solidFill>
                  <a:srgbClr val="000000"/>
                </a:solidFill>
                <a:latin typeface="Rubik"/>
                <a:ea typeface="Rubik"/>
                <a:cs typeface="Rubik" pitchFamily="34" charset="-120"/>
              </a:rPr>
              <a:t>Indigenous history </a:t>
            </a:r>
            <a:r>
              <a:rPr lang="en-US" sz="2600" dirty="0">
                <a:solidFill>
                  <a:srgbClr val="000000"/>
                </a:solidFill>
                <a:latin typeface="Rubik"/>
                <a:ea typeface="Rubik"/>
                <a:cs typeface="Rubik" pitchFamily="34" charset="-120"/>
              </a:rPr>
              <a:t>of the land our school is built on,</a:t>
            </a:r>
            <a:endParaRPr lang="en-US" sz="2600" dirty="0">
              <a:solidFill>
                <a:srgbClr val="000000"/>
              </a:solidFill>
              <a:latin typeface="Calibri"/>
              <a:ea typeface="Rubik"/>
              <a:cs typeface="Calibri"/>
            </a:endParaRPr>
          </a:p>
          <a:p>
            <a:pPr>
              <a:lnSpc>
                <a:spcPct val="132000"/>
              </a:lnSpc>
            </a:pPr>
            <a:r>
              <a:rPr lang="en-US" sz="2600" dirty="0">
                <a:solidFill>
                  <a:srgbClr val="000000"/>
                </a:solidFill>
                <a:latin typeface="Rubik"/>
                <a:ea typeface="Rubik" pitchFamily="34" charset="-122"/>
                <a:cs typeface="Rubik" pitchFamily="34" charset="-120"/>
              </a:rPr>
              <a:t>and help Indigenous students feel they truly belong?</a:t>
            </a:r>
            <a:endParaRPr lang="en-US" sz="2600" dirty="0">
              <a:latin typeface="Rubik"/>
              <a:ea typeface="Calibri"/>
              <a:cs typeface="Calibri"/>
            </a:endParaRPr>
          </a:p>
        </p:txBody>
      </p:sp>
      <p:pic>
        <p:nvPicPr>
          <p:cNvPr id="15" name="Image 0" descr="preencoded.png"/>
          <p:cNvPicPr>
            <a:picLocks noChangeAspect="1"/>
          </p:cNvPicPr>
          <p:nvPr/>
        </p:nvPicPr>
        <p:blipFill>
          <a:blip r:embed="rId3"/>
          <a:stretch>
            <a:fillRect/>
          </a:stretch>
        </p:blipFill>
        <p:spPr>
          <a:xfrm>
            <a:off x="990600" y="8229600"/>
            <a:ext cx="2590538" cy="1465118"/>
          </a:xfrm>
          <a:prstGeom prst="rect">
            <a:avLst/>
          </a:prstGeom>
        </p:spPr>
      </p:pic>
      <p:sp>
        <p:nvSpPr>
          <p:cNvPr id="16" name="Text 13"/>
          <p:cNvSpPr/>
          <p:nvPr/>
        </p:nvSpPr>
        <p:spPr>
          <a:xfrm>
            <a:off x="16169482" y="9505950"/>
            <a:ext cx="1204119"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FOUR</a:t>
            </a:r>
            <a:endParaRPr lang="en-US" sz="1125"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72">
    <p:bg>
      <p:bgPr>
        <a:solidFill>
          <a:srgbClr val="F3F1E5"/>
        </a:solidFill>
        <a:effectLst/>
      </p:bgPr>
    </p:bg>
    <p:spTree>
      <p:nvGrpSpPr>
        <p:cNvPr id="1" name=""/>
        <p:cNvGrpSpPr/>
        <p:nvPr/>
      </p:nvGrpSpPr>
      <p:grpSpPr>
        <a:xfrm>
          <a:off x="0" y="0"/>
          <a:ext cx="0" cy="0"/>
          <a:chOff x="0" y="0"/>
          <a:chExt cx="0" cy="0"/>
        </a:xfrm>
      </p:grpSpPr>
      <p:sp>
        <p:nvSpPr>
          <p:cNvPr id="3" name="Text 1"/>
          <p:cNvSpPr/>
          <p:nvPr/>
        </p:nvSpPr>
        <p:spPr>
          <a:xfrm>
            <a:off x="990600" y="742950"/>
            <a:ext cx="4022378"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4 · THE CHALLENGE</a:t>
            </a:r>
            <a:endParaRPr lang="en-US" sz="1500" dirty="0"/>
          </a:p>
        </p:txBody>
      </p:sp>
      <p:sp>
        <p:nvSpPr>
          <p:cNvPr id="5" name="Text 3"/>
          <p:cNvSpPr/>
          <p:nvPr/>
        </p:nvSpPr>
        <p:spPr>
          <a:xfrm>
            <a:off x="990600" y="3265278"/>
            <a:ext cx="13521707" cy="3754239"/>
          </a:xfrm>
          <a:prstGeom prst="rect">
            <a:avLst/>
          </a:prstGeom>
          <a:noFill/>
          <a:ln/>
        </p:spPr>
        <p:txBody>
          <a:bodyPr wrap="square" lIns="25400" tIns="25400" rIns="25400" bIns="25400" rtlCol="0" anchor="t">
            <a:normAutofit/>
          </a:bodyPr>
          <a:lstStyle/>
          <a:p>
            <a:pPr marL="0" indent="0" algn="l">
              <a:lnSpc>
                <a:spcPct val="98000"/>
              </a:lnSpc>
              <a:buNone/>
            </a:pPr>
            <a:r>
              <a:rPr lang="en-US" sz="4400" b="1" kern="0" spc="-41" dirty="0">
                <a:solidFill>
                  <a:srgbClr val="000000"/>
                </a:solidFill>
                <a:latin typeface="Playfair Display"/>
                <a:ea typeface="Playfair Display" pitchFamily="34" charset="-122"/>
                <a:cs typeface="Playfair Display" pitchFamily="34" charset="-120"/>
              </a:rPr>
              <a:t>Choose one challenge in your school and do your best to solve it.</a:t>
            </a:r>
            <a:endParaRPr lang="en-US" sz="4400">
              <a:latin typeface="Playfair Display"/>
              <a:ea typeface="Calibri"/>
              <a:cs typeface="Calibri"/>
            </a:endParaRPr>
          </a:p>
        </p:txBody>
      </p:sp>
      <p:sp>
        <p:nvSpPr>
          <p:cNvPr id="6" name="Shape 4"/>
          <p:cNvSpPr/>
          <p:nvPr/>
        </p:nvSpPr>
        <p:spPr>
          <a:xfrm>
            <a:off x="1077191" y="5689481"/>
            <a:ext cx="38100" cy="1211154"/>
          </a:xfrm>
          <a:prstGeom prst="rect">
            <a:avLst/>
          </a:prstGeom>
          <a:solidFill>
            <a:srgbClr val="E35205"/>
          </a:solidFill>
          <a:ln/>
        </p:spPr>
        <p:txBody>
          <a:bodyPr/>
          <a:lstStyle/>
          <a:p>
            <a:endParaRPr lang="en-US" sz="3200"/>
          </a:p>
        </p:txBody>
      </p:sp>
      <p:sp>
        <p:nvSpPr>
          <p:cNvPr id="7" name="Text 5"/>
          <p:cNvSpPr/>
          <p:nvPr/>
        </p:nvSpPr>
        <p:spPr>
          <a:xfrm>
            <a:off x="1248641" y="5708531"/>
            <a:ext cx="9912333" cy="1203613"/>
          </a:xfrm>
          <a:prstGeom prst="rect">
            <a:avLst/>
          </a:prstGeom>
          <a:noFill/>
          <a:ln/>
        </p:spPr>
        <p:txBody>
          <a:bodyPr wrap="square" lIns="0" tIns="0" rIns="0" bIns="0" rtlCol="0" anchor="t">
            <a:normAutofit/>
          </a:bodyPr>
          <a:lstStyle/>
          <a:p>
            <a:pPr marL="0" indent="0" algn="l">
              <a:lnSpc>
                <a:spcPct val="140000"/>
              </a:lnSpc>
              <a:buNone/>
            </a:pPr>
            <a:r>
              <a:rPr lang="en-US" sz="2400" dirty="0">
                <a:solidFill>
                  <a:srgbClr val="56544C"/>
                </a:solidFill>
                <a:latin typeface="Rubik"/>
                <a:ea typeface="Rubik"/>
                <a:cs typeface="Rubik" pitchFamily="34" charset="-120"/>
              </a:rPr>
              <a:t>It may be hard, and you may be unsuccessful the first few times — but you'll learn from each failure</a:t>
            </a:r>
            <a:r>
              <a:rPr lang="en-US" sz="1600" dirty="0">
                <a:solidFill>
                  <a:srgbClr val="56544C"/>
                </a:solidFill>
                <a:latin typeface="Rubik"/>
                <a:ea typeface="Rubik"/>
                <a:cs typeface="Rubik" pitchFamily="34" charset="-120"/>
              </a:rPr>
              <a:t>.</a:t>
            </a:r>
            <a:endParaRPr lang="en-US" sz="1600" dirty="0">
              <a:latin typeface="Rubik"/>
              <a:ea typeface="Rubik"/>
            </a:endParaRPr>
          </a:p>
        </p:txBody>
      </p:sp>
      <p:pic>
        <p:nvPicPr>
          <p:cNvPr id="8" name="Image 0" descr="preencoded.png"/>
          <p:cNvPicPr>
            <a:picLocks noChangeAspect="1"/>
          </p:cNvPicPr>
          <p:nvPr/>
        </p:nvPicPr>
        <p:blipFill>
          <a:blip r:embed="rId3"/>
          <a:stretch>
            <a:fillRect/>
          </a:stretch>
        </p:blipFill>
        <p:spPr>
          <a:xfrm>
            <a:off x="1007918" y="8472055"/>
            <a:ext cx="2278811" cy="1222663"/>
          </a:xfrm>
          <a:prstGeom prst="rect">
            <a:avLst/>
          </a:prstGeom>
        </p:spPr>
      </p:pic>
      <p:sp>
        <p:nvSpPr>
          <p:cNvPr id="9" name="Text 6"/>
          <p:cNvSpPr/>
          <p:nvPr/>
        </p:nvSpPr>
        <p:spPr>
          <a:xfrm>
            <a:off x="16169482" y="9505950"/>
            <a:ext cx="1204119"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FOUR</a:t>
            </a:r>
            <a:endParaRPr lang="en-US" sz="1125" dirty="0"/>
          </a:p>
        </p:txBody>
      </p:sp>
      <p:grpSp>
        <p:nvGrpSpPr>
          <p:cNvPr id="10" name="Group 9">
            <a:extLst>
              <a:ext uri="{FF2B5EF4-FFF2-40B4-BE49-F238E27FC236}">
                <a16:creationId xmlns:a16="http://schemas.microsoft.com/office/drawing/2014/main" id="{352CB935-67D6-EE76-94DC-961FFED5667A}"/>
              </a:ext>
            </a:extLst>
          </p:cNvPr>
          <p:cNvGrpSpPr>
            <a:grpSpLocks noChangeAspect="1"/>
          </p:cNvGrpSpPr>
          <p:nvPr/>
        </p:nvGrpSpPr>
        <p:grpSpPr>
          <a:xfrm>
            <a:off x="11162704" y="2331027"/>
            <a:ext cx="7828216" cy="5218843"/>
            <a:chOff x="10054340" y="3543300"/>
            <a:chExt cx="10437622" cy="6958457"/>
          </a:xfrm>
        </p:grpSpPr>
        <p:sp>
          <p:nvSpPr>
            <p:cNvPr id="11" name="Freeform 11">
              <a:extLst>
                <a:ext uri="{FF2B5EF4-FFF2-40B4-BE49-F238E27FC236}">
                  <a16:creationId xmlns:a16="http://schemas.microsoft.com/office/drawing/2014/main" id="{F129AE3E-BB7D-F86F-9B79-7F8F756FB930}"/>
                </a:ext>
              </a:extLst>
            </p:cNvPr>
            <p:cNvSpPr/>
            <p:nvPr/>
          </p:nvSpPr>
          <p:spPr>
            <a:xfrm>
              <a:off x="10054340" y="3543300"/>
              <a:ext cx="10437622" cy="6958457"/>
            </a:xfrm>
            <a:custGeom>
              <a:avLst/>
              <a:gdLst/>
              <a:ahLst/>
              <a:cxnLst/>
              <a:rect l="l" t="t" r="r" b="b"/>
              <a:pathLst>
                <a:path w="10437622" h="6958457">
                  <a:moveTo>
                    <a:pt x="0" y="0"/>
                  </a:moveTo>
                  <a:lnTo>
                    <a:pt x="10437622" y="0"/>
                  </a:lnTo>
                  <a:lnTo>
                    <a:pt x="10437622" y="6958457"/>
                  </a:lnTo>
                  <a:lnTo>
                    <a:pt x="0" y="6958457"/>
                  </a:lnTo>
                  <a:lnTo>
                    <a:pt x="0" y="0"/>
                  </a:lnTo>
                  <a:close/>
                </a:path>
              </a:pathLst>
            </a:custGeom>
            <a:blipFill>
              <a:blip r:embed="rId4"/>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74">
    <p:bg>
      <p:bgPr>
        <a:solidFill>
          <a:srgbClr val="F3F1E5"/>
        </a:solidFill>
        <a:effectLst/>
      </p:bgPr>
    </p:bg>
    <p:spTree>
      <p:nvGrpSpPr>
        <p:cNvPr id="1" name=""/>
        <p:cNvGrpSpPr/>
        <p:nvPr/>
      </p:nvGrpSpPr>
      <p:grpSpPr>
        <a:xfrm>
          <a:off x="0" y="0"/>
          <a:ext cx="0" cy="0"/>
          <a:chOff x="0" y="0"/>
          <a:chExt cx="0" cy="0"/>
        </a:xfrm>
      </p:grpSpPr>
      <p:sp>
        <p:nvSpPr>
          <p:cNvPr id="3" name="Text 1"/>
          <p:cNvSpPr/>
          <p:nvPr/>
        </p:nvSpPr>
        <p:spPr>
          <a:xfrm>
            <a:off x="990600" y="742950"/>
            <a:ext cx="4550837"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4 · RESEARCH PROCESS</a:t>
            </a:r>
            <a:endParaRPr lang="en-US" sz="1500" dirty="0"/>
          </a:p>
        </p:txBody>
      </p:sp>
      <p:sp>
        <p:nvSpPr>
          <p:cNvPr id="4" name="Text 2"/>
          <p:cNvSpPr/>
          <p:nvPr/>
        </p:nvSpPr>
        <p:spPr>
          <a:xfrm>
            <a:off x="990600" y="1979585"/>
            <a:ext cx="17937480" cy="2545601"/>
          </a:xfrm>
          <a:prstGeom prst="rect">
            <a:avLst/>
          </a:prstGeom>
          <a:noFill/>
          <a:ln/>
        </p:spPr>
        <p:txBody>
          <a:bodyPr wrap="square" lIns="25400" tIns="25400" rIns="25400" bIns="25400" rtlCol="0" anchor="t">
            <a:normAutofit/>
          </a:bodyPr>
          <a:lstStyle/>
          <a:p>
            <a:pPr marL="0" indent="0" algn="l">
              <a:lnSpc>
                <a:spcPct val="98000"/>
              </a:lnSpc>
              <a:buNone/>
            </a:pPr>
            <a:r>
              <a:rPr lang="en-US" sz="4000" b="1" kern="0" spc="-41" dirty="0">
                <a:solidFill>
                  <a:srgbClr val="000000"/>
                </a:solidFill>
                <a:latin typeface="Playfair Display"/>
                <a:ea typeface="Playfair Display" pitchFamily="34" charset="-122"/>
                <a:cs typeface="Playfair Display" pitchFamily="34" charset="-120"/>
              </a:rPr>
              <a:t>Need-to-know questions</a:t>
            </a:r>
            <a:endParaRPr lang="en-US" sz="4000">
              <a:latin typeface="Playfair Display"/>
              <a:ea typeface="Calibri"/>
              <a:cs typeface="Calibri"/>
            </a:endParaRPr>
          </a:p>
        </p:txBody>
      </p:sp>
      <p:sp>
        <p:nvSpPr>
          <p:cNvPr id="6" name="Text 4"/>
          <p:cNvSpPr/>
          <p:nvPr/>
        </p:nvSpPr>
        <p:spPr>
          <a:xfrm>
            <a:off x="1208808" y="3605590"/>
            <a:ext cx="10291047" cy="538108"/>
          </a:xfrm>
          <a:prstGeom prst="rect">
            <a:avLst/>
          </a:prstGeom>
          <a:noFill/>
          <a:ln/>
        </p:spPr>
        <p:txBody>
          <a:bodyPr wrap="square" lIns="25400" tIns="25400" rIns="25400" bIns="25400" rtlCol="0" anchor="t">
            <a:noAutofit/>
          </a:bodyPr>
          <a:lstStyle/>
          <a:p>
            <a:pPr marL="342900" indent="-342900" algn="l">
              <a:lnSpc>
                <a:spcPct val="132000"/>
              </a:lnSpc>
              <a:buFont typeface="Arial"/>
              <a:buChar char="•"/>
            </a:pPr>
            <a:r>
              <a:rPr lang="en-US" sz="2800" dirty="0">
                <a:solidFill>
                  <a:srgbClr val="000000"/>
                </a:solidFill>
                <a:latin typeface="Rubik"/>
                <a:ea typeface="Rubik"/>
                <a:cs typeface="Rubik" pitchFamily="34" charset="-120"/>
              </a:rPr>
              <a:t>What do you </a:t>
            </a:r>
            <a:r>
              <a:rPr lang="en-US" sz="2800" b="1" dirty="0">
                <a:solidFill>
                  <a:srgbClr val="000000"/>
                </a:solidFill>
                <a:latin typeface="Rubik"/>
                <a:ea typeface="Rubik"/>
                <a:cs typeface="Rubik" pitchFamily="34" charset="-120"/>
              </a:rPr>
              <a:t>need to know </a:t>
            </a:r>
            <a:r>
              <a:rPr lang="en-US" sz="2800" dirty="0">
                <a:solidFill>
                  <a:srgbClr val="000000"/>
                </a:solidFill>
                <a:latin typeface="Rubik"/>
                <a:ea typeface="Rubik"/>
                <a:cs typeface="Rubik" pitchFamily="34" charset="-120"/>
              </a:rPr>
              <a:t>to understand the issue in depth?</a:t>
            </a:r>
            <a:endParaRPr lang="en-US" sz="2800">
              <a:latin typeface="Calibri"/>
              <a:ea typeface="Calibri"/>
              <a:cs typeface="Calibri" panose="020F0502020204030204"/>
            </a:endParaRPr>
          </a:p>
        </p:txBody>
      </p:sp>
      <p:sp>
        <p:nvSpPr>
          <p:cNvPr id="8" name="Text 6"/>
          <p:cNvSpPr/>
          <p:nvPr/>
        </p:nvSpPr>
        <p:spPr>
          <a:xfrm>
            <a:off x="1208809" y="4573190"/>
            <a:ext cx="10738722" cy="572744"/>
          </a:xfrm>
          <a:prstGeom prst="rect">
            <a:avLst/>
          </a:prstGeom>
          <a:noFill/>
          <a:ln/>
        </p:spPr>
        <p:txBody>
          <a:bodyPr wrap="square" lIns="25400" tIns="25400" rIns="25400" bIns="25400" rtlCol="0" anchor="t">
            <a:noAutofit/>
          </a:bodyPr>
          <a:lstStyle/>
          <a:p>
            <a:pPr marL="342900" indent="-342900" algn="l">
              <a:lnSpc>
                <a:spcPct val="132000"/>
              </a:lnSpc>
              <a:buFont typeface="Arial"/>
              <a:buChar char="•"/>
            </a:pPr>
            <a:r>
              <a:rPr lang="en-US" sz="2800" dirty="0">
                <a:solidFill>
                  <a:srgbClr val="000000"/>
                </a:solidFill>
                <a:latin typeface="Rubik"/>
                <a:ea typeface="Rubik" pitchFamily="34" charset="-122"/>
                <a:cs typeface="Rubik" pitchFamily="34" charset="-120"/>
              </a:rPr>
              <a:t>What research do you </a:t>
            </a:r>
            <a:r>
              <a:rPr lang="en-US" sz="2800" b="1" dirty="0">
                <a:solidFill>
                  <a:srgbClr val="000000"/>
                </a:solidFill>
                <a:latin typeface="Rubik"/>
                <a:ea typeface="Rubik" pitchFamily="34" charset="-122"/>
                <a:cs typeface="Rubik" pitchFamily="34" charset="-120"/>
              </a:rPr>
              <a:t>need to conduct </a:t>
            </a:r>
            <a:r>
              <a:rPr lang="en-US" sz="2800" dirty="0">
                <a:solidFill>
                  <a:srgbClr val="000000"/>
                </a:solidFill>
                <a:latin typeface="Rubik"/>
                <a:ea typeface="Rubik" pitchFamily="34" charset="-122"/>
                <a:cs typeface="Rubik" pitchFamily="34" charset="-120"/>
              </a:rPr>
              <a:t>to learn more?</a:t>
            </a:r>
            <a:endParaRPr lang="en-US" sz="2800">
              <a:latin typeface="Rubik"/>
              <a:ea typeface="Calibri" panose="020F0502020204030204"/>
              <a:cs typeface="Calibri" panose="020F0502020204030204"/>
            </a:endParaRPr>
          </a:p>
        </p:txBody>
      </p:sp>
      <p:sp>
        <p:nvSpPr>
          <p:cNvPr id="10" name="Text 8"/>
          <p:cNvSpPr/>
          <p:nvPr/>
        </p:nvSpPr>
        <p:spPr>
          <a:xfrm>
            <a:off x="1208809" y="5540789"/>
            <a:ext cx="10003807" cy="832517"/>
          </a:xfrm>
          <a:prstGeom prst="rect">
            <a:avLst/>
          </a:prstGeom>
          <a:noFill/>
          <a:ln/>
        </p:spPr>
        <p:txBody>
          <a:bodyPr wrap="square" lIns="25400" tIns="25400" rIns="25400" bIns="25400" rtlCol="0" anchor="t">
            <a:noAutofit/>
          </a:bodyPr>
          <a:lstStyle/>
          <a:p>
            <a:pPr marL="342900" indent="-342900" algn="l">
              <a:lnSpc>
                <a:spcPct val="132000"/>
              </a:lnSpc>
              <a:buFont typeface="Arial"/>
              <a:buChar char="•"/>
            </a:pPr>
            <a:r>
              <a:rPr lang="en-US" sz="2800" dirty="0">
                <a:solidFill>
                  <a:srgbClr val="000000"/>
                </a:solidFill>
                <a:latin typeface="Rubik"/>
                <a:ea typeface="Rubik" pitchFamily="34" charset="-122"/>
                <a:cs typeface="Rubik" pitchFamily="34" charset="-120"/>
              </a:rPr>
              <a:t>Try to come up with at least 5 questions.</a:t>
            </a:r>
            <a:endParaRPr lang="en-US" sz="2800">
              <a:latin typeface="Rubik"/>
              <a:ea typeface="Calibri" panose="020F0502020204030204"/>
              <a:cs typeface="Calibri" panose="020F0502020204030204"/>
            </a:endParaRPr>
          </a:p>
        </p:txBody>
      </p:sp>
      <p:pic>
        <p:nvPicPr>
          <p:cNvPr id="11" name="Image 0" descr="preencoded.png"/>
          <p:cNvPicPr>
            <a:picLocks noChangeAspect="1"/>
          </p:cNvPicPr>
          <p:nvPr/>
        </p:nvPicPr>
        <p:blipFill>
          <a:blip r:embed="rId3"/>
          <a:stretch>
            <a:fillRect/>
          </a:stretch>
        </p:blipFill>
        <p:spPr>
          <a:xfrm>
            <a:off x="990600" y="8558646"/>
            <a:ext cx="2001720" cy="1136072"/>
          </a:xfrm>
          <a:prstGeom prst="rect">
            <a:avLst/>
          </a:prstGeom>
        </p:spPr>
      </p:pic>
      <p:sp>
        <p:nvSpPr>
          <p:cNvPr id="12" name="Text 9"/>
          <p:cNvSpPr/>
          <p:nvPr/>
        </p:nvSpPr>
        <p:spPr>
          <a:xfrm>
            <a:off x="16169482" y="9505950"/>
            <a:ext cx="1204119"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FOUR</a:t>
            </a:r>
            <a:endParaRPr lang="en-US" sz="1125"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F3F1E5"/>
        </a:solidFill>
        <a:effectLst/>
      </p:bgPr>
    </p:bg>
    <p:spTree>
      <p:nvGrpSpPr>
        <p:cNvPr id="1" name="">
          <a:extLst>
            <a:ext uri="{FF2B5EF4-FFF2-40B4-BE49-F238E27FC236}">
              <a16:creationId xmlns:a16="http://schemas.microsoft.com/office/drawing/2014/main" id="{705F8CFB-11C5-4FA9-DE40-7CF473D19693}"/>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FF27F25E-2FA7-AFFC-81D0-AA2D1E5812CE}"/>
              </a:ext>
            </a:extLst>
          </p:cNvPr>
          <p:cNvSpPr/>
          <p:nvPr/>
        </p:nvSpPr>
        <p:spPr>
          <a:xfrm>
            <a:off x="990600" y="742950"/>
            <a:ext cx="4550837"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4 · RESEARCH PROCESS</a:t>
            </a:r>
            <a:endParaRPr lang="en-US" sz="1500" dirty="0"/>
          </a:p>
        </p:txBody>
      </p:sp>
      <p:sp>
        <p:nvSpPr>
          <p:cNvPr id="4" name="Text 2">
            <a:extLst>
              <a:ext uri="{FF2B5EF4-FFF2-40B4-BE49-F238E27FC236}">
                <a16:creationId xmlns:a16="http://schemas.microsoft.com/office/drawing/2014/main" id="{AB0A1953-F979-BC66-962F-8FEAFE8B2E82}"/>
              </a:ext>
            </a:extLst>
          </p:cNvPr>
          <p:cNvSpPr/>
          <p:nvPr/>
        </p:nvSpPr>
        <p:spPr>
          <a:xfrm>
            <a:off x="990600" y="1979585"/>
            <a:ext cx="17937480" cy="2545601"/>
          </a:xfrm>
          <a:prstGeom prst="rect">
            <a:avLst/>
          </a:prstGeom>
          <a:noFill/>
          <a:ln/>
        </p:spPr>
        <p:txBody>
          <a:bodyPr wrap="square" lIns="25400" tIns="25400" rIns="25400" bIns="25400" rtlCol="0" anchor="t">
            <a:normAutofit/>
          </a:bodyPr>
          <a:lstStyle/>
          <a:p>
            <a:pPr>
              <a:lnSpc>
                <a:spcPct val="98000"/>
              </a:lnSpc>
            </a:pPr>
            <a:r>
              <a:rPr lang="en-US" sz="4000" b="1" kern="0" spc="-41" dirty="0">
                <a:solidFill>
                  <a:srgbClr val="000000"/>
                </a:solidFill>
                <a:latin typeface="Playfair Display"/>
              </a:rPr>
              <a:t>Generate Ideas </a:t>
            </a:r>
            <a:endParaRPr lang="en-US" dirty="0"/>
          </a:p>
        </p:txBody>
      </p:sp>
      <p:pic>
        <p:nvPicPr>
          <p:cNvPr id="11" name="Image 0" descr="preencoded.png">
            <a:extLst>
              <a:ext uri="{FF2B5EF4-FFF2-40B4-BE49-F238E27FC236}">
                <a16:creationId xmlns:a16="http://schemas.microsoft.com/office/drawing/2014/main" id="{EA2F6C01-90FB-4534-0780-1B3A1C254B21}"/>
              </a:ext>
            </a:extLst>
          </p:cNvPr>
          <p:cNvPicPr>
            <a:picLocks noChangeAspect="1"/>
          </p:cNvPicPr>
          <p:nvPr/>
        </p:nvPicPr>
        <p:blipFill>
          <a:blip r:embed="rId3"/>
          <a:stretch>
            <a:fillRect/>
          </a:stretch>
        </p:blipFill>
        <p:spPr>
          <a:xfrm>
            <a:off x="990600" y="8558646"/>
            <a:ext cx="2001720" cy="1136072"/>
          </a:xfrm>
          <a:prstGeom prst="rect">
            <a:avLst/>
          </a:prstGeom>
        </p:spPr>
      </p:pic>
      <p:sp>
        <p:nvSpPr>
          <p:cNvPr id="12" name="Text 9">
            <a:extLst>
              <a:ext uri="{FF2B5EF4-FFF2-40B4-BE49-F238E27FC236}">
                <a16:creationId xmlns:a16="http://schemas.microsoft.com/office/drawing/2014/main" id="{6C70F56A-9E67-94C1-737D-84920E15E07D}"/>
              </a:ext>
            </a:extLst>
          </p:cNvPr>
          <p:cNvSpPr/>
          <p:nvPr/>
        </p:nvSpPr>
        <p:spPr>
          <a:xfrm>
            <a:off x="16169482" y="9505950"/>
            <a:ext cx="1204119"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FOUR</a:t>
            </a:r>
            <a:endParaRPr lang="en-US" sz="1125" dirty="0"/>
          </a:p>
        </p:txBody>
      </p:sp>
      <p:sp>
        <p:nvSpPr>
          <p:cNvPr id="2" name="TextBox 8">
            <a:extLst>
              <a:ext uri="{FF2B5EF4-FFF2-40B4-BE49-F238E27FC236}">
                <a16:creationId xmlns:a16="http://schemas.microsoft.com/office/drawing/2014/main" id="{D53AE5BB-9D09-7E2B-5609-D09E51D60F23}"/>
              </a:ext>
            </a:extLst>
          </p:cNvPr>
          <p:cNvSpPr txBox="1"/>
          <p:nvPr/>
        </p:nvSpPr>
        <p:spPr>
          <a:xfrm>
            <a:off x="990076" y="3253754"/>
            <a:ext cx="11254623" cy="3186129"/>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6439"/>
              </a:lnSpc>
            </a:pPr>
            <a:r>
              <a:rPr lang="en-US" sz="3200" dirty="0">
                <a:solidFill>
                  <a:srgbClr val="000000"/>
                </a:solidFill>
                <a:latin typeface="Gazpacho Bold"/>
                <a:ea typeface="Gazpacho Bold"/>
                <a:cs typeface="Gazpacho Bold"/>
                <a:sym typeface="Gazpacho Bold"/>
              </a:rPr>
              <a:t>You will have 8 minutes to generate as many solutions to your issues as possible.</a:t>
            </a:r>
            <a:endParaRPr lang="en-US" sz="3200" dirty="0">
              <a:solidFill>
                <a:srgbClr val="000000"/>
              </a:solidFill>
              <a:latin typeface="Gazpacho Bold"/>
              <a:ea typeface="Gazpacho Bold"/>
              <a:cs typeface="Gazpacho Bold"/>
            </a:endParaRPr>
          </a:p>
          <a:p>
            <a:pPr algn="l">
              <a:lnSpc>
                <a:spcPts val="6439"/>
              </a:lnSpc>
            </a:pPr>
            <a:r>
              <a:rPr lang="en-US" sz="3200" b="1" dirty="0">
                <a:solidFill>
                  <a:srgbClr val="000000"/>
                </a:solidFill>
                <a:latin typeface="Gazpacho Bold"/>
                <a:ea typeface="Gazpacho Bold"/>
                <a:cs typeface="Gazpacho Bold"/>
                <a:sym typeface="Gazpacho Bold"/>
              </a:rPr>
              <a:t>Think of BIG ideas!</a:t>
            </a:r>
            <a:endParaRPr lang="en-US" sz="3200" b="1" dirty="0">
              <a:solidFill>
                <a:srgbClr val="000000"/>
              </a:solidFill>
              <a:latin typeface="Gazpacho Bold"/>
              <a:ea typeface="Gazpacho Bold"/>
              <a:cs typeface="Gazpacho Bold"/>
            </a:endParaRPr>
          </a:p>
          <a:p>
            <a:pPr>
              <a:lnSpc>
                <a:spcPts val="6439"/>
              </a:lnSpc>
            </a:pPr>
            <a:r>
              <a:rPr lang="en-US" sz="3200" dirty="0">
                <a:solidFill>
                  <a:srgbClr val="000000"/>
                </a:solidFill>
                <a:latin typeface="Gazpacho Bold"/>
                <a:ea typeface="Gazpacho Bold"/>
                <a:cs typeface="Gazpacho Bold"/>
                <a:sym typeface="Gazpacho Bold"/>
              </a:rPr>
              <a:t>Each person will put their ideas on a different sticky note.</a:t>
            </a:r>
            <a:endParaRPr lang="en-US" sz="3200" dirty="0">
              <a:solidFill>
                <a:srgbClr val="000000"/>
              </a:solidFill>
              <a:latin typeface="Gazpacho Bold"/>
              <a:ea typeface="Gazpacho Bold"/>
              <a:cs typeface="Gazpacho Bold"/>
            </a:endParaRPr>
          </a:p>
        </p:txBody>
      </p:sp>
      <p:sp>
        <p:nvSpPr>
          <p:cNvPr id="5" name="TextBox 9">
            <a:extLst>
              <a:ext uri="{FF2B5EF4-FFF2-40B4-BE49-F238E27FC236}">
                <a16:creationId xmlns:a16="http://schemas.microsoft.com/office/drawing/2014/main" id="{8C7B908B-C3D9-5577-3F8B-BFFC194CECB4}"/>
              </a:ext>
            </a:extLst>
          </p:cNvPr>
          <p:cNvSpPr txBox="1"/>
          <p:nvPr/>
        </p:nvSpPr>
        <p:spPr>
          <a:xfrm>
            <a:off x="2899594" y="8858118"/>
            <a:ext cx="3716473" cy="647065"/>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4759"/>
              </a:lnSpc>
            </a:pPr>
            <a:r>
              <a:rPr lang="en-US" sz="3399" u="sng">
                <a:solidFill>
                  <a:srgbClr val="0000FF"/>
                </a:solidFill>
                <a:latin typeface="Canva Sans"/>
                <a:ea typeface="Canva Sans"/>
                <a:cs typeface="Canva Sans"/>
                <a:sym typeface="Canva Sans"/>
                <a:hlinkClick r:id="rId4" tooltip="https://www.youtube.com/watch?v=H0UqXvYKI3w"/>
              </a:rPr>
              <a:t>8 minute timer</a:t>
            </a:r>
          </a:p>
        </p:txBody>
      </p:sp>
    </p:spTree>
    <p:extLst>
      <p:ext uri="{BB962C8B-B14F-4D97-AF65-F5344CB8AC3E}">
        <p14:creationId xmlns:p14="http://schemas.microsoft.com/office/powerpoint/2010/main" val="415837160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F3F1E5"/>
        </a:solidFill>
        <a:effectLst/>
      </p:bgPr>
    </p:bg>
    <p:spTree>
      <p:nvGrpSpPr>
        <p:cNvPr id="1" name="">
          <a:extLst>
            <a:ext uri="{FF2B5EF4-FFF2-40B4-BE49-F238E27FC236}">
              <a16:creationId xmlns:a16="http://schemas.microsoft.com/office/drawing/2014/main" id="{0164D8C5-3909-C42B-3172-4C5C46F1530A}"/>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2C8145BB-638C-2D7E-09F5-391BAEFF67FA}"/>
              </a:ext>
            </a:extLst>
          </p:cNvPr>
          <p:cNvSpPr/>
          <p:nvPr/>
        </p:nvSpPr>
        <p:spPr>
          <a:xfrm>
            <a:off x="990600" y="742950"/>
            <a:ext cx="4550837"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4 · RESEARCH PROCESS</a:t>
            </a:r>
            <a:endParaRPr lang="en-US" sz="1500" dirty="0"/>
          </a:p>
        </p:txBody>
      </p:sp>
      <p:sp>
        <p:nvSpPr>
          <p:cNvPr id="4" name="Text 2">
            <a:extLst>
              <a:ext uri="{FF2B5EF4-FFF2-40B4-BE49-F238E27FC236}">
                <a16:creationId xmlns:a16="http://schemas.microsoft.com/office/drawing/2014/main" id="{EE3FDCF1-AC7D-5C16-9B16-8676E0BC51CF}"/>
              </a:ext>
            </a:extLst>
          </p:cNvPr>
          <p:cNvSpPr/>
          <p:nvPr/>
        </p:nvSpPr>
        <p:spPr>
          <a:xfrm>
            <a:off x="990600" y="1979585"/>
            <a:ext cx="17937480" cy="2545601"/>
          </a:xfrm>
          <a:prstGeom prst="rect">
            <a:avLst/>
          </a:prstGeom>
          <a:noFill/>
          <a:ln/>
        </p:spPr>
        <p:txBody>
          <a:bodyPr wrap="square" lIns="25400" tIns="25400" rIns="25400" bIns="25400" rtlCol="0" anchor="t">
            <a:normAutofit/>
          </a:bodyPr>
          <a:lstStyle/>
          <a:p>
            <a:pPr>
              <a:lnSpc>
                <a:spcPct val="98000"/>
              </a:lnSpc>
            </a:pPr>
            <a:r>
              <a:rPr lang="en-US" sz="4000" b="1" kern="0" spc="-41" dirty="0">
                <a:solidFill>
                  <a:srgbClr val="000000"/>
                </a:solidFill>
                <a:latin typeface="Playfair Display"/>
              </a:rPr>
              <a:t>Categorize your Ideas </a:t>
            </a:r>
            <a:endParaRPr lang="en-US" dirty="0"/>
          </a:p>
        </p:txBody>
      </p:sp>
      <p:pic>
        <p:nvPicPr>
          <p:cNvPr id="11" name="Image 0" descr="preencoded.png">
            <a:extLst>
              <a:ext uri="{FF2B5EF4-FFF2-40B4-BE49-F238E27FC236}">
                <a16:creationId xmlns:a16="http://schemas.microsoft.com/office/drawing/2014/main" id="{48789528-CFC4-C0EF-DA6D-235946A094D4}"/>
              </a:ext>
            </a:extLst>
          </p:cNvPr>
          <p:cNvPicPr>
            <a:picLocks noChangeAspect="1"/>
          </p:cNvPicPr>
          <p:nvPr/>
        </p:nvPicPr>
        <p:blipFill>
          <a:blip r:embed="rId3"/>
          <a:stretch>
            <a:fillRect/>
          </a:stretch>
        </p:blipFill>
        <p:spPr>
          <a:xfrm>
            <a:off x="990600" y="8558646"/>
            <a:ext cx="2001720" cy="1136072"/>
          </a:xfrm>
          <a:prstGeom prst="rect">
            <a:avLst/>
          </a:prstGeom>
        </p:spPr>
      </p:pic>
      <p:sp>
        <p:nvSpPr>
          <p:cNvPr id="12" name="Text 9">
            <a:extLst>
              <a:ext uri="{FF2B5EF4-FFF2-40B4-BE49-F238E27FC236}">
                <a16:creationId xmlns:a16="http://schemas.microsoft.com/office/drawing/2014/main" id="{0778F96D-C508-95E5-274E-65A006D7DF2E}"/>
              </a:ext>
            </a:extLst>
          </p:cNvPr>
          <p:cNvSpPr/>
          <p:nvPr/>
        </p:nvSpPr>
        <p:spPr>
          <a:xfrm>
            <a:off x="16169482" y="9505950"/>
            <a:ext cx="1204119"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FOUR</a:t>
            </a:r>
            <a:endParaRPr lang="en-US" sz="1125" dirty="0"/>
          </a:p>
        </p:txBody>
      </p:sp>
      <p:sp>
        <p:nvSpPr>
          <p:cNvPr id="6" name="TextBox 4">
            <a:extLst>
              <a:ext uri="{FF2B5EF4-FFF2-40B4-BE49-F238E27FC236}">
                <a16:creationId xmlns:a16="http://schemas.microsoft.com/office/drawing/2014/main" id="{45B5A13B-5A3F-DBC1-F924-11CEED0AC4DD}"/>
              </a:ext>
            </a:extLst>
          </p:cNvPr>
          <p:cNvSpPr txBox="1"/>
          <p:nvPr/>
        </p:nvSpPr>
        <p:spPr>
          <a:xfrm>
            <a:off x="640080" y="3248597"/>
            <a:ext cx="18288000" cy="3618939"/>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88085" lvl="2" indent="-395605" algn="l">
              <a:lnSpc>
                <a:spcPts val="7278"/>
              </a:lnSpc>
              <a:buFont typeface="Arial"/>
              <a:buChar char="⚬"/>
            </a:pPr>
            <a:r>
              <a:rPr lang="en-US" sz="3200" dirty="0">
                <a:solidFill>
                  <a:srgbClr val="000000"/>
                </a:solidFill>
                <a:latin typeface="Rubik"/>
                <a:ea typeface="Rubik"/>
                <a:cs typeface="Rubik"/>
                <a:sym typeface="Rubik"/>
              </a:rPr>
              <a:t>Organize the sticky notes based on similarities.</a:t>
            </a:r>
            <a:endParaRPr lang="en-US" sz="3200" dirty="0">
              <a:solidFill>
                <a:srgbClr val="000000"/>
              </a:solidFill>
              <a:latin typeface="Rubik"/>
              <a:ea typeface="Rubik"/>
              <a:cs typeface="Rubik"/>
            </a:endParaRPr>
          </a:p>
          <a:p>
            <a:pPr marL="1188085" lvl="2" indent="-395605" algn="l">
              <a:lnSpc>
                <a:spcPts val="7278"/>
              </a:lnSpc>
              <a:buFont typeface="Arial"/>
              <a:buChar char="⚬"/>
            </a:pPr>
            <a:r>
              <a:rPr lang="en-US" sz="3200" dirty="0">
                <a:solidFill>
                  <a:srgbClr val="000000"/>
                </a:solidFill>
                <a:latin typeface="Rubik"/>
                <a:ea typeface="Rubik"/>
                <a:cs typeface="Rubik"/>
                <a:sym typeface="Rubik"/>
              </a:rPr>
              <a:t>Come up with categories of BIG ideas based on how your sticky notes fit together.</a:t>
            </a:r>
            <a:endParaRPr lang="en-US" sz="3200" dirty="0">
              <a:solidFill>
                <a:srgbClr val="000000"/>
              </a:solidFill>
              <a:latin typeface="Rubik"/>
              <a:ea typeface="Rubik"/>
              <a:cs typeface="Rubik"/>
            </a:endParaRPr>
          </a:p>
          <a:p>
            <a:pPr marL="1188085" lvl="2" indent="-395605">
              <a:lnSpc>
                <a:spcPts val="7278"/>
              </a:lnSpc>
              <a:buFont typeface="Arial"/>
              <a:buChar char="⚬"/>
            </a:pPr>
            <a:r>
              <a:rPr lang="en-US" sz="3200" dirty="0">
                <a:solidFill>
                  <a:srgbClr val="000000"/>
                </a:solidFill>
                <a:latin typeface="Rubik"/>
                <a:ea typeface="Rubik"/>
                <a:cs typeface="Rubik"/>
                <a:sym typeface="Rubik"/>
              </a:rPr>
              <a:t>Vote on 1 or 2 that your group would like to develop as a solution to address the issue identified.</a:t>
            </a:r>
            <a:endParaRPr lang="en-US" sz="3200" dirty="0">
              <a:solidFill>
                <a:srgbClr val="000000"/>
              </a:solidFill>
              <a:latin typeface="Rubik"/>
              <a:ea typeface="Rubik"/>
              <a:cs typeface="Rubik"/>
            </a:endParaRPr>
          </a:p>
          <a:p>
            <a:pPr marL="1188085" lvl="2" indent="-395605" algn="l">
              <a:lnSpc>
                <a:spcPts val="7278"/>
              </a:lnSpc>
              <a:buFont typeface="Arial"/>
              <a:buChar char="⚬"/>
            </a:pPr>
            <a:r>
              <a:rPr lang="en-US" sz="3200" dirty="0">
                <a:solidFill>
                  <a:srgbClr val="000000"/>
                </a:solidFill>
                <a:latin typeface="Rubik"/>
                <a:ea typeface="Rubik"/>
                <a:cs typeface="Rubik"/>
                <a:sym typeface="Rubik"/>
              </a:rPr>
              <a:t>You can add more ideas as you develop your solution.</a:t>
            </a:r>
            <a:endParaRPr lang="en-US" sz="3200" dirty="0">
              <a:solidFill>
                <a:srgbClr val="000000"/>
              </a:solidFill>
              <a:latin typeface="Rubik"/>
              <a:ea typeface="Rubik"/>
              <a:cs typeface="Rubik"/>
            </a:endParaRPr>
          </a:p>
        </p:txBody>
      </p:sp>
    </p:spTree>
    <p:extLst>
      <p:ext uri="{BB962C8B-B14F-4D97-AF65-F5344CB8AC3E}">
        <p14:creationId xmlns:p14="http://schemas.microsoft.com/office/powerpoint/2010/main" val="370336743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75">
    <p:bg>
      <p:bgPr>
        <a:solidFill>
          <a:srgbClr val="F3F1E5"/>
        </a:solidFill>
        <a:effectLst/>
      </p:bgPr>
    </p:bg>
    <p:spTree>
      <p:nvGrpSpPr>
        <p:cNvPr id="1" name=""/>
        <p:cNvGrpSpPr/>
        <p:nvPr/>
      </p:nvGrpSpPr>
      <p:grpSpPr>
        <a:xfrm>
          <a:off x="0" y="0"/>
          <a:ext cx="0" cy="0"/>
          <a:chOff x="0" y="0"/>
          <a:chExt cx="0" cy="0"/>
        </a:xfrm>
      </p:grpSpPr>
      <p:sp>
        <p:nvSpPr>
          <p:cNvPr id="3" name="Text 1"/>
          <p:cNvSpPr/>
          <p:nvPr/>
        </p:nvSpPr>
        <p:spPr>
          <a:xfrm>
            <a:off x="990600" y="742950"/>
            <a:ext cx="3301067"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4 · RESEARCH</a:t>
            </a:r>
            <a:endParaRPr lang="en-US" sz="1500" dirty="0"/>
          </a:p>
        </p:txBody>
      </p:sp>
      <p:sp>
        <p:nvSpPr>
          <p:cNvPr id="4" name="Text 2"/>
          <p:cNvSpPr/>
          <p:nvPr/>
        </p:nvSpPr>
        <p:spPr>
          <a:xfrm>
            <a:off x="993371" y="1657340"/>
            <a:ext cx="17937480" cy="467420"/>
          </a:xfrm>
          <a:prstGeom prst="rect">
            <a:avLst/>
          </a:prstGeom>
          <a:noFill/>
          <a:ln/>
        </p:spPr>
        <p:txBody>
          <a:bodyPr wrap="square" lIns="25400" tIns="25400" rIns="25400" bIns="25400" rtlCol="0" anchor="t">
            <a:noAutofit/>
          </a:bodyPr>
          <a:lstStyle/>
          <a:p>
            <a:pPr marL="0" indent="0" algn="l">
              <a:lnSpc>
                <a:spcPct val="98000"/>
              </a:lnSpc>
              <a:buNone/>
            </a:pPr>
            <a:r>
              <a:rPr lang="en-US" sz="4300" b="1" kern="0" spc="-41" dirty="0">
                <a:solidFill>
                  <a:srgbClr val="000000"/>
                </a:solidFill>
                <a:latin typeface="Playfair Display"/>
                <a:ea typeface="Playfair Display" pitchFamily="34" charset="-122"/>
                <a:cs typeface="Playfair Display" pitchFamily="34" charset="-120"/>
              </a:rPr>
              <a:t>Conducting research</a:t>
            </a:r>
            <a:endParaRPr lang="en-US" sz="4300">
              <a:latin typeface="Playfair Display"/>
              <a:ea typeface="Calibri"/>
              <a:cs typeface="Calibri"/>
            </a:endParaRPr>
          </a:p>
        </p:txBody>
      </p:sp>
      <p:pic>
        <p:nvPicPr>
          <p:cNvPr id="13" name="Image 0" descr="preencoded.png"/>
          <p:cNvPicPr>
            <a:picLocks noChangeAspect="1"/>
          </p:cNvPicPr>
          <p:nvPr/>
        </p:nvPicPr>
        <p:blipFill>
          <a:blip r:embed="rId3"/>
          <a:stretch>
            <a:fillRect/>
          </a:stretch>
        </p:blipFill>
        <p:spPr>
          <a:xfrm>
            <a:off x="990600" y="8368146"/>
            <a:ext cx="2330765" cy="1343890"/>
          </a:xfrm>
          <a:prstGeom prst="rect">
            <a:avLst/>
          </a:prstGeom>
        </p:spPr>
      </p:pic>
      <p:sp>
        <p:nvSpPr>
          <p:cNvPr id="14" name="Text 11"/>
          <p:cNvSpPr/>
          <p:nvPr/>
        </p:nvSpPr>
        <p:spPr>
          <a:xfrm>
            <a:off x="16169482" y="9505950"/>
            <a:ext cx="1204119"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FOUR</a:t>
            </a:r>
            <a:endParaRPr lang="en-US" sz="1125" dirty="0"/>
          </a:p>
        </p:txBody>
      </p:sp>
      <p:sp>
        <p:nvSpPr>
          <p:cNvPr id="2" name="TextBox 6">
            <a:extLst>
              <a:ext uri="{FF2B5EF4-FFF2-40B4-BE49-F238E27FC236}">
                <a16:creationId xmlns:a16="http://schemas.microsoft.com/office/drawing/2014/main" id="{41408539-B38A-5948-6278-547CE79A0ADC}"/>
              </a:ext>
            </a:extLst>
          </p:cNvPr>
          <p:cNvSpPr txBox="1"/>
          <p:nvPr/>
        </p:nvSpPr>
        <p:spPr>
          <a:xfrm>
            <a:off x="1023023" y="2690929"/>
            <a:ext cx="14354259" cy="2574864"/>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997256" lvl="2" indent="-332419" algn="l">
              <a:lnSpc>
                <a:spcPts val="5060"/>
              </a:lnSpc>
              <a:buFont typeface="Arial"/>
              <a:buChar char="⚬"/>
            </a:pPr>
            <a:r>
              <a:rPr lang="en-US" sz="4362">
                <a:solidFill>
                  <a:srgbClr val="000000"/>
                </a:solidFill>
                <a:latin typeface="Rubik"/>
                <a:ea typeface="Rubik"/>
                <a:cs typeface="Rubik"/>
                <a:sym typeface="Rubik"/>
              </a:rPr>
              <a:t>Outline a step-by step process of how you will solve the issue/challenge</a:t>
            </a:r>
          </a:p>
          <a:p>
            <a:pPr marL="997256" lvl="2" indent="-332419" algn="l">
              <a:lnSpc>
                <a:spcPts val="5060"/>
              </a:lnSpc>
            </a:pPr>
            <a:endParaRPr lang="en-US" sz="4362">
              <a:solidFill>
                <a:srgbClr val="000000"/>
              </a:solidFill>
              <a:latin typeface="Rubik"/>
              <a:ea typeface="Rubik"/>
              <a:cs typeface="Rubik"/>
              <a:sym typeface="Rubik"/>
            </a:endParaRPr>
          </a:p>
          <a:p>
            <a:pPr marL="997256" lvl="2" indent="-332419" algn="l">
              <a:lnSpc>
                <a:spcPts val="5060"/>
              </a:lnSpc>
              <a:buFont typeface="Arial"/>
              <a:buChar char="⚬"/>
            </a:pPr>
            <a:r>
              <a:rPr lang="en-US" sz="4362">
                <a:solidFill>
                  <a:srgbClr val="000000"/>
                </a:solidFill>
                <a:latin typeface="Rubik"/>
                <a:ea typeface="Rubik"/>
                <a:cs typeface="Rubik"/>
                <a:sym typeface="Rubik"/>
              </a:rPr>
              <a:t>What obstacles do you think you might encounter?</a:t>
            </a:r>
          </a:p>
        </p:txBody>
      </p:sp>
      <p:sp>
        <p:nvSpPr>
          <p:cNvPr id="7" name="TextBox 7">
            <a:extLst>
              <a:ext uri="{FF2B5EF4-FFF2-40B4-BE49-F238E27FC236}">
                <a16:creationId xmlns:a16="http://schemas.microsoft.com/office/drawing/2014/main" id="{26C07DC3-A3F8-4BA2-77C6-EA3375155C33}"/>
              </a:ext>
            </a:extLst>
          </p:cNvPr>
          <p:cNvSpPr txBox="1"/>
          <p:nvPr/>
        </p:nvSpPr>
        <p:spPr>
          <a:xfrm>
            <a:off x="987232" y="7046770"/>
            <a:ext cx="18877947" cy="1218154"/>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ts val="4900"/>
              </a:lnSpc>
            </a:pPr>
            <a:r>
              <a:rPr lang="en-US" sz="3500" b="1" dirty="0">
                <a:solidFill>
                  <a:srgbClr val="CB2C30"/>
                </a:solidFill>
                <a:latin typeface="Rubik Bold"/>
                <a:ea typeface="Rubik Bold"/>
                <a:cs typeface="Rubik Bold"/>
                <a:sym typeface="Rubik Bold"/>
              </a:rPr>
              <a:t>Remember - you may fail the first few times you try to solve your problem, </a:t>
            </a:r>
            <a:endParaRPr lang="en-US" sz="3500" b="1" dirty="0">
              <a:solidFill>
                <a:srgbClr val="CB2C30"/>
              </a:solidFill>
              <a:latin typeface="Rubik Bold"/>
              <a:ea typeface="Rubik Bold"/>
              <a:cs typeface="Rubik Bold"/>
            </a:endParaRPr>
          </a:p>
          <a:p>
            <a:pPr algn="l">
              <a:lnSpc>
                <a:spcPts val="4900"/>
              </a:lnSpc>
            </a:pPr>
            <a:r>
              <a:rPr lang="en-US" sz="3500" b="1" dirty="0">
                <a:solidFill>
                  <a:srgbClr val="CB2C30"/>
                </a:solidFill>
                <a:latin typeface="Rubik Bold"/>
                <a:ea typeface="Rubik Bold"/>
                <a:cs typeface="Rubik Bold"/>
                <a:sym typeface="Rubik Bold"/>
              </a:rPr>
              <a:t>but reflect and adapt based on what you learned.</a:t>
            </a:r>
            <a:endParaRPr lang="en-US" sz="3500" b="1" dirty="0">
              <a:solidFill>
                <a:srgbClr val="CB2C30"/>
              </a:solidFill>
              <a:latin typeface="Rubik Bold"/>
              <a:ea typeface="Rubik Bold"/>
              <a:cs typeface="Rubik Bold"/>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77">
    <p:bg>
      <p:bgPr>
        <a:solidFill>
          <a:srgbClr val="F3F1E5"/>
        </a:solidFill>
        <a:effectLst/>
      </p:bgPr>
    </p:bg>
    <p:spTree>
      <p:nvGrpSpPr>
        <p:cNvPr id="1" name=""/>
        <p:cNvGrpSpPr/>
        <p:nvPr/>
      </p:nvGrpSpPr>
      <p:grpSpPr>
        <a:xfrm>
          <a:off x="0" y="0"/>
          <a:ext cx="0" cy="0"/>
          <a:chOff x="0" y="0"/>
          <a:chExt cx="0" cy="0"/>
        </a:xfrm>
      </p:grpSpPr>
      <p:sp>
        <p:nvSpPr>
          <p:cNvPr id="3" name="Text 1"/>
          <p:cNvSpPr/>
          <p:nvPr/>
        </p:nvSpPr>
        <p:spPr>
          <a:xfrm>
            <a:off x="990600" y="742950"/>
            <a:ext cx="3744506"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4 · MAKE IT WORK</a:t>
            </a:r>
            <a:endParaRPr lang="en-US" sz="1500" dirty="0"/>
          </a:p>
        </p:txBody>
      </p:sp>
      <p:sp>
        <p:nvSpPr>
          <p:cNvPr id="4" name="Text 2"/>
          <p:cNvSpPr/>
          <p:nvPr/>
        </p:nvSpPr>
        <p:spPr>
          <a:xfrm>
            <a:off x="990600" y="4093971"/>
            <a:ext cx="17937480" cy="616744"/>
          </a:xfrm>
          <a:prstGeom prst="rect">
            <a:avLst/>
          </a:prstGeom>
          <a:noFill/>
          <a:ln/>
        </p:spPr>
        <p:txBody>
          <a:bodyPr wrap="square" lIns="25400" tIns="25400" rIns="25400" bIns="25400" rtlCol="0" anchor="t">
            <a:normAutofit fontScale="92500" lnSpcReduction="20000"/>
          </a:bodyPr>
          <a:lstStyle/>
          <a:p>
            <a:pPr marL="0" indent="0" algn="l">
              <a:lnSpc>
                <a:spcPct val="98000"/>
              </a:lnSpc>
              <a:buNone/>
            </a:pPr>
            <a:r>
              <a:rPr lang="en-US" sz="4650" b="1" kern="0" spc="-56" dirty="0">
                <a:solidFill>
                  <a:srgbClr val="000000"/>
                </a:solidFill>
                <a:latin typeface="Playfair Display" pitchFamily="34" charset="0"/>
                <a:ea typeface="Playfair Display" pitchFamily="34" charset="-122"/>
                <a:cs typeface="Playfair Display" pitchFamily="34" charset="-120"/>
              </a:rPr>
              <a:t>Make a plan</a:t>
            </a:r>
            <a:endParaRPr lang="en-US" sz="4650" dirty="0"/>
          </a:p>
        </p:txBody>
      </p:sp>
      <p:sp>
        <p:nvSpPr>
          <p:cNvPr id="5" name="Text 3"/>
          <p:cNvSpPr/>
          <p:nvPr/>
        </p:nvSpPr>
        <p:spPr>
          <a:xfrm>
            <a:off x="990600" y="4729765"/>
            <a:ext cx="6485216" cy="1909266"/>
          </a:xfrm>
          <a:prstGeom prst="rect">
            <a:avLst/>
          </a:prstGeom>
          <a:noFill/>
          <a:ln/>
        </p:spPr>
        <p:txBody>
          <a:bodyPr wrap="square" lIns="25400" tIns="25400" rIns="25400" bIns="25400" rtlCol="0" anchor="t">
            <a:noAutofit/>
          </a:bodyPr>
          <a:lstStyle/>
          <a:p>
            <a:pPr marL="0" indent="0" algn="l">
              <a:lnSpc>
                <a:spcPct val="145000"/>
              </a:lnSpc>
              <a:buNone/>
            </a:pPr>
            <a:r>
              <a:rPr lang="en-US" sz="2800" dirty="0">
                <a:solidFill>
                  <a:srgbClr val="000000"/>
                </a:solidFill>
                <a:latin typeface="Rubik"/>
                <a:ea typeface="Rubik" pitchFamily="34" charset="-122"/>
                <a:cs typeface="Rubik" pitchFamily="34" charset="-120"/>
              </a:rPr>
              <a:t>Can your solution be implemented in school? Is it realistic?</a:t>
            </a:r>
            <a:endParaRPr lang="en-US" sz="2800">
              <a:latin typeface="Rubik"/>
              <a:ea typeface="Calibri"/>
              <a:cs typeface="Calibri"/>
            </a:endParaRPr>
          </a:p>
        </p:txBody>
      </p:sp>
      <p:pic>
        <p:nvPicPr>
          <p:cNvPr id="10" name="Image 0" descr="preencoded.png"/>
          <p:cNvPicPr>
            <a:picLocks noChangeAspect="1"/>
          </p:cNvPicPr>
          <p:nvPr/>
        </p:nvPicPr>
        <p:blipFill>
          <a:blip r:embed="rId3"/>
          <a:stretch>
            <a:fillRect/>
          </a:stretch>
        </p:blipFill>
        <p:spPr>
          <a:xfrm>
            <a:off x="990600" y="8515350"/>
            <a:ext cx="2132905" cy="1190625"/>
          </a:xfrm>
          <a:prstGeom prst="rect">
            <a:avLst/>
          </a:prstGeom>
        </p:spPr>
      </p:pic>
      <p:sp>
        <p:nvSpPr>
          <p:cNvPr id="11" name="Text 8"/>
          <p:cNvSpPr/>
          <p:nvPr/>
        </p:nvSpPr>
        <p:spPr>
          <a:xfrm>
            <a:off x="16169482" y="9505950"/>
            <a:ext cx="1204119"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FOUR</a:t>
            </a:r>
            <a:endParaRPr lang="en-US" sz="1125" dirty="0"/>
          </a:p>
        </p:txBody>
      </p:sp>
      <p:pic>
        <p:nvPicPr>
          <p:cNvPr id="12" name="Picture 11">
            <a:extLst>
              <a:ext uri="{FF2B5EF4-FFF2-40B4-BE49-F238E27FC236}">
                <a16:creationId xmlns:a16="http://schemas.microsoft.com/office/drawing/2014/main" id="{DFD01BD1-453C-9357-7E15-8C8DF22C5DC1}"/>
              </a:ext>
            </a:extLst>
          </p:cNvPr>
          <p:cNvPicPr>
            <a:picLocks noChangeAspect="1"/>
          </p:cNvPicPr>
          <p:nvPr/>
        </p:nvPicPr>
        <p:blipFill>
          <a:blip r:embed="rId4"/>
          <a:stretch>
            <a:fillRect/>
          </a:stretch>
        </p:blipFill>
        <p:spPr>
          <a:xfrm>
            <a:off x="9667875" y="1023938"/>
            <a:ext cx="7110412" cy="7924800"/>
          </a:xfrm>
          <a:prstGeom prst="rect">
            <a:avLst/>
          </a:prstGeo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78">
    <p:bg>
      <p:bgPr>
        <a:solidFill>
          <a:srgbClr val="F3F1E5"/>
        </a:solidFill>
        <a:effectLst/>
      </p:bgPr>
    </p:bg>
    <p:spTree>
      <p:nvGrpSpPr>
        <p:cNvPr id="1" name=""/>
        <p:cNvGrpSpPr/>
        <p:nvPr/>
      </p:nvGrpSpPr>
      <p:grpSpPr>
        <a:xfrm>
          <a:off x="0" y="0"/>
          <a:ext cx="0" cy="0"/>
          <a:chOff x="0" y="0"/>
          <a:chExt cx="0" cy="0"/>
        </a:xfrm>
      </p:grpSpPr>
      <p:sp>
        <p:nvSpPr>
          <p:cNvPr id="3" name="Text 1"/>
          <p:cNvSpPr/>
          <p:nvPr/>
        </p:nvSpPr>
        <p:spPr>
          <a:xfrm>
            <a:off x="990600" y="742950"/>
            <a:ext cx="3744506"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4 · MAKE IT WORK</a:t>
            </a:r>
            <a:endParaRPr lang="en-US" sz="1500" dirty="0"/>
          </a:p>
        </p:txBody>
      </p:sp>
      <p:sp>
        <p:nvSpPr>
          <p:cNvPr id="4" name="Text 2"/>
          <p:cNvSpPr/>
          <p:nvPr/>
        </p:nvSpPr>
        <p:spPr>
          <a:xfrm>
            <a:off x="990600" y="3937808"/>
            <a:ext cx="17937480" cy="803473"/>
          </a:xfrm>
          <a:prstGeom prst="rect">
            <a:avLst/>
          </a:prstGeom>
          <a:noFill/>
          <a:ln/>
        </p:spPr>
        <p:txBody>
          <a:bodyPr wrap="square" lIns="25400" tIns="25400" rIns="25400" bIns="25400" rtlCol="0" anchor="t">
            <a:normAutofit fontScale="92500" lnSpcReduction="20000"/>
          </a:bodyPr>
          <a:lstStyle/>
          <a:p>
            <a:pPr marL="0" indent="0" algn="l">
              <a:lnSpc>
                <a:spcPct val="98000"/>
              </a:lnSpc>
              <a:buNone/>
            </a:pPr>
            <a:r>
              <a:rPr lang="en-US" sz="6150" b="1" kern="0" spc="-74" dirty="0">
                <a:solidFill>
                  <a:srgbClr val="000000"/>
                </a:solidFill>
                <a:latin typeface="Playfair Display" pitchFamily="34" charset="0"/>
                <a:ea typeface="Playfair Display" pitchFamily="34" charset="-122"/>
                <a:cs typeface="Playfair Display" pitchFamily="34" charset="-120"/>
              </a:rPr>
              <a:t>Let's do it!</a:t>
            </a:r>
            <a:endParaRPr lang="en-US" sz="6150" dirty="0"/>
          </a:p>
        </p:txBody>
      </p:sp>
      <p:sp>
        <p:nvSpPr>
          <p:cNvPr id="5" name="Text 3"/>
          <p:cNvSpPr/>
          <p:nvPr/>
        </p:nvSpPr>
        <p:spPr>
          <a:xfrm>
            <a:off x="990600" y="4793670"/>
            <a:ext cx="9269932" cy="2408336"/>
          </a:xfrm>
          <a:prstGeom prst="rect">
            <a:avLst/>
          </a:prstGeom>
          <a:noFill/>
          <a:ln/>
        </p:spPr>
        <p:txBody>
          <a:bodyPr wrap="square" lIns="25400" tIns="25400" rIns="25400" bIns="25400" rtlCol="0" anchor="t">
            <a:normAutofit/>
          </a:bodyPr>
          <a:lstStyle/>
          <a:p>
            <a:pPr marL="0" indent="0" algn="l">
              <a:lnSpc>
                <a:spcPct val="145000"/>
              </a:lnSpc>
              <a:buNone/>
            </a:pPr>
            <a:r>
              <a:rPr lang="en-US" sz="2800" dirty="0">
                <a:solidFill>
                  <a:srgbClr val="000000"/>
                </a:solidFill>
                <a:latin typeface="Rubik"/>
                <a:ea typeface="Rubik" pitchFamily="34" charset="-122"/>
                <a:cs typeface="Rubik" pitchFamily="34" charset="-120"/>
              </a:rPr>
              <a:t>Are there any more resources you need? Is the result what you wanted? Remember — you may not succeed the first or second time.</a:t>
            </a:r>
            <a:endParaRPr lang="en-US" sz="2800">
              <a:latin typeface="Rubik"/>
              <a:ea typeface="Calibri"/>
              <a:cs typeface="Calibri"/>
            </a:endParaRPr>
          </a:p>
        </p:txBody>
      </p:sp>
      <p:pic>
        <p:nvPicPr>
          <p:cNvPr id="6" name="Image 0" descr="preencoded.png"/>
          <p:cNvPicPr>
            <a:picLocks noChangeAspect="1"/>
          </p:cNvPicPr>
          <p:nvPr/>
        </p:nvPicPr>
        <p:blipFill>
          <a:blip r:embed="rId3"/>
          <a:stretch>
            <a:fillRect/>
          </a:stretch>
        </p:blipFill>
        <p:spPr>
          <a:xfrm>
            <a:off x="990600" y="8229600"/>
            <a:ext cx="2675830" cy="1476375"/>
          </a:xfrm>
          <a:prstGeom prst="rect">
            <a:avLst/>
          </a:prstGeom>
        </p:spPr>
      </p:pic>
      <p:sp>
        <p:nvSpPr>
          <p:cNvPr id="7" name="Text 4"/>
          <p:cNvSpPr/>
          <p:nvPr/>
        </p:nvSpPr>
        <p:spPr>
          <a:xfrm>
            <a:off x="16169482" y="9505950"/>
            <a:ext cx="1204119"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FOUR</a:t>
            </a:r>
            <a:endParaRPr lang="en-US" sz="1125" dirty="0"/>
          </a:p>
        </p:txBody>
      </p:sp>
      <p:pic>
        <p:nvPicPr>
          <p:cNvPr id="8" name="Picture 7">
            <a:extLst>
              <a:ext uri="{FF2B5EF4-FFF2-40B4-BE49-F238E27FC236}">
                <a16:creationId xmlns:a16="http://schemas.microsoft.com/office/drawing/2014/main" id="{C5AE088D-16CB-C3BA-60AB-B37A70F1A42E}"/>
              </a:ext>
            </a:extLst>
          </p:cNvPr>
          <p:cNvPicPr>
            <a:picLocks noChangeAspect="1"/>
          </p:cNvPicPr>
          <p:nvPr/>
        </p:nvPicPr>
        <p:blipFill>
          <a:blip r:embed="rId4"/>
          <a:stretch>
            <a:fillRect/>
          </a:stretch>
        </p:blipFill>
        <p:spPr>
          <a:xfrm>
            <a:off x="10658475" y="357188"/>
            <a:ext cx="7029450" cy="8872537"/>
          </a:xfrm>
          <a:prstGeom prst="rect">
            <a:avLst/>
          </a:prstGeom>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79">
    <p:bg>
      <p:bgPr>
        <a:solidFill>
          <a:srgbClr val="F3F1E5"/>
        </a:solidFill>
        <a:effectLst/>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F3F1E5"/>
          </a:solidFill>
          <a:ln/>
        </p:spPr>
        <p:txBody>
          <a:bodyPr/>
          <a:lstStyle/>
          <a:p>
            <a:endParaRPr lang="en-US"/>
          </a:p>
        </p:txBody>
      </p:sp>
      <p:sp>
        <p:nvSpPr>
          <p:cNvPr id="3" name="Text 1"/>
          <p:cNvSpPr/>
          <p:nvPr/>
        </p:nvSpPr>
        <p:spPr>
          <a:xfrm>
            <a:off x="990600" y="742950"/>
            <a:ext cx="3102868"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4 · PRESENT</a:t>
            </a:r>
            <a:endParaRPr lang="en-US" sz="1500" dirty="0"/>
          </a:p>
        </p:txBody>
      </p:sp>
      <p:sp>
        <p:nvSpPr>
          <p:cNvPr id="4" name="Text 2"/>
          <p:cNvSpPr/>
          <p:nvPr/>
        </p:nvSpPr>
        <p:spPr>
          <a:xfrm>
            <a:off x="990600" y="3318573"/>
            <a:ext cx="17937480" cy="467420"/>
          </a:xfrm>
          <a:prstGeom prst="rect">
            <a:avLst/>
          </a:prstGeom>
          <a:noFill/>
          <a:ln/>
        </p:spPr>
        <p:txBody>
          <a:bodyPr wrap="square" lIns="25400" tIns="25400" rIns="25400" bIns="25400" rtlCol="0" anchor="t">
            <a:noAutofit/>
          </a:bodyPr>
          <a:lstStyle/>
          <a:p>
            <a:pPr marL="0" indent="0" algn="l">
              <a:lnSpc>
                <a:spcPct val="98000"/>
              </a:lnSpc>
              <a:buNone/>
            </a:pPr>
            <a:r>
              <a:rPr lang="en-US" sz="4300" b="1" kern="0" spc="-41" dirty="0">
                <a:solidFill>
                  <a:srgbClr val="000000"/>
                </a:solidFill>
                <a:latin typeface="Playfair Display"/>
                <a:ea typeface="Playfair Display" pitchFamily="34" charset="-122"/>
                <a:cs typeface="Playfair Display" pitchFamily="34" charset="-120"/>
              </a:rPr>
              <a:t>Presenting your research</a:t>
            </a:r>
            <a:endParaRPr lang="en-US" sz="4300">
              <a:latin typeface="Playfair Display"/>
              <a:ea typeface="Calibri"/>
              <a:cs typeface="Calibri"/>
            </a:endParaRPr>
          </a:p>
        </p:txBody>
      </p:sp>
      <p:sp>
        <p:nvSpPr>
          <p:cNvPr id="5" name="Text 3"/>
          <p:cNvSpPr/>
          <p:nvPr/>
        </p:nvSpPr>
        <p:spPr>
          <a:xfrm>
            <a:off x="990600" y="4209856"/>
            <a:ext cx="9712844" cy="937220"/>
          </a:xfrm>
          <a:prstGeom prst="rect">
            <a:avLst/>
          </a:prstGeom>
          <a:noFill/>
          <a:ln/>
        </p:spPr>
        <p:txBody>
          <a:bodyPr wrap="square" lIns="25400" tIns="25400" rIns="25400" bIns="25400" rtlCol="0" anchor="t">
            <a:noAutofit/>
          </a:bodyPr>
          <a:lstStyle/>
          <a:p>
            <a:pPr marL="0" indent="0" algn="l">
              <a:lnSpc>
                <a:spcPct val="145000"/>
              </a:lnSpc>
              <a:buNone/>
            </a:pPr>
            <a:r>
              <a:rPr lang="en-US" sz="2600" dirty="0">
                <a:solidFill>
                  <a:srgbClr val="000000"/>
                </a:solidFill>
                <a:latin typeface="Rubik"/>
                <a:ea typeface="Rubik" pitchFamily="34" charset="-122"/>
                <a:cs typeface="Rubik" pitchFamily="34" charset="-120"/>
              </a:rPr>
              <a:t>Create a 5-minute presentation using any method your group agrees on:</a:t>
            </a:r>
            <a:endParaRPr lang="en-US" sz="2600">
              <a:latin typeface="Rubik"/>
              <a:ea typeface="Calibri"/>
              <a:cs typeface="Calibri"/>
            </a:endParaRPr>
          </a:p>
        </p:txBody>
      </p:sp>
      <p:sp>
        <p:nvSpPr>
          <p:cNvPr id="6" name="Shape 4"/>
          <p:cNvSpPr/>
          <p:nvPr/>
        </p:nvSpPr>
        <p:spPr>
          <a:xfrm>
            <a:off x="990600" y="5609038"/>
            <a:ext cx="2635349" cy="546100"/>
          </a:xfrm>
          <a:prstGeom prst="rect">
            <a:avLst/>
          </a:prstGeom>
          <a:solidFill>
            <a:srgbClr val="FAF9F2"/>
          </a:solidFill>
          <a:ln w="19050">
            <a:solidFill>
              <a:srgbClr val="000000"/>
            </a:solidFill>
            <a:prstDash val="solid"/>
          </a:ln>
        </p:spPr>
        <p:txBody>
          <a:bodyPr/>
          <a:lstStyle/>
          <a:p>
            <a:endParaRPr lang="en-US"/>
          </a:p>
        </p:txBody>
      </p:sp>
      <p:sp>
        <p:nvSpPr>
          <p:cNvPr id="7" name="Text 5"/>
          <p:cNvSpPr/>
          <p:nvPr/>
        </p:nvSpPr>
        <p:spPr>
          <a:xfrm>
            <a:off x="1219200" y="5742388"/>
            <a:ext cx="2257210" cy="317500"/>
          </a:xfrm>
          <a:prstGeom prst="rect">
            <a:avLst/>
          </a:prstGeom>
          <a:noFill/>
          <a:ln/>
        </p:spPr>
        <p:txBody>
          <a:bodyPr wrap="square" lIns="25400" tIns="25400" rIns="25400" bIns="25400" rtlCol="0" anchor="t">
            <a:normAutofit lnSpcReduction="10000"/>
          </a:bodyPr>
          <a:lstStyle/>
          <a:p>
            <a:pPr marL="0" indent="0" algn="l">
              <a:buNone/>
            </a:pPr>
            <a:r>
              <a:rPr lang="en-US" sz="1875" dirty="0">
                <a:solidFill>
                  <a:srgbClr val="000000"/>
                </a:solidFill>
                <a:latin typeface="Rubik" pitchFamily="34" charset="0"/>
                <a:ea typeface="Rubik" pitchFamily="34" charset="-122"/>
                <a:cs typeface="Rubik" pitchFamily="34" charset="-120"/>
              </a:rPr>
              <a:t>PowerPoint / Sway</a:t>
            </a:r>
            <a:endParaRPr lang="en-US" sz="1875" dirty="0"/>
          </a:p>
        </p:txBody>
      </p:sp>
      <p:sp>
        <p:nvSpPr>
          <p:cNvPr id="8" name="Shape 6"/>
          <p:cNvSpPr/>
          <p:nvPr/>
        </p:nvSpPr>
        <p:spPr>
          <a:xfrm>
            <a:off x="3778349" y="5609038"/>
            <a:ext cx="1038126" cy="546100"/>
          </a:xfrm>
          <a:prstGeom prst="rect">
            <a:avLst/>
          </a:prstGeom>
          <a:solidFill>
            <a:srgbClr val="FAF9F2"/>
          </a:solidFill>
          <a:ln w="19050">
            <a:solidFill>
              <a:srgbClr val="000000"/>
            </a:solidFill>
            <a:prstDash val="solid"/>
          </a:ln>
        </p:spPr>
        <p:txBody>
          <a:bodyPr/>
          <a:lstStyle/>
          <a:p>
            <a:endParaRPr lang="en-US"/>
          </a:p>
        </p:txBody>
      </p:sp>
      <p:sp>
        <p:nvSpPr>
          <p:cNvPr id="9" name="Text 7"/>
          <p:cNvSpPr/>
          <p:nvPr/>
        </p:nvSpPr>
        <p:spPr>
          <a:xfrm>
            <a:off x="4006949" y="5742388"/>
            <a:ext cx="657126" cy="317500"/>
          </a:xfrm>
          <a:prstGeom prst="rect">
            <a:avLst/>
          </a:prstGeom>
          <a:noFill/>
          <a:ln/>
        </p:spPr>
        <p:txBody>
          <a:bodyPr wrap="square" lIns="25400" tIns="25400" rIns="25400" bIns="25400" rtlCol="0" anchor="t">
            <a:normAutofit lnSpcReduction="10000"/>
          </a:bodyPr>
          <a:lstStyle/>
          <a:p>
            <a:pPr marL="0" indent="0" algn="l">
              <a:buNone/>
            </a:pPr>
            <a:r>
              <a:rPr lang="en-US" sz="1875" dirty="0">
                <a:solidFill>
                  <a:srgbClr val="000000"/>
                </a:solidFill>
                <a:latin typeface="Rubik" pitchFamily="34" charset="0"/>
                <a:ea typeface="Rubik" pitchFamily="34" charset="-122"/>
                <a:cs typeface="Rubik" pitchFamily="34" charset="-120"/>
              </a:rPr>
              <a:t>Prezi</a:t>
            </a:r>
            <a:endParaRPr lang="en-US" sz="1875" dirty="0"/>
          </a:p>
        </p:txBody>
      </p:sp>
      <p:sp>
        <p:nvSpPr>
          <p:cNvPr id="10" name="Shape 8"/>
          <p:cNvSpPr/>
          <p:nvPr/>
        </p:nvSpPr>
        <p:spPr>
          <a:xfrm>
            <a:off x="4968875" y="5609038"/>
            <a:ext cx="1218704" cy="546100"/>
          </a:xfrm>
          <a:prstGeom prst="rect">
            <a:avLst/>
          </a:prstGeom>
          <a:solidFill>
            <a:srgbClr val="FAF9F2"/>
          </a:solidFill>
          <a:ln w="19050">
            <a:solidFill>
              <a:srgbClr val="000000"/>
            </a:solidFill>
            <a:prstDash val="solid"/>
          </a:ln>
        </p:spPr>
        <p:txBody>
          <a:bodyPr/>
          <a:lstStyle/>
          <a:p>
            <a:endParaRPr lang="en-US"/>
          </a:p>
        </p:txBody>
      </p:sp>
      <p:sp>
        <p:nvSpPr>
          <p:cNvPr id="11" name="Text 9"/>
          <p:cNvSpPr/>
          <p:nvPr/>
        </p:nvSpPr>
        <p:spPr>
          <a:xfrm>
            <a:off x="5197475" y="5742388"/>
            <a:ext cx="837704" cy="317500"/>
          </a:xfrm>
          <a:prstGeom prst="rect">
            <a:avLst/>
          </a:prstGeom>
          <a:noFill/>
          <a:ln/>
        </p:spPr>
        <p:txBody>
          <a:bodyPr wrap="square" lIns="25400" tIns="25400" rIns="25400" bIns="25400" rtlCol="0" anchor="t">
            <a:normAutofit lnSpcReduction="10000"/>
          </a:bodyPr>
          <a:lstStyle/>
          <a:p>
            <a:pPr marL="0" indent="0" algn="l">
              <a:buNone/>
            </a:pPr>
            <a:r>
              <a:rPr lang="en-US" sz="1875" dirty="0">
                <a:solidFill>
                  <a:srgbClr val="000000"/>
                </a:solidFill>
                <a:latin typeface="Rubik" pitchFamily="34" charset="0"/>
                <a:ea typeface="Rubik" pitchFamily="34" charset="-122"/>
                <a:cs typeface="Rubik" pitchFamily="34" charset="-120"/>
              </a:rPr>
              <a:t>Poster</a:t>
            </a:r>
            <a:endParaRPr lang="en-US" sz="1875" dirty="0"/>
          </a:p>
        </p:txBody>
      </p:sp>
      <p:sp>
        <p:nvSpPr>
          <p:cNvPr id="12" name="Shape 10"/>
          <p:cNvSpPr/>
          <p:nvPr/>
        </p:nvSpPr>
        <p:spPr>
          <a:xfrm>
            <a:off x="6339979" y="5609038"/>
            <a:ext cx="1844774" cy="546100"/>
          </a:xfrm>
          <a:prstGeom prst="rect">
            <a:avLst/>
          </a:prstGeom>
          <a:solidFill>
            <a:srgbClr val="FAF9F2"/>
          </a:solidFill>
          <a:ln w="19050">
            <a:solidFill>
              <a:srgbClr val="000000"/>
            </a:solidFill>
            <a:prstDash val="solid"/>
          </a:ln>
        </p:spPr>
        <p:txBody>
          <a:bodyPr/>
          <a:lstStyle/>
          <a:p>
            <a:endParaRPr lang="en-US"/>
          </a:p>
        </p:txBody>
      </p:sp>
      <p:sp>
        <p:nvSpPr>
          <p:cNvPr id="13" name="Text 11"/>
          <p:cNvSpPr/>
          <p:nvPr/>
        </p:nvSpPr>
        <p:spPr>
          <a:xfrm>
            <a:off x="6568579" y="5742388"/>
            <a:ext cx="1463774" cy="317500"/>
          </a:xfrm>
          <a:prstGeom prst="rect">
            <a:avLst/>
          </a:prstGeom>
          <a:noFill/>
          <a:ln/>
        </p:spPr>
        <p:txBody>
          <a:bodyPr wrap="square" lIns="25400" tIns="25400" rIns="25400" bIns="25400" rtlCol="0" anchor="t">
            <a:normAutofit lnSpcReduction="10000"/>
          </a:bodyPr>
          <a:lstStyle/>
          <a:p>
            <a:pPr marL="0" indent="0" algn="l">
              <a:buNone/>
            </a:pPr>
            <a:r>
              <a:rPr lang="en-US" sz="1875" dirty="0">
                <a:solidFill>
                  <a:srgbClr val="000000"/>
                </a:solidFill>
                <a:latin typeface="Rubik" pitchFamily="34" charset="0"/>
                <a:ea typeface="Rubik" pitchFamily="34" charset="-122"/>
                <a:cs typeface="Rubik" pitchFamily="34" charset="-120"/>
              </a:rPr>
              <a:t>TikTok video</a:t>
            </a:r>
            <a:endParaRPr lang="en-US" sz="1875" dirty="0"/>
          </a:p>
        </p:txBody>
      </p:sp>
      <p:sp>
        <p:nvSpPr>
          <p:cNvPr id="14" name="Shape 12"/>
          <p:cNvSpPr/>
          <p:nvPr/>
        </p:nvSpPr>
        <p:spPr>
          <a:xfrm>
            <a:off x="8337153" y="5609038"/>
            <a:ext cx="1541562" cy="546100"/>
          </a:xfrm>
          <a:prstGeom prst="rect">
            <a:avLst/>
          </a:prstGeom>
          <a:solidFill>
            <a:srgbClr val="FAF9F2"/>
          </a:solidFill>
          <a:ln w="19050">
            <a:solidFill>
              <a:srgbClr val="000000"/>
            </a:solidFill>
            <a:prstDash val="solid"/>
          </a:ln>
        </p:spPr>
        <p:txBody>
          <a:bodyPr/>
          <a:lstStyle/>
          <a:p>
            <a:endParaRPr lang="en-US"/>
          </a:p>
        </p:txBody>
      </p:sp>
      <p:sp>
        <p:nvSpPr>
          <p:cNvPr id="15" name="Text 13"/>
          <p:cNvSpPr/>
          <p:nvPr/>
        </p:nvSpPr>
        <p:spPr>
          <a:xfrm>
            <a:off x="8565753" y="5742388"/>
            <a:ext cx="1160562" cy="317500"/>
          </a:xfrm>
          <a:prstGeom prst="rect">
            <a:avLst/>
          </a:prstGeom>
          <a:noFill/>
          <a:ln/>
        </p:spPr>
        <p:txBody>
          <a:bodyPr wrap="square" lIns="25400" tIns="25400" rIns="25400" bIns="25400" rtlCol="0" anchor="t">
            <a:normAutofit lnSpcReduction="10000"/>
          </a:bodyPr>
          <a:lstStyle/>
          <a:p>
            <a:pPr marL="0" indent="0" algn="l">
              <a:buNone/>
            </a:pPr>
            <a:r>
              <a:rPr lang="en-US" sz="1875" dirty="0">
                <a:solidFill>
                  <a:srgbClr val="000000"/>
                </a:solidFill>
                <a:latin typeface="Rubik" pitchFamily="34" charset="0"/>
                <a:ea typeface="Rubik" pitchFamily="34" charset="-122"/>
                <a:cs typeface="Rubik" pitchFamily="34" charset="-120"/>
              </a:rPr>
              <a:t>Blog post</a:t>
            </a:r>
            <a:endParaRPr lang="en-US" sz="1875" dirty="0"/>
          </a:p>
        </p:txBody>
      </p:sp>
      <p:sp>
        <p:nvSpPr>
          <p:cNvPr id="16" name="Shape 14"/>
          <p:cNvSpPr/>
          <p:nvPr/>
        </p:nvSpPr>
        <p:spPr>
          <a:xfrm>
            <a:off x="10031116" y="5609038"/>
            <a:ext cx="2649438" cy="546100"/>
          </a:xfrm>
          <a:prstGeom prst="rect">
            <a:avLst/>
          </a:prstGeom>
          <a:solidFill>
            <a:srgbClr val="FAF9F2"/>
          </a:solidFill>
          <a:ln w="19050">
            <a:solidFill>
              <a:srgbClr val="000000"/>
            </a:solidFill>
            <a:prstDash val="solid"/>
          </a:ln>
        </p:spPr>
        <p:txBody>
          <a:bodyPr/>
          <a:lstStyle/>
          <a:p>
            <a:endParaRPr lang="en-US"/>
          </a:p>
        </p:txBody>
      </p:sp>
      <p:sp>
        <p:nvSpPr>
          <p:cNvPr id="17" name="Text 15"/>
          <p:cNvSpPr/>
          <p:nvPr/>
        </p:nvSpPr>
        <p:spPr>
          <a:xfrm>
            <a:off x="10259716" y="5742388"/>
            <a:ext cx="2271721" cy="317500"/>
          </a:xfrm>
          <a:prstGeom prst="rect">
            <a:avLst/>
          </a:prstGeom>
          <a:noFill/>
          <a:ln/>
        </p:spPr>
        <p:txBody>
          <a:bodyPr wrap="square" lIns="25400" tIns="25400" rIns="25400" bIns="25400" rtlCol="0" anchor="t">
            <a:normAutofit lnSpcReduction="10000"/>
          </a:bodyPr>
          <a:lstStyle/>
          <a:p>
            <a:pPr marL="0" indent="0" algn="l">
              <a:buNone/>
            </a:pPr>
            <a:r>
              <a:rPr lang="en-US" sz="1875" dirty="0">
                <a:solidFill>
                  <a:srgbClr val="000000"/>
                </a:solidFill>
                <a:latin typeface="Rubik" pitchFamily="34" charset="0"/>
                <a:ea typeface="Rubik" pitchFamily="34" charset="-122"/>
                <a:cs typeface="Rubik" pitchFamily="34" charset="-120"/>
              </a:rPr>
              <a:t>Play / Mock Debate</a:t>
            </a:r>
            <a:endParaRPr lang="en-US" sz="1875" dirty="0"/>
          </a:p>
        </p:txBody>
      </p:sp>
      <p:pic>
        <p:nvPicPr>
          <p:cNvPr id="18" name="Image 0" descr="preencoded.png"/>
          <p:cNvPicPr>
            <a:picLocks noChangeAspect="1"/>
          </p:cNvPicPr>
          <p:nvPr/>
        </p:nvPicPr>
        <p:blipFill>
          <a:blip r:embed="rId3"/>
          <a:stretch>
            <a:fillRect/>
          </a:stretch>
        </p:blipFill>
        <p:spPr>
          <a:xfrm>
            <a:off x="1047750" y="8729663"/>
            <a:ext cx="1618555" cy="962024"/>
          </a:xfrm>
          <a:prstGeom prst="rect">
            <a:avLst/>
          </a:prstGeom>
        </p:spPr>
      </p:pic>
      <p:sp>
        <p:nvSpPr>
          <p:cNvPr id="19" name="Text 16"/>
          <p:cNvSpPr/>
          <p:nvPr/>
        </p:nvSpPr>
        <p:spPr>
          <a:xfrm>
            <a:off x="16169482" y="9505950"/>
            <a:ext cx="1204119"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FOUR</a:t>
            </a:r>
            <a:endParaRPr lang="en-US" sz="1125"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80">
    <p:bg>
      <p:bgPr>
        <a:solidFill>
          <a:srgbClr val="F3F1E5"/>
        </a:solidFill>
        <a:effectLst/>
      </p:bgPr>
    </p:bg>
    <p:spTree>
      <p:nvGrpSpPr>
        <p:cNvPr id="1" name=""/>
        <p:cNvGrpSpPr/>
        <p:nvPr/>
      </p:nvGrpSpPr>
      <p:grpSpPr>
        <a:xfrm>
          <a:off x="0" y="0"/>
          <a:ext cx="0" cy="0"/>
          <a:chOff x="0" y="0"/>
          <a:chExt cx="0" cy="0"/>
        </a:xfrm>
      </p:grpSpPr>
      <p:sp>
        <p:nvSpPr>
          <p:cNvPr id="3" name="Text 1"/>
          <p:cNvSpPr/>
          <p:nvPr/>
        </p:nvSpPr>
        <p:spPr>
          <a:xfrm>
            <a:off x="990600" y="742950"/>
            <a:ext cx="3102868"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4 · PRESENT</a:t>
            </a:r>
            <a:endParaRPr lang="en-US" sz="1500" dirty="0"/>
          </a:p>
        </p:txBody>
      </p:sp>
      <p:sp>
        <p:nvSpPr>
          <p:cNvPr id="4" name="Text 2"/>
          <p:cNvSpPr/>
          <p:nvPr/>
        </p:nvSpPr>
        <p:spPr>
          <a:xfrm>
            <a:off x="990600" y="1296032"/>
            <a:ext cx="17937480" cy="467420"/>
          </a:xfrm>
          <a:prstGeom prst="rect">
            <a:avLst/>
          </a:prstGeom>
          <a:noFill/>
          <a:ln/>
        </p:spPr>
        <p:txBody>
          <a:bodyPr wrap="square" lIns="25400" tIns="25400" rIns="25400" bIns="25400" rtlCol="0" anchor="t">
            <a:noAutofit/>
          </a:bodyPr>
          <a:lstStyle/>
          <a:p>
            <a:pPr marL="0" indent="0" algn="l">
              <a:lnSpc>
                <a:spcPct val="98000"/>
              </a:lnSpc>
              <a:buNone/>
            </a:pPr>
            <a:r>
              <a:rPr lang="en-US" sz="4000" b="1" kern="0" spc="-41" dirty="0">
                <a:solidFill>
                  <a:srgbClr val="000000"/>
                </a:solidFill>
                <a:latin typeface="Playfair Display"/>
                <a:ea typeface="Playfair Display" pitchFamily="34" charset="-122"/>
                <a:cs typeface="Playfair Display" pitchFamily="34" charset="-120"/>
              </a:rPr>
              <a:t>What to include</a:t>
            </a:r>
            <a:endParaRPr lang="en-US" sz="4000">
              <a:latin typeface="Playfair Display"/>
              <a:ea typeface="Calibri"/>
              <a:cs typeface="Calibri"/>
            </a:endParaRPr>
          </a:p>
        </p:txBody>
      </p:sp>
      <p:sp>
        <p:nvSpPr>
          <p:cNvPr id="6" name="Text 4"/>
          <p:cNvSpPr/>
          <p:nvPr/>
        </p:nvSpPr>
        <p:spPr>
          <a:xfrm>
            <a:off x="1571626" y="2825489"/>
            <a:ext cx="11051748" cy="450652"/>
          </a:xfrm>
          <a:prstGeom prst="rect">
            <a:avLst/>
          </a:prstGeom>
          <a:noFill/>
          <a:ln/>
        </p:spPr>
        <p:txBody>
          <a:bodyPr wrap="square" lIns="25400" tIns="25400" rIns="25400" bIns="25400" rtlCol="0" anchor="t">
            <a:noAutofit/>
          </a:bodyPr>
          <a:lstStyle/>
          <a:p>
            <a:pPr marL="0" indent="0" algn="l">
              <a:lnSpc>
                <a:spcPct val="132000"/>
              </a:lnSpc>
              <a:buNone/>
            </a:pPr>
            <a:r>
              <a:rPr lang="en-US" sz="2400" dirty="0">
                <a:solidFill>
                  <a:srgbClr val="000000"/>
                </a:solidFill>
                <a:latin typeface="Rubik"/>
                <a:ea typeface="Rubik" pitchFamily="34" charset="-122"/>
                <a:cs typeface="Rubik" pitchFamily="34" charset="-120"/>
              </a:rPr>
              <a:t>What challenge did you choose? What solution did you create?</a:t>
            </a:r>
            <a:endParaRPr lang="en-US" sz="2400">
              <a:latin typeface="Rubik"/>
              <a:ea typeface="Calibri"/>
              <a:cs typeface="Calibri"/>
            </a:endParaRPr>
          </a:p>
        </p:txBody>
      </p:sp>
      <p:sp>
        <p:nvSpPr>
          <p:cNvPr id="8" name="Text 6"/>
          <p:cNvSpPr/>
          <p:nvPr/>
        </p:nvSpPr>
        <p:spPr>
          <a:xfrm>
            <a:off x="1571626" y="3738103"/>
            <a:ext cx="10051960" cy="1365052"/>
          </a:xfrm>
          <a:prstGeom prst="rect">
            <a:avLst/>
          </a:prstGeom>
          <a:noFill/>
          <a:ln/>
        </p:spPr>
        <p:txBody>
          <a:bodyPr wrap="square" lIns="25400" tIns="25400" rIns="25400" bIns="25400" rtlCol="0" anchor="t">
            <a:noAutofit/>
          </a:bodyPr>
          <a:lstStyle/>
          <a:p>
            <a:pPr marL="0" indent="0" algn="l">
              <a:lnSpc>
                <a:spcPct val="132000"/>
              </a:lnSpc>
              <a:buNone/>
            </a:pPr>
            <a:r>
              <a:rPr lang="en-US" sz="2400" dirty="0">
                <a:solidFill>
                  <a:srgbClr val="000000"/>
                </a:solidFill>
                <a:latin typeface="Rubik"/>
                <a:ea typeface="Rubik" pitchFamily="34" charset="-122"/>
                <a:cs typeface="Rubik" pitchFamily="34" charset="-120"/>
              </a:rPr>
              <a:t>What issues came up? Were they in line with what you expected?</a:t>
            </a:r>
            <a:endParaRPr lang="en-US" sz="2400">
              <a:latin typeface="Rubik"/>
              <a:ea typeface="Calibri"/>
              <a:cs typeface="Calibri"/>
            </a:endParaRPr>
          </a:p>
        </p:txBody>
      </p:sp>
      <p:sp>
        <p:nvSpPr>
          <p:cNvPr id="10" name="Text 8"/>
          <p:cNvSpPr/>
          <p:nvPr/>
        </p:nvSpPr>
        <p:spPr>
          <a:xfrm>
            <a:off x="1628776" y="4793592"/>
            <a:ext cx="9790528" cy="1993702"/>
          </a:xfrm>
          <a:prstGeom prst="rect">
            <a:avLst/>
          </a:prstGeom>
          <a:noFill/>
          <a:ln/>
        </p:spPr>
        <p:txBody>
          <a:bodyPr wrap="square" lIns="25400" tIns="25400" rIns="25400" bIns="25400" rtlCol="0" anchor="t">
            <a:normAutofit/>
          </a:bodyPr>
          <a:lstStyle/>
          <a:p>
            <a:pPr marL="0" indent="0" algn="l">
              <a:lnSpc>
                <a:spcPct val="132000"/>
              </a:lnSpc>
              <a:buNone/>
            </a:pPr>
            <a:r>
              <a:rPr lang="en-US" sz="2400" dirty="0">
                <a:solidFill>
                  <a:srgbClr val="000000"/>
                </a:solidFill>
                <a:latin typeface="Rubik"/>
                <a:ea typeface="Rubik" pitchFamily="34" charset="-122"/>
                <a:cs typeface="Rubik" pitchFamily="34" charset="-120"/>
              </a:rPr>
              <a:t>Did the solution work the first time? What did you learn each attempt?</a:t>
            </a:r>
            <a:endParaRPr lang="en-US" sz="2400">
              <a:latin typeface="Rubik"/>
              <a:ea typeface="Calibri"/>
              <a:cs typeface="Calibri"/>
            </a:endParaRPr>
          </a:p>
        </p:txBody>
      </p:sp>
      <p:sp>
        <p:nvSpPr>
          <p:cNvPr id="12" name="Text 10"/>
          <p:cNvSpPr/>
          <p:nvPr/>
        </p:nvSpPr>
        <p:spPr>
          <a:xfrm>
            <a:off x="1600200" y="5791931"/>
            <a:ext cx="9489480" cy="993577"/>
          </a:xfrm>
          <a:prstGeom prst="rect">
            <a:avLst/>
          </a:prstGeom>
          <a:noFill/>
          <a:ln/>
        </p:spPr>
        <p:txBody>
          <a:bodyPr wrap="square" lIns="25400" tIns="25400" rIns="25400" bIns="25400" rtlCol="0" anchor="t">
            <a:noAutofit/>
          </a:bodyPr>
          <a:lstStyle/>
          <a:p>
            <a:pPr marL="0" indent="0" algn="l">
              <a:lnSpc>
                <a:spcPct val="132000"/>
              </a:lnSpc>
              <a:buNone/>
            </a:pPr>
            <a:r>
              <a:rPr lang="en-US" sz="2400" dirty="0">
                <a:solidFill>
                  <a:srgbClr val="000000"/>
                </a:solidFill>
                <a:latin typeface="Rubik"/>
                <a:ea typeface="Rubik" pitchFamily="34" charset="-122"/>
                <a:cs typeface="Rubik" pitchFamily="34" charset="-120"/>
              </a:rPr>
              <a:t>Did you update your idea after learning from each attempt?</a:t>
            </a:r>
            <a:endParaRPr lang="en-US" sz="2400">
              <a:latin typeface="Rubik"/>
              <a:ea typeface="Calibri"/>
              <a:cs typeface="Calibri"/>
            </a:endParaRPr>
          </a:p>
        </p:txBody>
      </p:sp>
      <p:sp>
        <p:nvSpPr>
          <p:cNvPr id="14" name="Text 12"/>
          <p:cNvSpPr/>
          <p:nvPr/>
        </p:nvSpPr>
        <p:spPr>
          <a:xfrm>
            <a:off x="1657351" y="6790270"/>
            <a:ext cx="8820030" cy="507802"/>
          </a:xfrm>
          <a:prstGeom prst="rect">
            <a:avLst/>
          </a:prstGeom>
          <a:noFill/>
          <a:ln/>
        </p:spPr>
        <p:txBody>
          <a:bodyPr wrap="square" lIns="25400" tIns="25400" rIns="25400" bIns="25400" rtlCol="0" anchor="t">
            <a:noAutofit/>
          </a:bodyPr>
          <a:lstStyle/>
          <a:p>
            <a:pPr marL="0" indent="0" algn="l">
              <a:lnSpc>
                <a:spcPct val="132000"/>
              </a:lnSpc>
              <a:buNone/>
            </a:pPr>
            <a:r>
              <a:rPr lang="en-US" sz="2400" dirty="0">
                <a:solidFill>
                  <a:srgbClr val="000000"/>
                </a:solidFill>
                <a:latin typeface="Rubik"/>
                <a:ea typeface="Rubik"/>
                <a:cs typeface="Rubik" pitchFamily="34" charset="-120"/>
              </a:rPr>
              <a:t>How does failing create an opportunity to learn and grow?</a:t>
            </a:r>
            <a:endParaRPr lang="en-US" sz="2400">
              <a:latin typeface="Rubik"/>
              <a:ea typeface="Rubik"/>
              <a:cs typeface="Calibri"/>
            </a:endParaRPr>
          </a:p>
        </p:txBody>
      </p:sp>
      <p:pic>
        <p:nvPicPr>
          <p:cNvPr id="15" name="Image 0" descr="preencoded.png"/>
          <p:cNvPicPr>
            <a:picLocks noChangeAspect="1"/>
          </p:cNvPicPr>
          <p:nvPr/>
        </p:nvPicPr>
        <p:blipFill>
          <a:blip r:embed="rId3"/>
          <a:stretch>
            <a:fillRect/>
          </a:stretch>
        </p:blipFill>
        <p:spPr>
          <a:xfrm>
            <a:off x="1062037" y="8658225"/>
            <a:ext cx="1804293" cy="1047750"/>
          </a:xfrm>
          <a:prstGeom prst="rect">
            <a:avLst/>
          </a:prstGeom>
        </p:spPr>
      </p:pic>
      <p:sp>
        <p:nvSpPr>
          <p:cNvPr id="16" name="Text 13"/>
          <p:cNvSpPr/>
          <p:nvPr/>
        </p:nvSpPr>
        <p:spPr>
          <a:xfrm>
            <a:off x="16169482" y="9505950"/>
            <a:ext cx="1204119"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FOUR</a:t>
            </a:r>
            <a:endParaRPr lang="en-US" sz="1125"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3F1E5"/>
        </a:solidFill>
        <a:effectLst/>
      </p:bgPr>
    </p:bg>
    <p:spTree>
      <p:nvGrpSpPr>
        <p:cNvPr id="1" name=""/>
        <p:cNvGrpSpPr/>
        <p:nvPr/>
      </p:nvGrpSpPr>
      <p:grpSpPr>
        <a:xfrm>
          <a:off x="0" y="0"/>
          <a:ext cx="0" cy="0"/>
          <a:chOff x="0" y="0"/>
          <a:chExt cx="0" cy="0"/>
        </a:xfrm>
      </p:grpSpPr>
      <p:sp>
        <p:nvSpPr>
          <p:cNvPr id="3" name="Text 1"/>
          <p:cNvSpPr/>
          <p:nvPr/>
        </p:nvSpPr>
        <p:spPr>
          <a:xfrm>
            <a:off x="990600" y="742950"/>
            <a:ext cx="3032036"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1 · REFLECT</a:t>
            </a:r>
            <a:endParaRPr lang="en-US" sz="1500" dirty="0"/>
          </a:p>
        </p:txBody>
      </p:sp>
      <p:sp>
        <p:nvSpPr>
          <p:cNvPr id="4" name="Text 2"/>
          <p:cNvSpPr/>
          <p:nvPr/>
        </p:nvSpPr>
        <p:spPr>
          <a:xfrm>
            <a:off x="1175657" y="2115064"/>
            <a:ext cx="17937480" cy="467420"/>
          </a:xfrm>
          <a:prstGeom prst="rect">
            <a:avLst/>
          </a:prstGeom>
          <a:noFill/>
          <a:ln/>
        </p:spPr>
        <p:txBody>
          <a:bodyPr wrap="square" lIns="25400" tIns="25400" rIns="25400" bIns="25400" rtlCol="0" anchor="t">
            <a:normAutofit fontScale="92500" lnSpcReduction="20000"/>
          </a:bodyPr>
          <a:lstStyle/>
          <a:p>
            <a:pPr>
              <a:lnSpc>
                <a:spcPct val="98000"/>
              </a:lnSpc>
            </a:pPr>
            <a:r>
              <a:rPr lang="en-US" sz="3450" b="1" kern="0" spc="-41" dirty="0">
                <a:latin typeface="Playfair Display"/>
              </a:rPr>
              <a:t>How'd it Go? </a:t>
            </a:r>
          </a:p>
        </p:txBody>
      </p:sp>
      <p:pic>
        <p:nvPicPr>
          <p:cNvPr id="11" name="Image 0" descr="preencoded.png"/>
          <p:cNvPicPr>
            <a:picLocks noChangeAspect="1"/>
          </p:cNvPicPr>
          <p:nvPr/>
        </p:nvPicPr>
        <p:blipFill>
          <a:blip r:embed="rId3"/>
          <a:stretch>
            <a:fillRect/>
          </a:stretch>
        </p:blipFill>
        <p:spPr>
          <a:xfrm>
            <a:off x="990600" y="8588829"/>
            <a:ext cx="1994793" cy="1099456"/>
          </a:xfrm>
          <a:prstGeom prst="rect">
            <a:avLst/>
          </a:prstGeom>
        </p:spPr>
      </p:pic>
      <p:sp>
        <p:nvSpPr>
          <p:cNvPr id="12" name="Text 9"/>
          <p:cNvSpPr/>
          <p:nvPr/>
        </p:nvSpPr>
        <p:spPr>
          <a:xfrm>
            <a:off x="16277034" y="9505950"/>
            <a:ext cx="1096566"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ONE</a:t>
            </a:r>
            <a:endParaRPr lang="en-US" sz="1125" dirty="0"/>
          </a:p>
        </p:txBody>
      </p:sp>
      <p:sp>
        <p:nvSpPr>
          <p:cNvPr id="2" name="TextBox 2">
            <a:extLst>
              <a:ext uri="{FF2B5EF4-FFF2-40B4-BE49-F238E27FC236}">
                <a16:creationId xmlns:a16="http://schemas.microsoft.com/office/drawing/2014/main" id="{851D4AF6-698B-9D9B-7BEB-85119AD77E62}"/>
              </a:ext>
            </a:extLst>
          </p:cNvPr>
          <p:cNvSpPr txBox="1"/>
          <p:nvPr/>
        </p:nvSpPr>
        <p:spPr>
          <a:xfrm>
            <a:off x="992408" y="2564596"/>
            <a:ext cx="7373456" cy="5773375"/>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828673" lvl="2" indent="-276224" algn="l">
              <a:lnSpc>
                <a:spcPts val="5739"/>
              </a:lnSpc>
              <a:buFont typeface="Arial"/>
              <a:buChar char="⚬"/>
            </a:pPr>
            <a:r>
              <a:rPr lang="en-US" sz="3200">
                <a:solidFill>
                  <a:srgbClr val="000000"/>
                </a:solidFill>
                <a:latin typeface="Rubik"/>
                <a:ea typeface="Rubik"/>
                <a:cs typeface="Rubik"/>
                <a:sym typeface="Rubik"/>
              </a:rPr>
              <a:t>Was your strategy a success? Were you able to retrieve the balloon?</a:t>
            </a:r>
          </a:p>
          <a:p>
            <a:pPr marL="828673" lvl="2" indent="-276224" algn="l">
              <a:lnSpc>
                <a:spcPts val="5739"/>
              </a:lnSpc>
              <a:buFont typeface="Arial"/>
              <a:buChar char="⚬"/>
            </a:pPr>
            <a:r>
              <a:rPr lang="en-US" sz="3200">
                <a:solidFill>
                  <a:srgbClr val="000000"/>
                </a:solidFill>
                <a:latin typeface="Rubik"/>
                <a:ea typeface="Rubik"/>
                <a:cs typeface="Rubik"/>
                <a:sym typeface="Rubik"/>
              </a:rPr>
              <a:t>If you were unsuccessful, why was the strategy ineffective?   </a:t>
            </a:r>
          </a:p>
          <a:p>
            <a:pPr marL="828673" lvl="2" indent="-276224" algn="l">
              <a:lnSpc>
                <a:spcPts val="5739"/>
              </a:lnSpc>
              <a:buFont typeface="Arial"/>
              <a:buChar char="⚬"/>
            </a:pPr>
            <a:r>
              <a:rPr lang="en-US" sz="3200">
                <a:solidFill>
                  <a:srgbClr val="000000"/>
                </a:solidFill>
                <a:latin typeface="Rubik"/>
                <a:ea typeface="Rubik"/>
                <a:cs typeface="Rubik"/>
                <a:sym typeface="Rubik"/>
              </a:rPr>
              <a:t>How can you change your approach?</a:t>
            </a:r>
          </a:p>
          <a:p>
            <a:pPr marL="828673" lvl="2" indent="-276224" algn="l">
              <a:lnSpc>
                <a:spcPts val="5739"/>
              </a:lnSpc>
              <a:buFont typeface="Arial"/>
              <a:buChar char="⚬"/>
            </a:pPr>
            <a:r>
              <a:rPr lang="en-US" sz="3200">
                <a:solidFill>
                  <a:srgbClr val="000000"/>
                </a:solidFill>
                <a:latin typeface="Rubik"/>
                <a:ea typeface="Rubik"/>
                <a:cs typeface="Rubik"/>
                <a:sym typeface="Rubik"/>
              </a:rPr>
              <a:t>How did you feel about being unsuccessful?</a:t>
            </a:r>
          </a:p>
          <a:p>
            <a:pPr marL="828673" lvl="2" indent="-276224" algn="ctr">
              <a:lnSpc>
                <a:spcPts val="5739"/>
              </a:lnSpc>
            </a:pPr>
            <a:endParaRPr lang="en-US" sz="3200">
              <a:solidFill>
                <a:srgbClr val="000000"/>
              </a:solidFill>
              <a:latin typeface="Rubik"/>
              <a:ea typeface="Rubik"/>
              <a:cs typeface="Rubik"/>
              <a:sym typeface="Rubik"/>
            </a:endParaRPr>
          </a:p>
        </p:txBody>
      </p:sp>
      <p:pic>
        <p:nvPicPr>
          <p:cNvPr id="5" name="Picture 4">
            <a:extLst>
              <a:ext uri="{FF2B5EF4-FFF2-40B4-BE49-F238E27FC236}">
                <a16:creationId xmlns:a16="http://schemas.microsoft.com/office/drawing/2014/main" id="{0AE23358-FC1C-253D-2564-A75C3AC6142F}"/>
              </a:ext>
            </a:extLst>
          </p:cNvPr>
          <p:cNvPicPr>
            <a:picLocks noChangeAspect="1"/>
          </p:cNvPicPr>
          <p:nvPr/>
        </p:nvPicPr>
        <p:blipFill>
          <a:blip r:embed="rId4"/>
          <a:stretch>
            <a:fillRect/>
          </a:stretch>
        </p:blipFill>
        <p:spPr>
          <a:xfrm>
            <a:off x="10582275" y="837248"/>
            <a:ext cx="6785610" cy="8322945"/>
          </a:xfrm>
          <a:prstGeom prst="rect">
            <a:avLst/>
          </a:prstGeom>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81">
    <p:bg>
      <p:bgPr>
        <a:solidFill>
          <a:srgbClr val="F3F1E5"/>
        </a:solidFill>
        <a:effectLst/>
      </p:bgPr>
    </p:bg>
    <p:spTree>
      <p:nvGrpSpPr>
        <p:cNvPr id="1" name=""/>
        <p:cNvGrpSpPr/>
        <p:nvPr/>
      </p:nvGrpSpPr>
      <p:grpSpPr>
        <a:xfrm>
          <a:off x="0" y="0"/>
          <a:ext cx="0" cy="0"/>
          <a:chOff x="0" y="0"/>
          <a:chExt cx="0" cy="0"/>
        </a:xfrm>
      </p:grpSpPr>
      <p:sp>
        <p:nvSpPr>
          <p:cNvPr id="3" name="Text 1"/>
          <p:cNvSpPr/>
          <p:nvPr/>
        </p:nvSpPr>
        <p:spPr>
          <a:xfrm>
            <a:off x="990600" y="742950"/>
            <a:ext cx="3622923"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4 · ASSESSMENT</a:t>
            </a:r>
            <a:endParaRPr lang="en-US" sz="1500" dirty="0"/>
          </a:p>
        </p:txBody>
      </p:sp>
      <p:sp>
        <p:nvSpPr>
          <p:cNvPr id="4" name="Text 2"/>
          <p:cNvSpPr/>
          <p:nvPr/>
        </p:nvSpPr>
        <p:spPr>
          <a:xfrm>
            <a:off x="990600" y="2083003"/>
            <a:ext cx="8550593" cy="238820"/>
          </a:xfrm>
          <a:prstGeom prst="rect">
            <a:avLst/>
          </a:prstGeom>
          <a:noFill/>
          <a:ln/>
        </p:spPr>
        <p:txBody>
          <a:bodyPr wrap="square" lIns="25400" tIns="25400" rIns="25400" bIns="25400" rtlCol="0" anchor="t">
            <a:noAutofit/>
          </a:bodyPr>
          <a:lstStyle/>
          <a:p>
            <a:pPr marL="0" indent="0" algn="l">
              <a:lnSpc>
                <a:spcPct val="98000"/>
              </a:lnSpc>
              <a:buNone/>
            </a:pPr>
            <a:r>
              <a:rPr lang="en-US" sz="4000" b="1" kern="0" spc="-41" dirty="0">
                <a:solidFill>
                  <a:srgbClr val="000000"/>
                </a:solidFill>
                <a:latin typeface="Playfair Display"/>
                <a:ea typeface="Playfair Display" pitchFamily="34" charset="-122"/>
                <a:cs typeface="Playfair Display" pitchFamily="34" charset="-120"/>
              </a:rPr>
              <a:t>What makes a successful presentation?</a:t>
            </a:r>
            <a:endParaRPr lang="en-US" sz="4000">
              <a:latin typeface="Playfair Display"/>
              <a:ea typeface="Calibri"/>
              <a:cs typeface="Calibri"/>
            </a:endParaRPr>
          </a:p>
        </p:txBody>
      </p:sp>
      <p:sp>
        <p:nvSpPr>
          <p:cNvPr id="5" name="Shape 3"/>
          <p:cNvSpPr/>
          <p:nvPr/>
        </p:nvSpPr>
        <p:spPr>
          <a:xfrm>
            <a:off x="990600" y="4183961"/>
            <a:ext cx="5283200" cy="806450"/>
          </a:xfrm>
          <a:prstGeom prst="rect">
            <a:avLst/>
          </a:prstGeom>
          <a:solidFill>
            <a:srgbClr val="FAF9F2"/>
          </a:solidFill>
          <a:ln w="19050">
            <a:solidFill>
              <a:srgbClr val="000000"/>
            </a:solidFill>
            <a:prstDash val="solid"/>
          </a:ln>
          <a:effectLst>
            <a:outerShdw blurRad="101600" dist="80822" dir="2700000" algn="bl" rotWithShape="0">
              <a:srgbClr val="E35205">
                <a:alpha val="100000"/>
              </a:srgbClr>
            </a:outerShdw>
          </a:effectLst>
        </p:spPr>
        <p:txBody>
          <a:bodyPr/>
          <a:lstStyle/>
          <a:p>
            <a:endParaRPr lang="en-US"/>
          </a:p>
        </p:txBody>
      </p:sp>
      <p:sp>
        <p:nvSpPr>
          <p:cNvPr id="6" name="Text 4"/>
          <p:cNvSpPr/>
          <p:nvPr/>
        </p:nvSpPr>
        <p:spPr>
          <a:xfrm>
            <a:off x="1257300" y="4450661"/>
            <a:ext cx="4908296" cy="311150"/>
          </a:xfrm>
          <a:prstGeom prst="rect">
            <a:avLst/>
          </a:prstGeom>
          <a:noFill/>
          <a:ln/>
        </p:spPr>
        <p:txBody>
          <a:bodyPr wrap="square" lIns="25400" tIns="25400" rIns="25400" bIns="25400" rtlCol="0" anchor="t">
            <a:noAutofit/>
          </a:bodyPr>
          <a:lstStyle/>
          <a:p>
            <a:pPr marL="0" indent="0" algn="l">
              <a:buNone/>
            </a:pPr>
            <a:r>
              <a:rPr lang="en-US" sz="2400" b="1" dirty="0">
                <a:solidFill>
                  <a:srgbClr val="000000"/>
                </a:solidFill>
                <a:latin typeface="Rubik"/>
                <a:ea typeface="Rubik" pitchFamily="34" charset="-122"/>
                <a:cs typeface="Rubik" pitchFamily="34" charset="-120"/>
              </a:rPr>
              <a:t>Delivery</a:t>
            </a:r>
            <a:endParaRPr lang="en-US" sz="2400">
              <a:latin typeface="Rubik"/>
              <a:ea typeface="Calibri"/>
              <a:cs typeface="Calibri"/>
            </a:endParaRPr>
          </a:p>
        </p:txBody>
      </p:sp>
      <p:sp>
        <p:nvSpPr>
          <p:cNvPr id="7" name="Shape 5"/>
          <p:cNvSpPr/>
          <p:nvPr/>
        </p:nvSpPr>
        <p:spPr>
          <a:xfrm>
            <a:off x="1001712" y="5384111"/>
            <a:ext cx="5283200" cy="806450"/>
          </a:xfrm>
          <a:prstGeom prst="rect">
            <a:avLst/>
          </a:prstGeom>
          <a:solidFill>
            <a:srgbClr val="FAF9F2"/>
          </a:solidFill>
          <a:ln w="19050">
            <a:solidFill>
              <a:srgbClr val="000000"/>
            </a:solidFill>
            <a:prstDash val="solid"/>
          </a:ln>
          <a:effectLst>
            <a:outerShdw blurRad="101600" dist="80822" dir="2700000" algn="bl" rotWithShape="0">
              <a:srgbClr val="E35205">
                <a:alpha val="100000"/>
              </a:srgbClr>
            </a:outerShdw>
          </a:effectLst>
        </p:spPr>
        <p:txBody>
          <a:bodyPr/>
          <a:lstStyle/>
          <a:p>
            <a:endParaRPr lang="en-US"/>
          </a:p>
        </p:txBody>
      </p:sp>
      <p:sp>
        <p:nvSpPr>
          <p:cNvPr id="8" name="Text 6"/>
          <p:cNvSpPr/>
          <p:nvPr/>
        </p:nvSpPr>
        <p:spPr>
          <a:xfrm>
            <a:off x="1268413" y="5650811"/>
            <a:ext cx="4908296" cy="311150"/>
          </a:xfrm>
          <a:prstGeom prst="rect">
            <a:avLst/>
          </a:prstGeom>
          <a:noFill/>
          <a:ln/>
        </p:spPr>
        <p:txBody>
          <a:bodyPr wrap="square" lIns="25400" tIns="25400" rIns="25400" bIns="25400" rtlCol="0" anchor="t">
            <a:noAutofit/>
          </a:bodyPr>
          <a:lstStyle/>
          <a:p>
            <a:pPr marL="0" indent="0" algn="l">
              <a:buNone/>
            </a:pPr>
            <a:r>
              <a:rPr lang="en-US" sz="2400" b="1" dirty="0">
                <a:solidFill>
                  <a:srgbClr val="000000"/>
                </a:solidFill>
                <a:latin typeface="Rubik"/>
                <a:ea typeface="Rubik" pitchFamily="34" charset="-122"/>
                <a:cs typeface="Rubik" pitchFamily="34" charset="-120"/>
              </a:rPr>
              <a:t>Content / Organization</a:t>
            </a:r>
            <a:endParaRPr lang="en-US" sz="2400">
              <a:latin typeface="Rubik"/>
              <a:ea typeface="Calibri"/>
              <a:cs typeface="Calibri"/>
            </a:endParaRPr>
          </a:p>
        </p:txBody>
      </p:sp>
      <p:sp>
        <p:nvSpPr>
          <p:cNvPr id="9" name="Shape 7"/>
          <p:cNvSpPr/>
          <p:nvPr/>
        </p:nvSpPr>
        <p:spPr>
          <a:xfrm>
            <a:off x="998538" y="6627123"/>
            <a:ext cx="5283200" cy="806450"/>
          </a:xfrm>
          <a:prstGeom prst="rect">
            <a:avLst/>
          </a:prstGeom>
          <a:solidFill>
            <a:srgbClr val="FAF9F2"/>
          </a:solidFill>
          <a:ln w="19050">
            <a:solidFill>
              <a:srgbClr val="000000"/>
            </a:solidFill>
            <a:prstDash val="solid"/>
          </a:ln>
          <a:effectLst>
            <a:outerShdw blurRad="101600" dist="80822" dir="2700000" algn="bl" rotWithShape="0">
              <a:srgbClr val="E35205">
                <a:alpha val="100000"/>
              </a:srgbClr>
            </a:outerShdw>
          </a:effectLst>
        </p:spPr>
        <p:txBody>
          <a:bodyPr/>
          <a:lstStyle/>
          <a:p>
            <a:endParaRPr lang="en-US"/>
          </a:p>
        </p:txBody>
      </p:sp>
      <p:sp>
        <p:nvSpPr>
          <p:cNvPr id="10" name="Text 8"/>
          <p:cNvSpPr/>
          <p:nvPr/>
        </p:nvSpPr>
        <p:spPr>
          <a:xfrm>
            <a:off x="1079500" y="6879537"/>
            <a:ext cx="5279770" cy="639762"/>
          </a:xfrm>
          <a:prstGeom prst="rect">
            <a:avLst/>
          </a:prstGeom>
          <a:noFill/>
          <a:ln/>
        </p:spPr>
        <p:txBody>
          <a:bodyPr wrap="square" lIns="25400" tIns="25400" rIns="25400" bIns="25400" rtlCol="0" anchor="t">
            <a:noAutofit/>
          </a:bodyPr>
          <a:lstStyle/>
          <a:p>
            <a:pPr marL="0" indent="0" algn="l">
              <a:buNone/>
            </a:pPr>
            <a:r>
              <a:rPr lang="en-US" sz="2400" b="1" dirty="0">
                <a:solidFill>
                  <a:srgbClr val="000000"/>
                </a:solidFill>
                <a:latin typeface="Rubik"/>
                <a:ea typeface="Rubik" pitchFamily="34" charset="-122"/>
                <a:cs typeface="Rubik" pitchFamily="34" charset="-120"/>
              </a:rPr>
              <a:t>Enthusiasm / Audience Awareness</a:t>
            </a:r>
            <a:endParaRPr lang="en-US" sz="2400">
              <a:latin typeface="Rubik"/>
              <a:ea typeface="Calibri"/>
              <a:cs typeface="Calibri"/>
            </a:endParaRPr>
          </a:p>
        </p:txBody>
      </p:sp>
      <p:pic>
        <p:nvPicPr>
          <p:cNvPr id="11" name="Image 0" descr="preencoded.png"/>
          <p:cNvPicPr>
            <a:picLocks noChangeAspect="1"/>
          </p:cNvPicPr>
          <p:nvPr/>
        </p:nvPicPr>
        <p:blipFill>
          <a:blip r:embed="rId3"/>
          <a:stretch>
            <a:fillRect/>
          </a:stretch>
        </p:blipFill>
        <p:spPr>
          <a:xfrm>
            <a:off x="990600" y="8778240"/>
            <a:ext cx="1735713" cy="914400"/>
          </a:xfrm>
          <a:prstGeom prst="rect">
            <a:avLst/>
          </a:prstGeom>
        </p:spPr>
      </p:pic>
      <p:sp>
        <p:nvSpPr>
          <p:cNvPr id="12" name="Text 9"/>
          <p:cNvSpPr/>
          <p:nvPr/>
        </p:nvSpPr>
        <p:spPr>
          <a:xfrm>
            <a:off x="16169482" y="9505950"/>
            <a:ext cx="1204119"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FOUR</a:t>
            </a:r>
            <a:endParaRPr lang="en-US" sz="1125" dirty="0"/>
          </a:p>
        </p:txBody>
      </p:sp>
      <p:pic>
        <p:nvPicPr>
          <p:cNvPr id="13" name="Picture 12">
            <a:extLst>
              <a:ext uri="{FF2B5EF4-FFF2-40B4-BE49-F238E27FC236}">
                <a16:creationId xmlns:a16="http://schemas.microsoft.com/office/drawing/2014/main" id="{CF543B29-8AD9-50E5-06C6-E403AC4756CC}"/>
              </a:ext>
            </a:extLst>
          </p:cNvPr>
          <p:cNvPicPr>
            <a:picLocks noChangeAspect="1"/>
          </p:cNvPicPr>
          <p:nvPr/>
        </p:nvPicPr>
        <p:blipFill>
          <a:blip r:embed="rId4"/>
          <a:stretch>
            <a:fillRect/>
          </a:stretch>
        </p:blipFill>
        <p:spPr>
          <a:xfrm>
            <a:off x="9872663" y="1223963"/>
            <a:ext cx="6629400" cy="7839075"/>
          </a:xfrm>
          <a:prstGeom prst="rect">
            <a:avLst/>
          </a:prstGeom>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82">
    <p:bg>
      <p:bgPr>
        <a:solidFill>
          <a:srgbClr val="F3F1E5"/>
        </a:solidFill>
        <a:effectLst/>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F3F1E5"/>
          </a:solidFill>
          <a:ln/>
        </p:spPr>
        <p:txBody>
          <a:bodyPr/>
          <a:lstStyle/>
          <a:p>
            <a:endParaRPr lang="en-US"/>
          </a:p>
        </p:txBody>
      </p:sp>
      <p:sp>
        <p:nvSpPr>
          <p:cNvPr id="3" name="Text 1"/>
          <p:cNvSpPr/>
          <p:nvPr/>
        </p:nvSpPr>
        <p:spPr>
          <a:xfrm>
            <a:off x="990600" y="742950"/>
            <a:ext cx="3071545"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4 · REFLECT</a:t>
            </a:r>
            <a:endParaRPr lang="en-US" sz="1500" dirty="0"/>
          </a:p>
        </p:txBody>
      </p:sp>
      <p:sp>
        <p:nvSpPr>
          <p:cNvPr id="4" name="Text 2"/>
          <p:cNvSpPr/>
          <p:nvPr/>
        </p:nvSpPr>
        <p:spPr>
          <a:xfrm>
            <a:off x="990600" y="4245665"/>
            <a:ext cx="10507950" cy="616744"/>
          </a:xfrm>
          <a:prstGeom prst="rect">
            <a:avLst/>
          </a:prstGeom>
          <a:noFill/>
          <a:ln/>
        </p:spPr>
        <p:txBody>
          <a:bodyPr wrap="square" lIns="25400" tIns="25400" rIns="25400" bIns="25400" rtlCol="0" anchor="t">
            <a:normAutofit fontScale="92500" lnSpcReduction="20000"/>
          </a:bodyPr>
          <a:lstStyle/>
          <a:p>
            <a:pPr marL="0" indent="0" algn="l">
              <a:lnSpc>
                <a:spcPct val="98000"/>
              </a:lnSpc>
              <a:buNone/>
            </a:pPr>
            <a:r>
              <a:rPr lang="en-US" sz="4650" b="1" kern="0" spc="-56" dirty="0">
                <a:solidFill>
                  <a:srgbClr val="000000"/>
                </a:solidFill>
                <a:latin typeface="Playfair Display" pitchFamily="34" charset="0"/>
                <a:ea typeface="Playfair Display" pitchFamily="34" charset="-122"/>
                <a:cs typeface="Playfair Display" pitchFamily="34" charset="-120"/>
              </a:rPr>
              <a:t>Learning from others</a:t>
            </a:r>
            <a:endParaRPr lang="en-US" sz="4650" dirty="0"/>
          </a:p>
        </p:txBody>
      </p:sp>
      <p:sp>
        <p:nvSpPr>
          <p:cNvPr id="5" name="Text 3"/>
          <p:cNvSpPr/>
          <p:nvPr/>
        </p:nvSpPr>
        <p:spPr>
          <a:xfrm>
            <a:off x="1062037" y="5057671"/>
            <a:ext cx="9198495" cy="1337271"/>
          </a:xfrm>
          <a:prstGeom prst="rect">
            <a:avLst/>
          </a:prstGeom>
          <a:noFill/>
          <a:ln/>
        </p:spPr>
        <p:txBody>
          <a:bodyPr wrap="square" lIns="25400" tIns="25400" rIns="25400" bIns="25400" rtlCol="0" anchor="t">
            <a:noAutofit/>
          </a:bodyPr>
          <a:lstStyle/>
          <a:p>
            <a:pPr marL="0" indent="0" algn="l">
              <a:lnSpc>
                <a:spcPct val="145000"/>
              </a:lnSpc>
              <a:buNone/>
            </a:pPr>
            <a:r>
              <a:rPr lang="en-US" sz="3000" dirty="0">
                <a:solidFill>
                  <a:srgbClr val="000000"/>
                </a:solidFill>
                <a:latin typeface="Rubik"/>
                <a:ea typeface="Rubik" pitchFamily="34" charset="-122"/>
                <a:cs typeface="Rubik" pitchFamily="34" charset="-120"/>
              </a:rPr>
              <a:t>As you listen to other groups present: what did each group learn from the failure of their initial attempt?</a:t>
            </a:r>
            <a:endParaRPr lang="en-US" sz="3000">
              <a:latin typeface="Rubik"/>
              <a:ea typeface="Calibri"/>
              <a:cs typeface="Calibri"/>
            </a:endParaRPr>
          </a:p>
        </p:txBody>
      </p:sp>
      <p:pic>
        <p:nvPicPr>
          <p:cNvPr id="6" name="Image 0" descr="preencoded.png"/>
          <p:cNvPicPr>
            <a:picLocks noChangeAspect="1"/>
          </p:cNvPicPr>
          <p:nvPr/>
        </p:nvPicPr>
        <p:blipFill>
          <a:blip r:embed="rId3"/>
          <a:stretch>
            <a:fillRect/>
          </a:stretch>
        </p:blipFill>
        <p:spPr>
          <a:xfrm>
            <a:off x="1004887" y="8572500"/>
            <a:ext cx="2018606" cy="1119187"/>
          </a:xfrm>
          <a:prstGeom prst="rect">
            <a:avLst/>
          </a:prstGeom>
        </p:spPr>
      </p:pic>
      <p:sp>
        <p:nvSpPr>
          <p:cNvPr id="7" name="Text 4"/>
          <p:cNvSpPr/>
          <p:nvPr/>
        </p:nvSpPr>
        <p:spPr>
          <a:xfrm>
            <a:off x="16169482" y="9505950"/>
            <a:ext cx="1204119"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FOUR</a:t>
            </a:r>
            <a:endParaRPr lang="en-US" sz="1125"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83">
    <p:bg>
      <p:bgPr>
        <a:solidFill>
          <a:srgbClr val="F3F1E5"/>
        </a:solidFill>
        <a:effectLst/>
      </p:bgPr>
    </p:bg>
    <p:spTree>
      <p:nvGrpSpPr>
        <p:cNvPr id="1" name=""/>
        <p:cNvGrpSpPr/>
        <p:nvPr/>
      </p:nvGrpSpPr>
      <p:grpSpPr>
        <a:xfrm>
          <a:off x="0" y="0"/>
          <a:ext cx="0" cy="0"/>
          <a:chOff x="0" y="0"/>
          <a:chExt cx="0" cy="0"/>
        </a:xfrm>
      </p:grpSpPr>
      <p:sp>
        <p:nvSpPr>
          <p:cNvPr id="3" name="Text 1"/>
          <p:cNvSpPr/>
          <p:nvPr/>
        </p:nvSpPr>
        <p:spPr>
          <a:xfrm>
            <a:off x="2190750" y="1171575"/>
            <a:ext cx="3777972" cy="257175"/>
          </a:xfrm>
          <a:prstGeom prst="rect">
            <a:avLst/>
          </a:prstGeom>
          <a:noFill/>
          <a:ln/>
        </p:spPr>
        <p:txBody>
          <a:bodyPr wrap="square" lIns="25400" tIns="25400" rIns="25400" bIns="25400" rtlCol="0" anchor="ctr">
            <a:normAutofit fontScale="77500" lnSpcReduction="20000"/>
          </a:bodyPr>
          <a:lstStyle/>
          <a:p>
            <a:pPr marL="0" indent="0" algn="l">
              <a:lnSpc>
                <a:spcPct val="130000"/>
              </a:lnSpc>
              <a:buNone/>
            </a:pPr>
            <a:r>
              <a:rPr lang="en-US" sz="1500" kern="0" spc="210" dirty="0">
                <a:solidFill>
                  <a:srgbClr val="F3F1E5"/>
                </a:solidFill>
                <a:latin typeface="Rubik" pitchFamily="34" charset="0"/>
                <a:ea typeface="Rubik" pitchFamily="34" charset="-122"/>
                <a:cs typeface="Rubik" pitchFamily="34" charset="-120"/>
              </a:rPr>
              <a:t>LESSON 4 · CANADIAN CONNECTION</a:t>
            </a:r>
            <a:endParaRPr lang="en-US" sz="1500" dirty="0"/>
          </a:p>
        </p:txBody>
      </p:sp>
      <p:sp>
        <p:nvSpPr>
          <p:cNvPr id="5" name="Text 3"/>
          <p:cNvSpPr/>
          <p:nvPr/>
        </p:nvSpPr>
        <p:spPr>
          <a:xfrm>
            <a:off x="712163" y="7623181"/>
            <a:ext cx="7346412" cy="776288"/>
          </a:xfrm>
          <a:prstGeom prst="rect">
            <a:avLst/>
          </a:prstGeom>
          <a:noFill/>
          <a:ln/>
        </p:spPr>
        <p:txBody>
          <a:bodyPr wrap="square" lIns="25400" tIns="25400" rIns="25400" bIns="25400" rtlCol="0" anchor="t">
            <a:normAutofit/>
          </a:bodyPr>
          <a:lstStyle/>
          <a:p>
            <a:pPr marL="0" indent="0" algn="ctr">
              <a:lnSpc>
                <a:spcPct val="102000"/>
              </a:lnSpc>
              <a:buNone/>
            </a:pPr>
            <a:r>
              <a:rPr lang="en-US" sz="4000" b="1" kern="0" spc="-34" dirty="0">
                <a:latin typeface="Playfair Display"/>
                <a:ea typeface="Playfair Display" pitchFamily="34" charset="-122"/>
                <a:cs typeface="Playfair Display" pitchFamily="34" charset="-120"/>
              </a:rPr>
              <a:t>Bianca Andreescu</a:t>
            </a:r>
            <a:endParaRPr lang="en-US" sz="4000">
              <a:latin typeface="Playfair Display"/>
              <a:ea typeface="Calibri"/>
              <a:cs typeface="Calibri"/>
            </a:endParaRPr>
          </a:p>
        </p:txBody>
      </p:sp>
      <p:sp>
        <p:nvSpPr>
          <p:cNvPr id="6" name="Text 4"/>
          <p:cNvSpPr/>
          <p:nvPr/>
        </p:nvSpPr>
        <p:spPr>
          <a:xfrm>
            <a:off x="8599289" y="2775551"/>
            <a:ext cx="7475792" cy="1764506"/>
          </a:xfrm>
          <a:prstGeom prst="rect">
            <a:avLst/>
          </a:prstGeom>
          <a:noFill/>
          <a:ln/>
        </p:spPr>
        <p:txBody>
          <a:bodyPr wrap="square" lIns="25400" tIns="25400" rIns="25400" bIns="25400" rtlCol="0" anchor="t">
            <a:noAutofit/>
          </a:bodyPr>
          <a:lstStyle/>
          <a:p>
            <a:pPr marL="0" indent="0" algn="l">
              <a:lnSpc>
                <a:spcPct val="145000"/>
              </a:lnSpc>
              <a:buNone/>
            </a:pPr>
            <a:r>
              <a:rPr lang="en-US" sz="2000" dirty="0">
                <a:solidFill>
                  <a:srgbClr val="000000"/>
                </a:solidFill>
                <a:latin typeface="Rubik"/>
                <a:ea typeface="Rubik" pitchFamily="34" charset="-122"/>
                <a:cs typeface="Rubik" pitchFamily="34" charset="-120"/>
              </a:rPr>
              <a:t>One of Canada's top tennis players, Bianca Andreescu won the U.S. Open in 2019 — then faced injuries and long breaks that tested her confidence. She used reflection, mindfulness, and perseverance to rebuild, showing that success is not about avoiding failure, but learning from it.</a:t>
            </a:r>
            <a:endParaRPr lang="en-US" sz="2000">
              <a:solidFill>
                <a:srgbClr val="000000"/>
              </a:solidFill>
              <a:latin typeface="Rubik"/>
              <a:ea typeface="Calibri"/>
              <a:cs typeface="Calibri"/>
            </a:endParaRPr>
          </a:p>
        </p:txBody>
      </p:sp>
      <p:sp>
        <p:nvSpPr>
          <p:cNvPr id="7" name="Text 5"/>
          <p:cNvSpPr/>
          <p:nvPr/>
        </p:nvSpPr>
        <p:spPr>
          <a:xfrm>
            <a:off x="8599289" y="5725920"/>
            <a:ext cx="9639359" cy="1091703"/>
          </a:xfrm>
          <a:prstGeom prst="rect">
            <a:avLst/>
          </a:prstGeom>
          <a:noFill/>
          <a:ln/>
        </p:spPr>
        <p:txBody>
          <a:bodyPr wrap="square" lIns="25400" tIns="25400" rIns="25400" bIns="25400" rtlCol="0" anchor="t">
            <a:normAutofit/>
          </a:bodyPr>
          <a:lstStyle/>
          <a:p>
            <a:pPr marL="0" indent="0" algn="l">
              <a:lnSpc>
                <a:spcPct val="116000"/>
              </a:lnSpc>
              <a:buNone/>
            </a:pPr>
            <a:r>
              <a:rPr lang="en-US" sz="3200" b="1" kern="0" spc="-24" dirty="0">
                <a:solidFill>
                  <a:srgbClr val="000000"/>
                </a:solidFill>
                <a:latin typeface="Playfair Display"/>
                <a:ea typeface="Playfair Display" pitchFamily="34" charset="-122"/>
                <a:cs typeface="Playfair Display" pitchFamily="34" charset="-120"/>
              </a:rPr>
              <a:t>“Every setback is a setup for a comeback.”</a:t>
            </a:r>
            <a:endParaRPr lang="en-US" sz="3200">
              <a:solidFill>
                <a:srgbClr val="000000"/>
              </a:solidFill>
              <a:latin typeface="Playfair Display"/>
              <a:ea typeface="Calibri"/>
              <a:cs typeface="Calibri"/>
            </a:endParaRPr>
          </a:p>
        </p:txBody>
      </p:sp>
      <p:sp>
        <p:nvSpPr>
          <p:cNvPr id="9" name="Text 6"/>
          <p:cNvSpPr/>
          <p:nvPr/>
        </p:nvSpPr>
        <p:spPr>
          <a:xfrm>
            <a:off x="16169482" y="9505950"/>
            <a:ext cx="1204119"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F3F1E5">
                    <a:alpha val="70000"/>
                  </a:srgbClr>
                </a:solidFill>
                <a:latin typeface="Rubik" pitchFamily="34" charset="0"/>
                <a:ea typeface="Rubik" pitchFamily="34" charset="-122"/>
                <a:cs typeface="Rubik" pitchFamily="34" charset="-120"/>
              </a:rPr>
              <a:t>LESSON FOUR</a:t>
            </a:r>
            <a:endParaRPr lang="en-US" sz="1125" dirty="0"/>
          </a:p>
        </p:txBody>
      </p:sp>
      <p:grpSp>
        <p:nvGrpSpPr>
          <p:cNvPr id="10" name="Group 9">
            <a:extLst>
              <a:ext uri="{FF2B5EF4-FFF2-40B4-BE49-F238E27FC236}">
                <a16:creationId xmlns:a16="http://schemas.microsoft.com/office/drawing/2014/main" id="{A9F0F655-0233-9AC1-9AA4-653E41088B4B}"/>
              </a:ext>
            </a:extLst>
          </p:cNvPr>
          <p:cNvGrpSpPr>
            <a:grpSpLocks noChangeAspect="1"/>
          </p:cNvGrpSpPr>
          <p:nvPr/>
        </p:nvGrpSpPr>
        <p:grpSpPr>
          <a:xfrm>
            <a:off x="1471612" y="1307282"/>
            <a:ext cx="5814060" cy="5814060"/>
            <a:chOff x="0" y="1978794"/>
            <a:chExt cx="8818880" cy="8818880"/>
          </a:xfrm>
        </p:grpSpPr>
        <p:sp>
          <p:nvSpPr>
            <p:cNvPr id="11" name="Freeform 9">
              <a:extLst>
                <a:ext uri="{FF2B5EF4-FFF2-40B4-BE49-F238E27FC236}">
                  <a16:creationId xmlns:a16="http://schemas.microsoft.com/office/drawing/2014/main" id="{8C90DB4B-71AD-8F02-7DCE-9E68AE21DD71}"/>
                </a:ext>
              </a:extLst>
            </p:cNvPr>
            <p:cNvSpPr/>
            <p:nvPr/>
          </p:nvSpPr>
          <p:spPr>
            <a:xfrm>
              <a:off x="0" y="1978794"/>
              <a:ext cx="8818880" cy="8818880"/>
            </a:xfrm>
            <a:custGeom>
              <a:avLst/>
              <a:gdLst/>
              <a:ahLst/>
              <a:cxnLst/>
              <a:rect l="l" t="t" r="r" b="b"/>
              <a:pathLst>
                <a:path w="8818880" h="8818880">
                  <a:moveTo>
                    <a:pt x="0" y="0"/>
                  </a:moveTo>
                  <a:lnTo>
                    <a:pt x="8818880" y="0"/>
                  </a:lnTo>
                  <a:lnTo>
                    <a:pt x="8818880" y="8818880"/>
                  </a:lnTo>
                  <a:lnTo>
                    <a:pt x="0" y="8818880"/>
                  </a:lnTo>
                  <a:lnTo>
                    <a:pt x="0" y="0"/>
                  </a:lnTo>
                  <a:close/>
                </a:path>
              </a:pathLst>
            </a:custGeom>
            <a:blipFill>
              <a:blip r:embed="rId3"/>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nvGrpSpPr>
          <p:cNvPr id="14" name="Group 6">
            <a:extLst>
              <a:ext uri="{FF2B5EF4-FFF2-40B4-BE49-F238E27FC236}">
                <a16:creationId xmlns:a16="http://schemas.microsoft.com/office/drawing/2014/main" id="{2878D757-7F2E-CD9B-FB88-3A7C56D5ACA9}"/>
              </a:ext>
            </a:extLst>
          </p:cNvPr>
          <p:cNvGrpSpPr/>
          <p:nvPr/>
        </p:nvGrpSpPr>
        <p:grpSpPr>
          <a:xfrm>
            <a:off x="-6489" y="9140182"/>
            <a:ext cx="18288000" cy="1150620"/>
            <a:chOff x="0" y="0"/>
            <a:chExt cx="24384000" cy="1534160"/>
          </a:xfrm>
        </p:grpSpPr>
        <p:sp>
          <p:nvSpPr>
            <p:cNvPr id="13" name="Freeform 7">
              <a:extLst>
                <a:ext uri="{FF2B5EF4-FFF2-40B4-BE49-F238E27FC236}">
                  <a16:creationId xmlns:a16="http://schemas.microsoft.com/office/drawing/2014/main" id="{2ED6EEF3-1A19-41BA-6483-95B0BD6E75EF}"/>
                </a:ext>
              </a:extLst>
            </p:cNvPr>
            <p:cNvSpPr/>
            <p:nvPr/>
          </p:nvSpPr>
          <p:spPr>
            <a:xfrm>
              <a:off x="0" y="0"/>
              <a:ext cx="24384000" cy="1534160"/>
            </a:xfrm>
            <a:custGeom>
              <a:avLst/>
              <a:gdLst/>
              <a:ahLst/>
              <a:cxnLst/>
              <a:rect l="l" t="t" r="r" b="b"/>
              <a:pathLst>
                <a:path w="24384000" h="1534160">
                  <a:moveTo>
                    <a:pt x="0" y="0"/>
                  </a:moveTo>
                  <a:lnTo>
                    <a:pt x="24384000" y="0"/>
                  </a:lnTo>
                  <a:lnTo>
                    <a:pt x="24384000" y="1534160"/>
                  </a:lnTo>
                  <a:lnTo>
                    <a:pt x="0" y="1534160"/>
                  </a:lnTo>
                  <a:close/>
                </a:path>
              </a:pathLst>
            </a:custGeom>
            <a:solidFill>
              <a:srgbClr val="C00000"/>
            </a:solidFill>
            <a:ln w="12700">
              <a:solidFill>
                <a:srgbClr val="000000"/>
              </a:solidFill>
            </a:ln>
          </p:spPr>
          <p:txBody>
            <a:bodyPr/>
            <a:lstStyle/>
            <a:p>
              <a:endParaRPr lang="en-US"/>
            </a:p>
          </p:txBody>
        </p:sp>
      </p:gr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84">
    <p:bg>
      <p:bgPr>
        <a:solidFill>
          <a:srgbClr val="F3F1E5"/>
        </a:solidFill>
        <a:effectLst/>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E35205"/>
          </a:solidFill>
          <a:ln/>
        </p:spPr>
        <p:txBody>
          <a:bodyPr/>
          <a:lstStyle/>
          <a:p>
            <a:endParaRPr lang="en-US"/>
          </a:p>
        </p:txBody>
      </p:sp>
      <p:sp>
        <p:nvSpPr>
          <p:cNvPr id="3" name="Text 1"/>
          <p:cNvSpPr/>
          <p:nvPr/>
        </p:nvSpPr>
        <p:spPr>
          <a:xfrm>
            <a:off x="990600" y="742950"/>
            <a:ext cx="2207478"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F3F1E5"/>
                </a:solidFill>
                <a:latin typeface="Rubik" pitchFamily="34" charset="0"/>
                <a:ea typeface="Rubik" pitchFamily="34" charset="-122"/>
                <a:cs typeface="Rubik" pitchFamily="34" charset="-120"/>
              </a:rPr>
              <a:t>LESSON FOUR</a:t>
            </a:r>
            <a:endParaRPr lang="en-US" sz="1500" dirty="0"/>
          </a:p>
        </p:txBody>
      </p:sp>
      <p:sp>
        <p:nvSpPr>
          <p:cNvPr id="4" name="Text 2"/>
          <p:cNvSpPr/>
          <p:nvPr/>
        </p:nvSpPr>
        <p:spPr>
          <a:xfrm>
            <a:off x="990600" y="3411365"/>
            <a:ext cx="8437450" cy="2601119"/>
          </a:xfrm>
          <a:prstGeom prst="rect">
            <a:avLst/>
          </a:prstGeom>
          <a:noFill/>
          <a:ln/>
        </p:spPr>
        <p:txBody>
          <a:bodyPr wrap="square" lIns="25400" tIns="25400" rIns="25400" bIns="25400" rtlCol="0" anchor="t">
            <a:normAutofit fontScale="92500" lnSpcReduction="20000"/>
          </a:bodyPr>
          <a:lstStyle/>
          <a:p>
            <a:pPr marL="0" indent="0" algn="l">
              <a:lnSpc>
                <a:spcPct val="116000"/>
              </a:lnSpc>
              <a:buNone/>
            </a:pPr>
            <a:r>
              <a:rPr lang="en-US" sz="4350" b="1" kern="0" spc="-43" dirty="0">
                <a:solidFill>
                  <a:srgbClr val="F3F1E5"/>
                </a:solidFill>
                <a:latin typeface="Playfair Display" pitchFamily="34" charset="0"/>
                <a:ea typeface="Playfair Display" pitchFamily="34" charset="-122"/>
                <a:cs typeface="Playfair Display" pitchFamily="34" charset="-120"/>
              </a:rPr>
              <a:t>“You grow the most in the uncomfortable places — the moments when things don't go as planned.”</a:t>
            </a:r>
            <a:endParaRPr lang="en-US" sz="4350" dirty="0"/>
          </a:p>
        </p:txBody>
      </p:sp>
      <p:sp>
        <p:nvSpPr>
          <p:cNvPr id="5" name="Text 3"/>
          <p:cNvSpPr/>
          <p:nvPr/>
        </p:nvSpPr>
        <p:spPr>
          <a:xfrm>
            <a:off x="990600" y="6717334"/>
            <a:ext cx="17937480" cy="330200"/>
          </a:xfrm>
          <a:prstGeom prst="rect">
            <a:avLst/>
          </a:prstGeom>
          <a:noFill/>
          <a:ln/>
        </p:spPr>
        <p:txBody>
          <a:bodyPr wrap="square" lIns="25400" tIns="25400" rIns="25400" bIns="25400" rtlCol="0" anchor="t">
            <a:normAutofit lnSpcReduction="10000"/>
          </a:bodyPr>
          <a:lstStyle/>
          <a:p>
            <a:pPr marL="0" indent="0" algn="l">
              <a:buNone/>
            </a:pPr>
            <a:r>
              <a:rPr lang="en-US" sz="1950" b="1" kern="0" spc="78" dirty="0">
                <a:solidFill>
                  <a:srgbClr val="F3F1E5"/>
                </a:solidFill>
                <a:latin typeface="Rubik" pitchFamily="34" charset="0"/>
                <a:ea typeface="Rubik" pitchFamily="34" charset="-122"/>
                <a:cs typeface="Rubik" pitchFamily="34" charset="-120"/>
              </a:rPr>
              <a:t>— Sandra Oh</a:t>
            </a:r>
            <a:endParaRPr lang="en-US" sz="1950" dirty="0"/>
          </a:p>
        </p:txBody>
      </p:sp>
      <p:pic>
        <p:nvPicPr>
          <p:cNvPr id="6" name="Image 0" descr="preencoded.png"/>
          <p:cNvPicPr>
            <a:picLocks noChangeAspect="1"/>
          </p:cNvPicPr>
          <p:nvPr/>
        </p:nvPicPr>
        <p:blipFill>
          <a:blip r:embed="rId3"/>
          <a:stretch>
            <a:fillRect/>
          </a:stretch>
        </p:blipFill>
        <p:spPr>
          <a:xfrm>
            <a:off x="990600" y="8801100"/>
            <a:ext cx="1604268" cy="904875"/>
          </a:xfrm>
          <a:prstGeom prst="rect">
            <a:avLst/>
          </a:prstGeom>
        </p:spPr>
      </p:pic>
      <p:sp>
        <p:nvSpPr>
          <p:cNvPr id="7" name="Text 4"/>
          <p:cNvSpPr/>
          <p:nvPr/>
        </p:nvSpPr>
        <p:spPr>
          <a:xfrm>
            <a:off x="16169482" y="9505950"/>
            <a:ext cx="1204119"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F3F1E5">
                    <a:alpha val="70000"/>
                  </a:srgbClr>
                </a:solidFill>
                <a:latin typeface="Rubik" pitchFamily="34" charset="0"/>
                <a:ea typeface="Rubik" pitchFamily="34" charset="-122"/>
                <a:cs typeface="Rubik" pitchFamily="34" charset="-120"/>
              </a:rPr>
              <a:t>LESSON FOUR</a:t>
            </a:r>
            <a:endParaRPr lang="en-US" sz="1125" dirty="0"/>
          </a:p>
        </p:txBody>
      </p:sp>
      <p:sp>
        <p:nvSpPr>
          <p:cNvPr id="8" name="Freeform 5">
            <a:extLst>
              <a:ext uri="{FF2B5EF4-FFF2-40B4-BE49-F238E27FC236}">
                <a16:creationId xmlns:a16="http://schemas.microsoft.com/office/drawing/2014/main" id="{96BC590E-57FD-147B-FBAC-B67A8797507C}"/>
              </a:ext>
            </a:extLst>
          </p:cNvPr>
          <p:cNvSpPr/>
          <p:nvPr/>
        </p:nvSpPr>
        <p:spPr>
          <a:xfrm>
            <a:off x="9844088" y="0"/>
            <a:ext cx="8444579" cy="10287000"/>
          </a:xfrm>
          <a:custGeom>
            <a:avLst/>
            <a:gdLst/>
            <a:ahLst/>
            <a:cxnLst/>
            <a:rect l="l" t="t" r="r" b="b"/>
            <a:pathLst>
              <a:path w="11259439" h="13716000">
                <a:moveTo>
                  <a:pt x="0" y="0"/>
                </a:moveTo>
                <a:lnTo>
                  <a:pt x="11259439" y="0"/>
                </a:lnTo>
                <a:lnTo>
                  <a:pt x="11259439" y="13716000"/>
                </a:lnTo>
                <a:lnTo>
                  <a:pt x="0" y="13716000"/>
                </a:lnTo>
                <a:lnTo>
                  <a:pt x="0" y="0"/>
                </a:lnTo>
                <a:close/>
              </a:path>
            </a:pathLst>
          </a:custGeom>
          <a:blipFill>
            <a:blip r:embed="rId4"/>
            <a:stretch>
              <a:fillRect l="-11944" r="-8099"/>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85">
    <p:bg>
      <p:bgPr>
        <a:solidFill>
          <a:srgbClr val="F3F1E5"/>
        </a:solidFill>
        <a:effectLst/>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CB2C30"/>
          </a:solidFill>
          <a:ln/>
        </p:spPr>
        <p:txBody>
          <a:bodyPr/>
          <a:lstStyle/>
          <a:p>
            <a:endParaRPr lang="en-US"/>
          </a:p>
        </p:txBody>
      </p:sp>
      <p:sp>
        <p:nvSpPr>
          <p:cNvPr id="3" name="Text 1"/>
          <p:cNvSpPr/>
          <p:nvPr/>
        </p:nvSpPr>
        <p:spPr>
          <a:xfrm>
            <a:off x="990600" y="742950"/>
            <a:ext cx="2106632"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F3F1E5"/>
                </a:solidFill>
                <a:latin typeface="Rubik" pitchFamily="34" charset="0"/>
                <a:ea typeface="Rubik" pitchFamily="34" charset="-122"/>
                <a:cs typeface="Rubik" pitchFamily="34" charset="-120"/>
              </a:rPr>
              <a:t>LESSON FIVE</a:t>
            </a:r>
            <a:endParaRPr lang="en-US" sz="1500" dirty="0"/>
          </a:p>
        </p:txBody>
      </p:sp>
      <p:pic>
        <p:nvPicPr>
          <p:cNvPr id="8" name="Image 0" descr="preencoded.png"/>
          <p:cNvPicPr>
            <a:picLocks noChangeAspect="1"/>
          </p:cNvPicPr>
          <p:nvPr/>
        </p:nvPicPr>
        <p:blipFill>
          <a:blip r:embed="rId3"/>
          <a:stretch>
            <a:fillRect/>
          </a:stretch>
        </p:blipFill>
        <p:spPr>
          <a:xfrm>
            <a:off x="990600" y="8715375"/>
            <a:ext cx="1775718" cy="990600"/>
          </a:xfrm>
          <a:prstGeom prst="rect">
            <a:avLst/>
          </a:prstGeom>
        </p:spPr>
      </p:pic>
      <p:sp>
        <p:nvSpPr>
          <p:cNvPr id="9" name="Text 6"/>
          <p:cNvSpPr/>
          <p:nvPr/>
        </p:nvSpPr>
        <p:spPr>
          <a:xfrm>
            <a:off x="16238240" y="9505950"/>
            <a:ext cx="1135360"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F3F1E5">
                    <a:alpha val="70000"/>
                  </a:srgbClr>
                </a:solidFill>
                <a:latin typeface="Rubik" pitchFamily="34" charset="0"/>
                <a:ea typeface="Rubik" pitchFamily="34" charset="-122"/>
                <a:cs typeface="Rubik" pitchFamily="34" charset="-120"/>
              </a:rPr>
              <a:t>LESSON FIVE</a:t>
            </a:r>
            <a:endParaRPr lang="en-US" sz="1125" dirty="0"/>
          </a:p>
        </p:txBody>
      </p:sp>
      <p:pic>
        <p:nvPicPr>
          <p:cNvPr id="10" name="Picture 9">
            <a:extLst>
              <a:ext uri="{FF2B5EF4-FFF2-40B4-BE49-F238E27FC236}">
                <a16:creationId xmlns:a16="http://schemas.microsoft.com/office/drawing/2014/main" id="{3F998D56-8AA5-0620-5EAF-94BE2FC34B82}"/>
              </a:ext>
            </a:extLst>
          </p:cNvPr>
          <p:cNvPicPr>
            <a:picLocks noChangeAspect="1"/>
          </p:cNvPicPr>
          <p:nvPr/>
        </p:nvPicPr>
        <p:blipFill>
          <a:blip r:embed="rId4"/>
          <a:stretch>
            <a:fillRect/>
          </a:stretch>
        </p:blipFill>
        <p:spPr>
          <a:xfrm>
            <a:off x="10810875" y="4352926"/>
            <a:ext cx="5995987" cy="2166937"/>
          </a:xfrm>
          <a:prstGeom prst="rect">
            <a:avLst/>
          </a:prstGeom>
        </p:spPr>
      </p:pic>
      <p:pic>
        <p:nvPicPr>
          <p:cNvPr id="11" name="Picture 10">
            <a:extLst>
              <a:ext uri="{FF2B5EF4-FFF2-40B4-BE49-F238E27FC236}">
                <a16:creationId xmlns:a16="http://schemas.microsoft.com/office/drawing/2014/main" id="{80D7740D-5367-D76D-E9BF-198110E2E64F}"/>
              </a:ext>
            </a:extLst>
          </p:cNvPr>
          <p:cNvPicPr>
            <a:picLocks noChangeAspect="1"/>
          </p:cNvPicPr>
          <p:nvPr/>
        </p:nvPicPr>
        <p:blipFill>
          <a:blip r:embed="rId5"/>
          <a:stretch>
            <a:fillRect/>
          </a:stretch>
        </p:blipFill>
        <p:spPr>
          <a:xfrm>
            <a:off x="1543050" y="2062163"/>
            <a:ext cx="8886825" cy="6162675"/>
          </a:xfrm>
          <a:prstGeom prst="rect">
            <a:avLst/>
          </a:prstGeom>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86">
    <p:bg>
      <p:bgPr>
        <a:solidFill>
          <a:srgbClr val="F3F1E5"/>
        </a:solidFill>
        <a:effectLst/>
      </p:bgPr>
    </p:bg>
    <p:spTree>
      <p:nvGrpSpPr>
        <p:cNvPr id="1" name=""/>
        <p:cNvGrpSpPr/>
        <p:nvPr/>
      </p:nvGrpSpPr>
      <p:grpSpPr>
        <a:xfrm>
          <a:off x="0" y="0"/>
          <a:ext cx="0" cy="0"/>
          <a:chOff x="0" y="0"/>
          <a:chExt cx="0" cy="0"/>
        </a:xfrm>
      </p:grpSpPr>
      <p:sp>
        <p:nvSpPr>
          <p:cNvPr id="3" name="Text 1"/>
          <p:cNvSpPr/>
          <p:nvPr/>
        </p:nvSpPr>
        <p:spPr>
          <a:xfrm>
            <a:off x="990600" y="742950"/>
            <a:ext cx="5432366"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5 · THE POWER OF REFLECTION</a:t>
            </a:r>
            <a:endParaRPr lang="en-US" sz="1500" dirty="0"/>
          </a:p>
        </p:txBody>
      </p:sp>
      <p:sp>
        <p:nvSpPr>
          <p:cNvPr id="4" name="Shape 2"/>
          <p:cNvSpPr/>
          <p:nvPr/>
        </p:nvSpPr>
        <p:spPr>
          <a:xfrm>
            <a:off x="16362562" y="742950"/>
            <a:ext cx="934839" cy="349250"/>
          </a:xfrm>
          <a:prstGeom prst="rect">
            <a:avLst/>
          </a:prstGeom>
          <a:ln w="19050">
            <a:solidFill>
              <a:srgbClr val="2B2B28"/>
            </a:solidFill>
            <a:prstDash val="solid"/>
          </a:ln>
        </p:spPr>
        <p:txBody>
          <a:bodyPr/>
          <a:lstStyle/>
          <a:p>
            <a:endParaRPr lang="en-US"/>
          </a:p>
        </p:txBody>
      </p:sp>
      <p:sp>
        <p:nvSpPr>
          <p:cNvPr id="5" name="Text 3"/>
          <p:cNvSpPr/>
          <p:nvPr/>
        </p:nvSpPr>
        <p:spPr>
          <a:xfrm>
            <a:off x="16438762" y="828675"/>
            <a:ext cx="706239" cy="215900"/>
          </a:xfrm>
          <a:prstGeom prst="rect">
            <a:avLst/>
          </a:prstGeom>
          <a:noFill/>
          <a:ln/>
        </p:spPr>
        <p:txBody>
          <a:bodyPr wrap="none" lIns="25400" tIns="25400" rIns="25400" bIns="25400" rtlCol="0" anchor="t">
            <a:normAutofit lnSpcReduction="10000"/>
          </a:bodyPr>
          <a:lstStyle/>
          <a:p>
            <a:pPr marL="0" indent="0" algn="r">
              <a:buNone/>
            </a:pPr>
            <a:r>
              <a:rPr lang="en-US" sz="1200" b="1" kern="0" spc="144" dirty="0">
                <a:solidFill>
                  <a:srgbClr val="2B2B28"/>
                </a:solidFill>
                <a:latin typeface="Rubik" pitchFamily="34" charset="0"/>
                <a:ea typeface="Rubik" pitchFamily="34" charset="-122"/>
                <a:cs typeface="Rubik" pitchFamily="34" charset="-120"/>
              </a:rPr>
              <a:t>60 MIN</a:t>
            </a:r>
            <a:endParaRPr lang="en-US" sz="1200" dirty="0"/>
          </a:p>
        </p:txBody>
      </p:sp>
      <p:sp>
        <p:nvSpPr>
          <p:cNvPr id="6" name="Text 4"/>
          <p:cNvSpPr/>
          <p:nvPr/>
        </p:nvSpPr>
        <p:spPr>
          <a:xfrm>
            <a:off x="1047750" y="2572468"/>
            <a:ext cx="17937480" cy="616744"/>
          </a:xfrm>
          <a:prstGeom prst="rect">
            <a:avLst/>
          </a:prstGeom>
          <a:noFill/>
          <a:ln/>
        </p:spPr>
        <p:txBody>
          <a:bodyPr wrap="square" lIns="25400" tIns="25400" rIns="25400" bIns="25400" rtlCol="0" anchor="t">
            <a:noAutofit/>
          </a:bodyPr>
          <a:lstStyle/>
          <a:p>
            <a:pPr marL="0" indent="0" algn="l">
              <a:lnSpc>
                <a:spcPct val="98000"/>
              </a:lnSpc>
              <a:buNone/>
            </a:pPr>
            <a:r>
              <a:rPr lang="en-US" sz="4800" b="1" kern="0" spc="-56" dirty="0">
                <a:solidFill>
                  <a:srgbClr val="000000"/>
                </a:solidFill>
                <a:latin typeface="Playfair Display"/>
                <a:ea typeface="Playfair Display" pitchFamily="34" charset="-122"/>
                <a:cs typeface="Playfair Display" pitchFamily="34" charset="-120"/>
              </a:rPr>
              <a:t>Learning Goals</a:t>
            </a:r>
            <a:endParaRPr lang="en-US" sz="4800">
              <a:latin typeface="Playfair Display"/>
              <a:ea typeface="Calibri"/>
              <a:cs typeface="Calibri"/>
            </a:endParaRPr>
          </a:p>
        </p:txBody>
      </p:sp>
      <p:sp>
        <p:nvSpPr>
          <p:cNvPr id="7" name="Text 5"/>
          <p:cNvSpPr/>
          <p:nvPr/>
        </p:nvSpPr>
        <p:spPr>
          <a:xfrm>
            <a:off x="990600" y="3995979"/>
            <a:ext cx="361950" cy="361950"/>
          </a:xfrm>
          <a:prstGeom prst="rect">
            <a:avLst/>
          </a:prstGeom>
          <a:noFill/>
          <a:ln/>
        </p:spPr>
        <p:txBody>
          <a:bodyPr wrap="square" lIns="25400" tIns="25400" rIns="25400" bIns="25400" rtlCol="0" anchor="t">
            <a:noAutofit/>
          </a:bodyPr>
          <a:lstStyle/>
          <a:p>
            <a:pPr marL="0" indent="0" algn="l">
              <a:lnSpc>
                <a:spcPct val="100000"/>
              </a:lnSpc>
              <a:buNone/>
            </a:pPr>
            <a:r>
              <a:rPr lang="en-US" sz="4000" b="1" dirty="0">
                <a:solidFill>
                  <a:srgbClr val="CB2C30"/>
                </a:solidFill>
                <a:latin typeface="Playfair Display"/>
                <a:ea typeface="Playfair Display" pitchFamily="34" charset="-122"/>
                <a:cs typeface="Playfair Display" pitchFamily="34" charset="-120"/>
              </a:rPr>
              <a:t>1</a:t>
            </a:r>
            <a:endParaRPr lang="en-US" sz="4000">
              <a:solidFill>
                <a:srgbClr val="CB2C30"/>
              </a:solidFill>
              <a:latin typeface="Playfair Display"/>
              <a:ea typeface="Calibri"/>
              <a:cs typeface="Calibri"/>
            </a:endParaRPr>
          </a:p>
        </p:txBody>
      </p:sp>
      <p:pic>
        <p:nvPicPr>
          <p:cNvPr id="13" name="Image 0" descr="preencoded.png"/>
          <p:cNvPicPr>
            <a:picLocks noChangeAspect="1"/>
          </p:cNvPicPr>
          <p:nvPr/>
        </p:nvPicPr>
        <p:blipFill>
          <a:blip r:embed="rId3"/>
          <a:stretch>
            <a:fillRect/>
          </a:stretch>
        </p:blipFill>
        <p:spPr>
          <a:xfrm>
            <a:off x="1019175" y="8815388"/>
            <a:ext cx="1547118" cy="890587"/>
          </a:xfrm>
          <a:prstGeom prst="rect">
            <a:avLst/>
          </a:prstGeom>
        </p:spPr>
      </p:pic>
      <p:sp>
        <p:nvSpPr>
          <p:cNvPr id="14" name="Text 11"/>
          <p:cNvSpPr/>
          <p:nvPr/>
        </p:nvSpPr>
        <p:spPr>
          <a:xfrm>
            <a:off x="16238240" y="9505950"/>
            <a:ext cx="1135360"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FIVE</a:t>
            </a:r>
            <a:endParaRPr lang="en-US" sz="1125" dirty="0"/>
          </a:p>
        </p:txBody>
      </p:sp>
      <p:sp>
        <p:nvSpPr>
          <p:cNvPr id="16" name="Text 5">
            <a:extLst>
              <a:ext uri="{FF2B5EF4-FFF2-40B4-BE49-F238E27FC236}">
                <a16:creationId xmlns:a16="http://schemas.microsoft.com/office/drawing/2014/main" id="{D3ACA128-6847-83CD-EC1F-F92236917F44}"/>
              </a:ext>
            </a:extLst>
          </p:cNvPr>
          <p:cNvSpPr/>
          <p:nvPr/>
        </p:nvSpPr>
        <p:spPr>
          <a:xfrm>
            <a:off x="990599" y="6016232"/>
            <a:ext cx="361950" cy="361950"/>
          </a:xfrm>
          <a:prstGeom prst="rect">
            <a:avLst/>
          </a:prstGeom>
          <a:noFill/>
          <a:ln/>
        </p:spPr>
        <p:txBody>
          <a:bodyPr wrap="square" lIns="25400" tIns="25400" rIns="25400" bIns="25400" rtlCol="0" anchor="t">
            <a:noAutofit/>
          </a:bodyPr>
          <a:lstStyle/>
          <a:p>
            <a:pPr marL="0" indent="0" algn="l">
              <a:lnSpc>
                <a:spcPct val="100000"/>
              </a:lnSpc>
              <a:buNone/>
            </a:pPr>
            <a:r>
              <a:rPr lang="en-US" sz="4000" b="1" dirty="0">
                <a:solidFill>
                  <a:srgbClr val="CB2C30"/>
                </a:solidFill>
                <a:latin typeface="Playfair Display"/>
                <a:ea typeface="Calibri"/>
                <a:cs typeface="Calibri"/>
              </a:rPr>
              <a:t>2</a:t>
            </a:r>
          </a:p>
        </p:txBody>
      </p:sp>
      <p:sp>
        <p:nvSpPr>
          <p:cNvPr id="17" name="Text 5">
            <a:extLst>
              <a:ext uri="{FF2B5EF4-FFF2-40B4-BE49-F238E27FC236}">
                <a16:creationId xmlns:a16="http://schemas.microsoft.com/office/drawing/2014/main" id="{52C60F15-1254-FBEF-1394-339735B48209}"/>
              </a:ext>
            </a:extLst>
          </p:cNvPr>
          <p:cNvSpPr/>
          <p:nvPr/>
        </p:nvSpPr>
        <p:spPr>
          <a:xfrm>
            <a:off x="990598" y="6013373"/>
            <a:ext cx="361950" cy="361950"/>
          </a:xfrm>
          <a:prstGeom prst="rect">
            <a:avLst/>
          </a:prstGeom>
          <a:noFill/>
          <a:ln/>
        </p:spPr>
        <p:txBody>
          <a:bodyPr wrap="square" lIns="25400" tIns="25400" rIns="25400" bIns="25400" rtlCol="0" anchor="t">
            <a:noAutofit/>
          </a:bodyPr>
          <a:lstStyle/>
          <a:p>
            <a:pPr marL="0" indent="0" algn="l">
              <a:lnSpc>
                <a:spcPct val="100000"/>
              </a:lnSpc>
              <a:buNone/>
            </a:pPr>
            <a:endParaRPr lang="en-US" sz="4000" b="1" dirty="0">
              <a:solidFill>
                <a:srgbClr val="CB2C30"/>
              </a:solidFill>
              <a:latin typeface="Playfair Display"/>
              <a:ea typeface="Calibri"/>
              <a:cs typeface="Calibri"/>
            </a:endParaRPr>
          </a:p>
        </p:txBody>
      </p:sp>
      <p:sp>
        <p:nvSpPr>
          <p:cNvPr id="9" name="TextBox 6">
            <a:extLst>
              <a:ext uri="{FF2B5EF4-FFF2-40B4-BE49-F238E27FC236}">
                <a16:creationId xmlns:a16="http://schemas.microsoft.com/office/drawing/2014/main" id="{4C5DE5D6-25E7-D070-0F7F-FB685F25D6DA}"/>
              </a:ext>
            </a:extLst>
          </p:cNvPr>
          <p:cNvSpPr txBox="1"/>
          <p:nvPr/>
        </p:nvSpPr>
        <p:spPr>
          <a:xfrm>
            <a:off x="1167303" y="3996034"/>
            <a:ext cx="15127830" cy="2828467"/>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609600" lvl="2" algn="l">
              <a:lnSpc>
                <a:spcPts val="5600"/>
              </a:lnSpc>
            </a:pPr>
            <a:r>
              <a:rPr lang="en-US" sz="3200" dirty="0">
                <a:solidFill>
                  <a:srgbClr val="000000"/>
                </a:solidFill>
                <a:latin typeface="Rubik"/>
                <a:ea typeface="Rubik"/>
                <a:cs typeface="Rubik"/>
                <a:sym typeface="Rubik"/>
              </a:rPr>
              <a:t>Reflect on how failure can create opportunities of growth and personal development</a:t>
            </a:r>
            <a:endParaRPr lang="en-US" sz="1400">
              <a:ea typeface="Calibri"/>
              <a:cs typeface="Calibri"/>
            </a:endParaRPr>
          </a:p>
          <a:p>
            <a:pPr lvl="2" indent="-304800">
              <a:lnSpc>
                <a:spcPts val="5600"/>
              </a:lnSpc>
            </a:pPr>
            <a:endParaRPr lang="en-US" sz="3200" dirty="0">
              <a:solidFill>
                <a:srgbClr val="000000"/>
              </a:solidFill>
              <a:latin typeface="Rubik"/>
              <a:ea typeface="Rubik"/>
              <a:cs typeface="Rubik"/>
            </a:endParaRPr>
          </a:p>
          <a:p>
            <a:pPr lvl="2" indent="-304800">
              <a:lnSpc>
                <a:spcPts val="5600"/>
              </a:lnSpc>
            </a:pPr>
            <a:r>
              <a:rPr lang="en-US" sz="3200" dirty="0">
                <a:solidFill>
                  <a:srgbClr val="000000"/>
                </a:solidFill>
                <a:latin typeface="Rubik"/>
                <a:ea typeface="Rubik"/>
                <a:cs typeface="Rubik"/>
                <a:sym typeface="Rubik"/>
              </a:rPr>
              <a:t>How can your own personal strength and traits lead to creating success from  failure?</a:t>
            </a:r>
            <a:endParaRPr lang="en-US" sz="3200" dirty="0">
              <a:solidFill>
                <a:srgbClr val="000000"/>
              </a:solidFill>
              <a:latin typeface="Rubik"/>
              <a:ea typeface="Rubik"/>
              <a:cs typeface="Rubik"/>
            </a:endParaRPr>
          </a:p>
          <a:p>
            <a:pPr marL="914406" lvl="2" indent="-304802" algn="l">
              <a:lnSpc>
                <a:spcPts val="5600"/>
              </a:lnSpc>
            </a:pPr>
            <a:endParaRPr lang="en-US" sz="4000">
              <a:solidFill>
                <a:srgbClr val="000000"/>
              </a:solidFill>
              <a:latin typeface="Rubik"/>
              <a:ea typeface="Rubik"/>
              <a:cs typeface="Rubik"/>
              <a:sym typeface="Rubik"/>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87">
    <p:bg>
      <p:bgPr>
        <a:solidFill>
          <a:srgbClr val="F3F1E5"/>
        </a:solidFill>
        <a:effectLst/>
      </p:bgPr>
    </p:bg>
    <p:spTree>
      <p:nvGrpSpPr>
        <p:cNvPr id="1" name=""/>
        <p:cNvGrpSpPr/>
        <p:nvPr/>
      </p:nvGrpSpPr>
      <p:grpSpPr>
        <a:xfrm>
          <a:off x="0" y="0"/>
          <a:ext cx="0" cy="0"/>
          <a:chOff x="0" y="0"/>
          <a:chExt cx="0" cy="0"/>
        </a:xfrm>
      </p:grpSpPr>
      <p:sp>
        <p:nvSpPr>
          <p:cNvPr id="3" name="Text 1"/>
          <p:cNvSpPr/>
          <p:nvPr/>
        </p:nvSpPr>
        <p:spPr>
          <a:xfrm>
            <a:off x="990600" y="742950"/>
            <a:ext cx="4085243"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5 · NAMING FAILURE</a:t>
            </a:r>
            <a:endParaRPr lang="en-US" sz="1500" dirty="0"/>
          </a:p>
        </p:txBody>
      </p:sp>
      <p:sp>
        <p:nvSpPr>
          <p:cNvPr id="4" name="Text 2"/>
          <p:cNvSpPr/>
          <p:nvPr/>
        </p:nvSpPr>
        <p:spPr>
          <a:xfrm>
            <a:off x="990600" y="1738910"/>
            <a:ext cx="17937480" cy="616744"/>
          </a:xfrm>
          <a:prstGeom prst="rect">
            <a:avLst/>
          </a:prstGeom>
          <a:noFill/>
          <a:ln/>
        </p:spPr>
        <p:txBody>
          <a:bodyPr wrap="square" lIns="25400" tIns="25400" rIns="25400" bIns="25400" rtlCol="0" anchor="t">
            <a:normAutofit fontScale="92500" lnSpcReduction="20000"/>
          </a:bodyPr>
          <a:lstStyle/>
          <a:p>
            <a:pPr marL="0" indent="0" algn="l">
              <a:lnSpc>
                <a:spcPct val="98000"/>
              </a:lnSpc>
              <a:buNone/>
            </a:pPr>
            <a:r>
              <a:rPr lang="en-US" sz="4650" b="1" kern="0" spc="-56" dirty="0">
                <a:solidFill>
                  <a:srgbClr val="000000"/>
                </a:solidFill>
                <a:latin typeface="Playfair Display" pitchFamily="34" charset="0"/>
                <a:ea typeface="Playfair Display" pitchFamily="34" charset="-122"/>
                <a:cs typeface="Playfair Display" pitchFamily="34" charset="-120"/>
              </a:rPr>
              <a:t>Two Kinds of Failure</a:t>
            </a:r>
            <a:endParaRPr lang="en-US" sz="4650" dirty="0"/>
          </a:p>
        </p:txBody>
      </p:sp>
      <p:sp>
        <p:nvSpPr>
          <p:cNvPr id="5" name="Shape 3"/>
          <p:cNvSpPr/>
          <p:nvPr/>
        </p:nvSpPr>
        <p:spPr>
          <a:xfrm>
            <a:off x="962025" y="4398766"/>
            <a:ext cx="7924800" cy="2654498"/>
          </a:xfrm>
          <a:prstGeom prst="rect">
            <a:avLst/>
          </a:prstGeom>
          <a:solidFill>
            <a:srgbClr val="FAF9F2"/>
          </a:solidFill>
          <a:ln w="19050">
            <a:solidFill>
              <a:srgbClr val="000000"/>
            </a:solidFill>
            <a:prstDash val="solid"/>
          </a:ln>
          <a:effectLst>
            <a:outerShdw blurRad="101600" dist="121233" dir="2700000" algn="bl" rotWithShape="0">
              <a:srgbClr val="7C2529">
                <a:alpha val="100000"/>
              </a:srgbClr>
            </a:outerShdw>
          </a:effectLst>
        </p:spPr>
        <p:txBody>
          <a:bodyPr/>
          <a:lstStyle/>
          <a:p>
            <a:endParaRPr lang="en-US"/>
          </a:p>
        </p:txBody>
      </p:sp>
      <p:sp>
        <p:nvSpPr>
          <p:cNvPr id="6" name="Text 4"/>
          <p:cNvSpPr/>
          <p:nvPr/>
        </p:nvSpPr>
        <p:spPr>
          <a:xfrm>
            <a:off x="1257300" y="4684516"/>
            <a:ext cx="8099108" cy="285750"/>
          </a:xfrm>
          <a:prstGeom prst="rect">
            <a:avLst/>
          </a:prstGeom>
          <a:noFill/>
          <a:ln/>
        </p:spPr>
        <p:txBody>
          <a:bodyPr wrap="square" lIns="25400" tIns="25400" rIns="25400" bIns="25400" rtlCol="0" anchor="ctr">
            <a:noAutofit/>
          </a:bodyPr>
          <a:lstStyle/>
          <a:p>
            <a:pPr marL="0" indent="0" algn="l">
              <a:lnSpc>
                <a:spcPct val="130000"/>
              </a:lnSpc>
              <a:buNone/>
            </a:pPr>
            <a:r>
              <a:rPr lang="en-US" sz="1900" b="1" kern="0" spc="210" dirty="0">
                <a:solidFill>
                  <a:srgbClr val="2B2B28"/>
                </a:solidFill>
                <a:latin typeface="Rubik"/>
                <a:ea typeface="Rubik" pitchFamily="34" charset="-122"/>
                <a:cs typeface="Rubik" pitchFamily="34" charset="-120"/>
              </a:rPr>
              <a:t>PERSONAL FAILURE</a:t>
            </a:r>
            <a:endParaRPr lang="en-US" sz="1900" b="1">
              <a:latin typeface="Rubik"/>
              <a:ea typeface="Calibri"/>
              <a:cs typeface="Calibri"/>
            </a:endParaRPr>
          </a:p>
        </p:txBody>
      </p:sp>
      <p:sp>
        <p:nvSpPr>
          <p:cNvPr id="7" name="Text 5"/>
          <p:cNvSpPr/>
          <p:nvPr/>
        </p:nvSpPr>
        <p:spPr>
          <a:xfrm>
            <a:off x="1257300" y="4998842"/>
            <a:ext cx="7355110" cy="1463872"/>
          </a:xfrm>
          <a:prstGeom prst="rect">
            <a:avLst/>
          </a:prstGeom>
          <a:noFill/>
          <a:ln/>
        </p:spPr>
        <p:txBody>
          <a:bodyPr wrap="square" lIns="25400" tIns="25400" rIns="25400" bIns="25400" rtlCol="0" anchor="t">
            <a:normAutofit/>
          </a:bodyPr>
          <a:lstStyle/>
          <a:p>
            <a:pPr marL="0" indent="0" algn="l">
              <a:lnSpc>
                <a:spcPct val="145000"/>
              </a:lnSpc>
              <a:buNone/>
            </a:pPr>
            <a:r>
              <a:rPr lang="en-US" sz="2000" dirty="0">
                <a:solidFill>
                  <a:srgbClr val="000000"/>
                </a:solidFill>
                <a:latin typeface="Rubik"/>
                <a:ea typeface="Rubik" pitchFamily="34" charset="-122"/>
                <a:cs typeface="Rubik" pitchFamily="34" charset="-120"/>
              </a:rPr>
              <a:t>Falling short of a goal or challenge within your own ability to influence. You tried out for a team and didn't make it — </a:t>
            </a:r>
            <a:r>
              <a:rPr lang="en-US" sz="2000" i="1" dirty="0">
                <a:solidFill>
                  <a:srgbClr val="000000"/>
                </a:solidFill>
                <a:latin typeface="Rubik"/>
                <a:ea typeface="Rubik" pitchFamily="34" charset="-122"/>
                <a:cs typeface="Rubik" pitchFamily="34" charset="-120"/>
              </a:rPr>
              <a:t>yet </a:t>
            </a:r>
            <a:r>
              <a:rPr lang="en-US" sz="2000" dirty="0">
                <a:solidFill>
                  <a:srgbClr val="000000"/>
                </a:solidFill>
                <a:latin typeface="Rubik"/>
                <a:ea typeface="Rubik" pitchFamily="34" charset="-122"/>
                <a:cs typeface="Rubik" pitchFamily="34" charset="-120"/>
              </a:rPr>
              <a:t>. A growth mindset is a powerful tool here.</a:t>
            </a:r>
            <a:endParaRPr lang="en-US" sz="2000">
              <a:latin typeface="Rubik"/>
              <a:ea typeface="Calibri"/>
              <a:cs typeface="Calibri"/>
            </a:endParaRPr>
          </a:p>
        </p:txBody>
      </p:sp>
      <p:sp>
        <p:nvSpPr>
          <p:cNvPr id="8" name="Shape 6"/>
          <p:cNvSpPr/>
          <p:nvPr/>
        </p:nvSpPr>
        <p:spPr>
          <a:xfrm>
            <a:off x="9172575" y="4398766"/>
            <a:ext cx="7996238" cy="2654498"/>
          </a:xfrm>
          <a:prstGeom prst="rect">
            <a:avLst/>
          </a:prstGeom>
          <a:solidFill>
            <a:srgbClr val="FAF9F2"/>
          </a:solidFill>
          <a:ln w="19050">
            <a:solidFill>
              <a:srgbClr val="CB2C30"/>
            </a:solidFill>
            <a:prstDash val="solid"/>
          </a:ln>
          <a:effectLst>
            <a:outerShdw blurRad="101600" dist="121233" dir="2700000" algn="bl" rotWithShape="0">
              <a:srgbClr val="CB2C30">
                <a:alpha val="100000"/>
              </a:srgbClr>
            </a:outerShdw>
          </a:effectLst>
        </p:spPr>
        <p:txBody>
          <a:bodyPr/>
          <a:lstStyle/>
          <a:p>
            <a:endParaRPr lang="en-US"/>
          </a:p>
        </p:txBody>
      </p:sp>
      <p:sp>
        <p:nvSpPr>
          <p:cNvPr id="9" name="Text 7"/>
          <p:cNvSpPr/>
          <p:nvPr/>
        </p:nvSpPr>
        <p:spPr>
          <a:xfrm>
            <a:off x="9553575" y="4684516"/>
            <a:ext cx="8099108" cy="285750"/>
          </a:xfrm>
          <a:prstGeom prst="rect">
            <a:avLst/>
          </a:prstGeom>
          <a:noFill/>
          <a:ln/>
        </p:spPr>
        <p:txBody>
          <a:bodyPr wrap="square" lIns="25400" tIns="25400" rIns="25400" bIns="25400" rtlCol="0" anchor="ctr">
            <a:noAutofit/>
          </a:bodyPr>
          <a:lstStyle/>
          <a:p>
            <a:pPr marL="0" indent="0" algn="l">
              <a:lnSpc>
                <a:spcPct val="130000"/>
              </a:lnSpc>
              <a:buNone/>
            </a:pPr>
            <a:r>
              <a:rPr lang="en-US" sz="1900" b="1" kern="0" spc="210" dirty="0">
                <a:solidFill>
                  <a:srgbClr val="CB2C30"/>
                </a:solidFill>
                <a:latin typeface="Rubik"/>
                <a:ea typeface="Rubik" pitchFamily="34" charset="-122"/>
                <a:cs typeface="Rubik" pitchFamily="34" charset="-120"/>
              </a:rPr>
              <a:t>SYSTEMIC FAILURE</a:t>
            </a:r>
            <a:endParaRPr lang="en-US" sz="1900" b="1">
              <a:latin typeface="Rubik"/>
              <a:ea typeface="Calibri"/>
              <a:cs typeface="Calibri"/>
            </a:endParaRPr>
          </a:p>
        </p:txBody>
      </p:sp>
      <p:sp>
        <p:nvSpPr>
          <p:cNvPr id="10" name="Text 8"/>
          <p:cNvSpPr/>
          <p:nvPr/>
        </p:nvSpPr>
        <p:spPr>
          <a:xfrm>
            <a:off x="9553575" y="4998841"/>
            <a:ext cx="7612285" cy="1449585"/>
          </a:xfrm>
          <a:prstGeom prst="rect">
            <a:avLst/>
          </a:prstGeom>
          <a:noFill/>
          <a:ln/>
        </p:spPr>
        <p:txBody>
          <a:bodyPr wrap="square" lIns="25400" tIns="25400" rIns="25400" bIns="25400" rtlCol="0" anchor="t">
            <a:normAutofit/>
          </a:bodyPr>
          <a:lstStyle/>
          <a:p>
            <a:pPr marL="0" indent="0" algn="l">
              <a:lnSpc>
                <a:spcPct val="145000"/>
              </a:lnSpc>
              <a:buNone/>
            </a:pPr>
            <a:r>
              <a:rPr lang="en-US" sz="2000" dirty="0">
                <a:solidFill>
                  <a:srgbClr val="000000"/>
                </a:solidFill>
                <a:latin typeface="Rubik"/>
                <a:ea typeface="Rubik" pitchFamily="34" charset="-122"/>
                <a:cs typeface="Rubik" pitchFamily="34" charset="-120"/>
              </a:rPr>
              <a:t>Being failed by institutions, policies, or systems because of your identity, background, or circumstances. These require </a:t>
            </a:r>
            <a:r>
              <a:rPr lang="en-US" sz="2000" b="1" dirty="0">
                <a:solidFill>
                  <a:srgbClr val="000000"/>
                </a:solidFill>
                <a:latin typeface="Rubik"/>
                <a:ea typeface="Rubik" pitchFamily="34" charset="-122"/>
                <a:cs typeface="Rubik" pitchFamily="34" charset="-120"/>
              </a:rPr>
              <a:t>systemic solutions </a:t>
            </a:r>
            <a:r>
              <a:rPr lang="en-US" sz="2000" dirty="0">
                <a:solidFill>
                  <a:srgbClr val="000000"/>
                </a:solidFill>
                <a:latin typeface="Rubik"/>
                <a:ea typeface="Rubik" pitchFamily="34" charset="-122"/>
                <a:cs typeface="Rubik" pitchFamily="34" charset="-120"/>
              </a:rPr>
              <a:t>, not just a better mindset.</a:t>
            </a:r>
            <a:endParaRPr lang="en-US" sz="2000">
              <a:latin typeface="Rubik"/>
            </a:endParaRPr>
          </a:p>
        </p:txBody>
      </p:sp>
      <p:sp>
        <p:nvSpPr>
          <p:cNvPr id="11" name="Shape 9"/>
          <p:cNvSpPr/>
          <p:nvPr/>
        </p:nvSpPr>
        <p:spPr>
          <a:xfrm>
            <a:off x="1204912" y="8805865"/>
            <a:ext cx="38100" cy="293291"/>
          </a:xfrm>
          <a:prstGeom prst="rect">
            <a:avLst/>
          </a:prstGeom>
          <a:solidFill>
            <a:srgbClr val="7C2529"/>
          </a:solidFill>
          <a:ln/>
        </p:spPr>
        <p:txBody>
          <a:bodyPr/>
          <a:lstStyle/>
          <a:p>
            <a:endParaRPr lang="en-US"/>
          </a:p>
        </p:txBody>
      </p:sp>
      <p:sp>
        <p:nvSpPr>
          <p:cNvPr id="12" name="Text 10"/>
          <p:cNvSpPr/>
          <p:nvPr/>
        </p:nvSpPr>
        <p:spPr>
          <a:xfrm>
            <a:off x="1376362" y="8805865"/>
            <a:ext cx="1737737" cy="331391"/>
          </a:xfrm>
          <a:prstGeom prst="rect">
            <a:avLst/>
          </a:prstGeom>
          <a:noFill/>
          <a:ln/>
        </p:spPr>
        <p:txBody>
          <a:bodyPr wrap="square" lIns="25400" tIns="25400" rIns="25400" bIns="25400" rtlCol="0" anchor="t">
            <a:normAutofit fontScale="92500" lnSpcReduction="10000"/>
          </a:bodyPr>
          <a:lstStyle/>
          <a:p>
            <a:pPr marL="0" indent="0" algn="l">
              <a:lnSpc>
                <a:spcPct val="140000"/>
              </a:lnSpc>
              <a:buNone/>
            </a:pPr>
            <a:r>
              <a:rPr lang="en-US" sz="1650" b="1" dirty="0">
                <a:solidFill>
                  <a:srgbClr val="000000"/>
                </a:solidFill>
                <a:latin typeface="Rubik" pitchFamily="34" charset="0"/>
                <a:ea typeface="Rubik" pitchFamily="34" charset="-122"/>
                <a:cs typeface="Rubik" pitchFamily="34" charset="-120"/>
              </a:rPr>
              <a:t>Why it matters:</a:t>
            </a:r>
            <a:endParaRPr lang="en-US" sz="1650" dirty="0"/>
          </a:p>
        </p:txBody>
      </p:sp>
      <p:sp>
        <p:nvSpPr>
          <p:cNvPr id="13" name="Text 11"/>
          <p:cNvSpPr/>
          <p:nvPr/>
        </p:nvSpPr>
        <p:spPr>
          <a:xfrm>
            <a:off x="3140770" y="8824915"/>
            <a:ext cx="9683925" cy="285750"/>
          </a:xfrm>
          <a:prstGeom prst="rect">
            <a:avLst/>
          </a:prstGeom>
          <a:noFill/>
          <a:ln/>
        </p:spPr>
        <p:txBody>
          <a:bodyPr wrap="square" lIns="0" tIns="0" rIns="0" bIns="0" rtlCol="0" anchor="t">
            <a:normAutofit fontScale="92500" lnSpcReduction="10000"/>
          </a:bodyPr>
          <a:lstStyle/>
          <a:p>
            <a:pPr marL="0" indent="0" algn="l">
              <a:lnSpc>
                <a:spcPct val="140000"/>
              </a:lnSpc>
              <a:buNone/>
            </a:pPr>
            <a:r>
              <a:rPr lang="en-US" sz="1650" dirty="0">
                <a:solidFill>
                  <a:srgbClr val="56544C"/>
                </a:solidFill>
                <a:latin typeface="Rubik" pitchFamily="34" charset="0"/>
                <a:ea typeface="Rubik" pitchFamily="34" charset="-122"/>
                <a:cs typeface="Rubik" pitchFamily="34" charset="-120"/>
              </a:rPr>
              <a:t>Both kinds can be grown from — but naming which one you face is the first, most important step.</a:t>
            </a:r>
            <a:endParaRPr lang="en-US" sz="165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88">
    <p:bg>
      <p:bgPr>
        <a:solidFill>
          <a:srgbClr val="F3F1E5"/>
        </a:solidFill>
        <a:effectLst/>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CB2C30"/>
          </a:solidFill>
          <a:ln/>
        </p:spPr>
        <p:txBody>
          <a:bodyPr/>
          <a:lstStyle/>
          <a:p>
            <a:endParaRPr lang="en-US"/>
          </a:p>
        </p:txBody>
      </p:sp>
      <p:sp>
        <p:nvSpPr>
          <p:cNvPr id="3" name="Text 1"/>
          <p:cNvSpPr/>
          <p:nvPr/>
        </p:nvSpPr>
        <p:spPr>
          <a:xfrm>
            <a:off x="990600" y="742950"/>
            <a:ext cx="3497630"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F3F1E5"/>
                </a:solidFill>
                <a:latin typeface="Rubik" pitchFamily="34" charset="0"/>
                <a:ea typeface="Rubik" pitchFamily="34" charset="-122"/>
                <a:cs typeface="Rubik" pitchFamily="34" charset="-120"/>
              </a:rPr>
              <a:t>LESSON 5 · DISCUSSION</a:t>
            </a:r>
            <a:endParaRPr lang="en-US" sz="1500" dirty="0"/>
          </a:p>
        </p:txBody>
      </p:sp>
      <p:sp>
        <p:nvSpPr>
          <p:cNvPr id="4" name="Text 2"/>
          <p:cNvSpPr/>
          <p:nvPr/>
        </p:nvSpPr>
        <p:spPr>
          <a:xfrm>
            <a:off x="990600" y="3664666"/>
            <a:ext cx="9632315" cy="616744"/>
          </a:xfrm>
          <a:prstGeom prst="rect">
            <a:avLst/>
          </a:prstGeom>
          <a:noFill/>
          <a:ln/>
        </p:spPr>
        <p:txBody>
          <a:bodyPr wrap="square" lIns="25400" tIns="25400" rIns="25400" bIns="25400" rtlCol="0" anchor="t">
            <a:normAutofit fontScale="92500" lnSpcReduction="20000"/>
          </a:bodyPr>
          <a:lstStyle/>
          <a:p>
            <a:pPr marL="0" indent="0" algn="l">
              <a:lnSpc>
                <a:spcPct val="98000"/>
              </a:lnSpc>
              <a:buNone/>
            </a:pPr>
            <a:r>
              <a:rPr lang="en-US" sz="4650" b="1" kern="0" spc="-56" dirty="0">
                <a:solidFill>
                  <a:srgbClr val="F3F1E5"/>
                </a:solidFill>
                <a:latin typeface="Playfair Display" pitchFamily="34" charset="0"/>
                <a:ea typeface="Playfair Display" pitchFamily="34" charset="-122"/>
                <a:cs typeface="Playfair Display" pitchFamily="34" charset="-120"/>
              </a:rPr>
              <a:t>Name the </a:t>
            </a:r>
            <a:r>
              <a:rPr lang="en-US" sz="4650" b="1" kern="0" spc="-56" dirty="0">
                <a:solidFill>
                  <a:srgbClr val="000000"/>
                </a:solidFill>
                <a:latin typeface="Playfair Display" pitchFamily="34" charset="0"/>
                <a:ea typeface="Playfair Display" pitchFamily="34" charset="-122"/>
                <a:cs typeface="Playfair Display" pitchFamily="34" charset="-120"/>
              </a:rPr>
              <a:t>failure</a:t>
            </a:r>
            <a:endParaRPr lang="en-US" sz="4650" dirty="0"/>
          </a:p>
        </p:txBody>
      </p:sp>
      <p:sp>
        <p:nvSpPr>
          <p:cNvPr id="6" name="Text 4"/>
          <p:cNvSpPr/>
          <p:nvPr/>
        </p:nvSpPr>
        <p:spPr>
          <a:xfrm>
            <a:off x="1485900" y="4462385"/>
            <a:ext cx="16285845" cy="767159"/>
          </a:xfrm>
          <a:prstGeom prst="rect">
            <a:avLst/>
          </a:prstGeom>
          <a:noFill/>
          <a:ln/>
        </p:spPr>
        <p:txBody>
          <a:bodyPr wrap="square" lIns="25400" tIns="25400" rIns="25400" bIns="25400" rtlCol="0" anchor="t">
            <a:noAutofit/>
          </a:bodyPr>
          <a:lstStyle/>
          <a:p>
            <a:pPr marL="0" indent="0" algn="l">
              <a:lnSpc>
                <a:spcPct val="132000"/>
              </a:lnSpc>
              <a:buNone/>
            </a:pPr>
            <a:r>
              <a:rPr lang="en-US" sz="3000" dirty="0">
                <a:solidFill>
                  <a:srgbClr val="F3F1E5"/>
                </a:solidFill>
                <a:latin typeface="Rubik"/>
                <a:ea typeface="Rubik" pitchFamily="34" charset="-122"/>
                <a:cs typeface="Rubik" pitchFamily="34" charset="-120"/>
              </a:rPr>
              <a:t>Think about a setback you've experienced. Was it </a:t>
            </a:r>
            <a:r>
              <a:rPr lang="en-US" sz="3000" b="1" dirty="0">
                <a:solidFill>
                  <a:srgbClr val="F3F1E5"/>
                </a:solidFill>
                <a:latin typeface="Rubik"/>
                <a:ea typeface="Rubik" pitchFamily="34" charset="-122"/>
                <a:cs typeface="Rubik" pitchFamily="34" charset="-120"/>
              </a:rPr>
              <a:t>personal </a:t>
            </a:r>
            <a:r>
              <a:rPr lang="en-US" sz="3000" dirty="0">
                <a:solidFill>
                  <a:srgbClr val="F3F1E5"/>
                </a:solidFill>
                <a:latin typeface="Rubik"/>
                <a:ea typeface="Rubik" pitchFamily="34" charset="-122"/>
                <a:cs typeface="Rubik" pitchFamily="34" charset="-120"/>
              </a:rPr>
              <a:t>(within your control) — or was part of it </a:t>
            </a:r>
            <a:r>
              <a:rPr lang="en-US" sz="3000" b="1" dirty="0">
                <a:solidFill>
                  <a:srgbClr val="F3F1E5"/>
                </a:solidFill>
                <a:latin typeface="Rubik"/>
                <a:ea typeface="Rubik" pitchFamily="34" charset="-122"/>
                <a:cs typeface="Rubik" pitchFamily="34" charset="-120"/>
              </a:rPr>
              <a:t>systemic </a:t>
            </a:r>
            <a:r>
              <a:rPr lang="en-US" sz="3000" dirty="0">
                <a:solidFill>
                  <a:srgbClr val="F3F1E5"/>
                </a:solidFill>
                <a:latin typeface="Rubik"/>
                <a:ea typeface="Rubik" pitchFamily="34" charset="-122"/>
                <a:cs typeface="Rubik" pitchFamily="34" charset="-120"/>
              </a:rPr>
              <a:t>, connected to something outside of you?</a:t>
            </a:r>
            <a:endParaRPr lang="en-US" sz="3000">
              <a:latin typeface="Rubik"/>
              <a:ea typeface="Calibri"/>
              <a:cs typeface="Calibri"/>
            </a:endParaRPr>
          </a:p>
        </p:txBody>
      </p:sp>
      <p:sp>
        <p:nvSpPr>
          <p:cNvPr id="8" name="Text 6"/>
          <p:cNvSpPr/>
          <p:nvPr/>
        </p:nvSpPr>
        <p:spPr>
          <a:xfrm>
            <a:off x="1485900" y="5786757"/>
            <a:ext cx="15073740" cy="402630"/>
          </a:xfrm>
          <a:prstGeom prst="rect">
            <a:avLst/>
          </a:prstGeom>
          <a:noFill/>
          <a:ln/>
        </p:spPr>
        <p:txBody>
          <a:bodyPr wrap="square" lIns="25400" tIns="25400" rIns="25400" bIns="25400" rtlCol="0" anchor="t">
            <a:noAutofit/>
          </a:bodyPr>
          <a:lstStyle/>
          <a:p>
            <a:pPr marL="0" indent="0" algn="l">
              <a:lnSpc>
                <a:spcPct val="132000"/>
              </a:lnSpc>
              <a:buNone/>
            </a:pPr>
            <a:r>
              <a:rPr lang="en-US" sz="2800" dirty="0">
                <a:solidFill>
                  <a:srgbClr val="F3F1E5"/>
                </a:solidFill>
                <a:latin typeface="Rubik"/>
                <a:ea typeface="Rubik" pitchFamily="34" charset="-122"/>
                <a:cs typeface="Rubik" pitchFamily="34" charset="-120"/>
              </a:rPr>
              <a:t>How does naming that difference change how you feel? What would “failing forward” look like in each case?</a:t>
            </a:r>
            <a:endParaRPr lang="en-US" sz="2800">
              <a:latin typeface="Rubik"/>
              <a:ea typeface="Calibri"/>
              <a:cs typeface="Calibri"/>
            </a:endParaRPr>
          </a:p>
        </p:txBody>
      </p:sp>
      <p:pic>
        <p:nvPicPr>
          <p:cNvPr id="9" name="Image 0" descr="preencoded.png"/>
          <p:cNvPicPr>
            <a:picLocks noChangeAspect="1"/>
          </p:cNvPicPr>
          <p:nvPr/>
        </p:nvPicPr>
        <p:blipFill>
          <a:blip r:embed="rId3"/>
          <a:stretch>
            <a:fillRect/>
          </a:stretch>
        </p:blipFill>
        <p:spPr>
          <a:xfrm>
            <a:off x="990600" y="8643938"/>
            <a:ext cx="1904305" cy="1062037"/>
          </a:xfrm>
          <a:prstGeom prst="rect">
            <a:avLst/>
          </a:prstGeom>
        </p:spPr>
      </p:pic>
      <p:sp>
        <p:nvSpPr>
          <p:cNvPr id="10" name="Text 7"/>
          <p:cNvSpPr/>
          <p:nvPr/>
        </p:nvSpPr>
        <p:spPr>
          <a:xfrm>
            <a:off x="16238240" y="9505950"/>
            <a:ext cx="1135360"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DAD6C2"/>
                </a:solidFill>
                <a:latin typeface="Rubik" pitchFamily="34" charset="0"/>
                <a:ea typeface="Rubik" pitchFamily="34" charset="-122"/>
                <a:cs typeface="Rubik" pitchFamily="34" charset="-120"/>
              </a:rPr>
              <a:t>LESSON FIVE</a:t>
            </a:r>
            <a:endParaRPr lang="en-US" sz="1125"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Slide 89">
    <p:bg>
      <p:bgPr>
        <a:solidFill>
          <a:srgbClr val="F3F1E5"/>
        </a:solidFill>
        <a:effectLst/>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F3F1E5"/>
          </a:solidFill>
          <a:ln/>
        </p:spPr>
        <p:txBody>
          <a:bodyPr/>
          <a:lstStyle/>
          <a:p>
            <a:endParaRPr lang="en-US"/>
          </a:p>
        </p:txBody>
      </p:sp>
      <p:sp>
        <p:nvSpPr>
          <p:cNvPr id="3" name="Text 1"/>
          <p:cNvSpPr/>
          <p:nvPr/>
        </p:nvSpPr>
        <p:spPr>
          <a:xfrm>
            <a:off x="990600" y="742950"/>
            <a:ext cx="3064887"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5 · REFLECT</a:t>
            </a:r>
            <a:endParaRPr lang="en-US" sz="1500" dirty="0"/>
          </a:p>
        </p:txBody>
      </p:sp>
      <p:sp>
        <p:nvSpPr>
          <p:cNvPr id="4" name="Text 2"/>
          <p:cNvSpPr/>
          <p:nvPr/>
        </p:nvSpPr>
        <p:spPr>
          <a:xfrm>
            <a:off x="990600" y="3750558"/>
            <a:ext cx="10844354" cy="1568847"/>
          </a:xfrm>
          <a:prstGeom prst="rect">
            <a:avLst/>
          </a:prstGeom>
          <a:noFill/>
          <a:ln/>
        </p:spPr>
        <p:txBody>
          <a:bodyPr wrap="square" lIns="25400" tIns="25400" rIns="25400" bIns="25400" rtlCol="0" anchor="t">
            <a:normAutofit/>
          </a:bodyPr>
          <a:lstStyle/>
          <a:p>
            <a:pPr>
              <a:lnSpc>
                <a:spcPct val="98000"/>
              </a:lnSpc>
            </a:pPr>
            <a:r>
              <a:rPr lang="en-US" sz="6150" b="1" kern="0" spc="-74" dirty="0">
                <a:solidFill>
                  <a:srgbClr val="000000"/>
                </a:solidFill>
                <a:latin typeface="Playfair Display"/>
              </a:rPr>
              <a:t>Reflect and Respond </a:t>
            </a:r>
            <a:endParaRPr lang="en-US" dirty="0"/>
          </a:p>
        </p:txBody>
      </p:sp>
      <p:sp>
        <p:nvSpPr>
          <p:cNvPr id="5" name="Text 3"/>
          <p:cNvSpPr/>
          <p:nvPr/>
        </p:nvSpPr>
        <p:spPr>
          <a:xfrm>
            <a:off x="990600" y="5509906"/>
            <a:ext cx="9269932" cy="894358"/>
          </a:xfrm>
          <a:prstGeom prst="rect">
            <a:avLst/>
          </a:prstGeom>
          <a:noFill/>
          <a:ln/>
        </p:spPr>
        <p:txBody>
          <a:bodyPr wrap="square" lIns="25400" tIns="25400" rIns="25400" bIns="25400" rtlCol="0" anchor="t">
            <a:normAutofit fontScale="92500"/>
          </a:bodyPr>
          <a:lstStyle/>
          <a:p>
            <a:pPr marL="0" indent="0" algn="l">
              <a:lnSpc>
                <a:spcPct val="145000"/>
              </a:lnSpc>
              <a:buNone/>
            </a:pPr>
            <a:r>
              <a:rPr lang="en-US" sz="2325" dirty="0">
                <a:solidFill>
                  <a:srgbClr val="000000"/>
                </a:solidFill>
                <a:latin typeface="Rubik" pitchFamily="34" charset="0"/>
                <a:ea typeface="Rubik" pitchFamily="34" charset="-122"/>
                <a:cs typeface="Rubik" pitchFamily="34" charset="-120"/>
              </a:rPr>
              <a:t>Take a moment to respond on your own, then we'll share in small groups.</a:t>
            </a:r>
            <a:endParaRPr lang="en-US" sz="2325" dirty="0"/>
          </a:p>
        </p:txBody>
      </p:sp>
      <p:pic>
        <p:nvPicPr>
          <p:cNvPr id="6" name="Image 0" descr="preencoded.png"/>
          <p:cNvPicPr>
            <a:picLocks noChangeAspect="1"/>
          </p:cNvPicPr>
          <p:nvPr/>
        </p:nvPicPr>
        <p:blipFill>
          <a:blip r:embed="rId3"/>
          <a:stretch>
            <a:fillRect/>
          </a:stretch>
        </p:blipFill>
        <p:spPr>
          <a:xfrm>
            <a:off x="990600" y="8702040"/>
            <a:ext cx="1674753" cy="990600"/>
          </a:xfrm>
          <a:prstGeom prst="rect">
            <a:avLst/>
          </a:prstGeom>
        </p:spPr>
      </p:pic>
      <p:sp>
        <p:nvSpPr>
          <p:cNvPr id="7" name="Text 4"/>
          <p:cNvSpPr/>
          <p:nvPr/>
        </p:nvSpPr>
        <p:spPr>
          <a:xfrm>
            <a:off x="16238240" y="9505950"/>
            <a:ext cx="1135360"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FIVE</a:t>
            </a:r>
            <a:endParaRPr lang="en-US" sz="1125" dirty="0"/>
          </a:p>
        </p:txBody>
      </p:sp>
      <p:pic>
        <p:nvPicPr>
          <p:cNvPr id="9" name="Picture 8">
            <a:extLst>
              <a:ext uri="{FF2B5EF4-FFF2-40B4-BE49-F238E27FC236}">
                <a16:creationId xmlns:a16="http://schemas.microsoft.com/office/drawing/2014/main" id="{78780F02-CCE9-0C14-0B7F-FC7558B504E1}"/>
              </a:ext>
            </a:extLst>
          </p:cNvPr>
          <p:cNvPicPr>
            <a:picLocks noChangeAspect="1"/>
          </p:cNvPicPr>
          <p:nvPr/>
        </p:nvPicPr>
        <p:blipFill>
          <a:blip r:embed="rId4"/>
          <a:stretch>
            <a:fillRect/>
          </a:stretch>
        </p:blipFill>
        <p:spPr>
          <a:xfrm>
            <a:off x="10213658" y="1158240"/>
            <a:ext cx="6638925" cy="7559040"/>
          </a:xfrm>
          <a:prstGeom prst="rect">
            <a:avLst/>
          </a:prstGeom>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 90">
    <p:bg>
      <p:bgPr>
        <a:solidFill>
          <a:srgbClr val="F3F1E5"/>
        </a:solidFill>
        <a:effectLst/>
      </p:bgPr>
    </p:bg>
    <p:spTree>
      <p:nvGrpSpPr>
        <p:cNvPr id="1" name=""/>
        <p:cNvGrpSpPr/>
        <p:nvPr/>
      </p:nvGrpSpPr>
      <p:grpSpPr>
        <a:xfrm>
          <a:off x="0" y="0"/>
          <a:ext cx="0" cy="0"/>
          <a:chOff x="0" y="0"/>
          <a:chExt cx="0" cy="0"/>
        </a:xfrm>
      </p:grpSpPr>
      <p:sp>
        <p:nvSpPr>
          <p:cNvPr id="3" name="Text 1"/>
          <p:cNvSpPr/>
          <p:nvPr/>
        </p:nvSpPr>
        <p:spPr>
          <a:xfrm>
            <a:off x="990600" y="742950"/>
            <a:ext cx="2792145"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5 · SHARE</a:t>
            </a:r>
            <a:endParaRPr lang="en-US" sz="1500" dirty="0"/>
          </a:p>
        </p:txBody>
      </p:sp>
      <p:sp>
        <p:nvSpPr>
          <p:cNvPr id="4" name="Text 2"/>
          <p:cNvSpPr/>
          <p:nvPr/>
        </p:nvSpPr>
        <p:spPr>
          <a:xfrm>
            <a:off x="960120" y="1485434"/>
            <a:ext cx="17937480" cy="467420"/>
          </a:xfrm>
          <a:prstGeom prst="rect">
            <a:avLst/>
          </a:prstGeom>
          <a:noFill/>
          <a:ln/>
        </p:spPr>
        <p:txBody>
          <a:bodyPr wrap="square" lIns="25400" tIns="25400" rIns="25400" bIns="25400" rtlCol="0" anchor="t">
            <a:noAutofit/>
          </a:bodyPr>
          <a:lstStyle/>
          <a:p>
            <a:pPr marL="0" indent="0" algn="l">
              <a:lnSpc>
                <a:spcPct val="98000"/>
              </a:lnSpc>
              <a:buNone/>
            </a:pPr>
            <a:r>
              <a:rPr lang="en-US" sz="4300" b="1" kern="0" spc="-41" dirty="0">
                <a:solidFill>
                  <a:srgbClr val="000000"/>
                </a:solidFill>
                <a:latin typeface="Playfair Display"/>
                <a:ea typeface="Playfair Display" pitchFamily="34" charset="-122"/>
                <a:cs typeface="Playfair Display" pitchFamily="34" charset="-120"/>
              </a:rPr>
              <a:t>Share with your group</a:t>
            </a:r>
            <a:endParaRPr lang="en-US" sz="4300">
              <a:latin typeface="Playfair Display"/>
              <a:ea typeface="Calibri"/>
              <a:cs typeface="Calibri"/>
            </a:endParaRPr>
          </a:p>
        </p:txBody>
      </p:sp>
      <p:pic>
        <p:nvPicPr>
          <p:cNvPr id="11" name="Image 0" descr="preencoded.png"/>
          <p:cNvPicPr>
            <a:picLocks noChangeAspect="1"/>
          </p:cNvPicPr>
          <p:nvPr/>
        </p:nvPicPr>
        <p:blipFill>
          <a:blip r:embed="rId3"/>
          <a:stretch>
            <a:fillRect/>
          </a:stretch>
        </p:blipFill>
        <p:spPr>
          <a:xfrm>
            <a:off x="990600" y="8358187"/>
            <a:ext cx="2432943" cy="1362075"/>
          </a:xfrm>
          <a:prstGeom prst="rect">
            <a:avLst/>
          </a:prstGeom>
        </p:spPr>
      </p:pic>
      <p:sp>
        <p:nvSpPr>
          <p:cNvPr id="12" name="Text 9"/>
          <p:cNvSpPr/>
          <p:nvPr/>
        </p:nvSpPr>
        <p:spPr>
          <a:xfrm>
            <a:off x="16238240" y="9505950"/>
            <a:ext cx="1135360"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FIVE</a:t>
            </a:r>
            <a:endParaRPr lang="en-US" sz="1125" dirty="0"/>
          </a:p>
        </p:txBody>
      </p:sp>
      <p:sp>
        <p:nvSpPr>
          <p:cNvPr id="2" name="TextBox 5">
            <a:extLst>
              <a:ext uri="{FF2B5EF4-FFF2-40B4-BE49-F238E27FC236}">
                <a16:creationId xmlns:a16="http://schemas.microsoft.com/office/drawing/2014/main" id="{C2D198DB-3D0F-E18F-2111-E826F7DB2DD4}"/>
              </a:ext>
            </a:extLst>
          </p:cNvPr>
          <p:cNvSpPr txBox="1"/>
          <p:nvPr/>
        </p:nvSpPr>
        <p:spPr>
          <a:xfrm>
            <a:off x="891438" y="2873833"/>
            <a:ext cx="18006162" cy="6176114"/>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982980" lvl="2" indent="-327660" algn="l">
              <a:lnSpc>
                <a:spcPts val="6020"/>
              </a:lnSpc>
              <a:buFont typeface="Arial"/>
              <a:buChar char="⚬"/>
            </a:pPr>
            <a:r>
              <a:rPr lang="en-US" sz="2800" dirty="0">
                <a:solidFill>
                  <a:srgbClr val="1B1B1B"/>
                </a:solidFill>
                <a:latin typeface="Rubik"/>
                <a:ea typeface="Rubik"/>
                <a:cs typeface="Rubik"/>
                <a:sym typeface="Rubik"/>
              </a:rPr>
              <a:t>Have each person in your group share their answers.</a:t>
            </a:r>
            <a:endParaRPr lang="en-US" sz="2800" dirty="0">
              <a:solidFill>
                <a:srgbClr val="1B1B1B"/>
              </a:solidFill>
              <a:latin typeface="Rubik"/>
              <a:ea typeface="Rubik"/>
              <a:cs typeface="Rubik"/>
            </a:endParaRPr>
          </a:p>
          <a:p>
            <a:pPr marL="982980" lvl="2" indent="-327660" algn="l">
              <a:lnSpc>
                <a:spcPts val="6020"/>
              </a:lnSpc>
              <a:buFont typeface="Arial"/>
              <a:buChar char="⚬"/>
            </a:pPr>
            <a:r>
              <a:rPr lang="en-US" sz="2800" dirty="0">
                <a:solidFill>
                  <a:srgbClr val="1B1B1B"/>
                </a:solidFill>
                <a:latin typeface="Rubik"/>
                <a:ea typeface="Rubik"/>
                <a:cs typeface="Rubik"/>
                <a:sym typeface="Rubik"/>
              </a:rPr>
              <a:t>As a group, discuss:</a:t>
            </a:r>
            <a:endParaRPr lang="en-US" sz="2800" dirty="0">
              <a:solidFill>
                <a:srgbClr val="1B1B1B"/>
              </a:solidFill>
              <a:latin typeface="Rubik"/>
              <a:ea typeface="Rubik"/>
              <a:cs typeface="Rubik"/>
            </a:endParaRPr>
          </a:p>
          <a:p>
            <a:pPr marL="982980" lvl="2" indent="-327660" algn="l">
              <a:lnSpc>
                <a:spcPts val="6020"/>
              </a:lnSpc>
            </a:pPr>
            <a:r>
              <a:rPr lang="en-US" sz="2800" dirty="0">
                <a:solidFill>
                  <a:srgbClr val="1B1B1B"/>
                </a:solidFill>
                <a:latin typeface="Rubik"/>
                <a:ea typeface="Rubik"/>
                <a:cs typeface="Rubik"/>
                <a:sym typeface="Rubik"/>
              </a:rPr>
              <a:t>       </a:t>
            </a:r>
            <a:r>
              <a:rPr lang="en-US" sz="2800" dirty="0">
                <a:solidFill>
                  <a:srgbClr val="CB2C30"/>
                </a:solidFill>
                <a:latin typeface="Rubik"/>
                <a:ea typeface="Rubik"/>
                <a:cs typeface="Rubik"/>
                <a:sym typeface="Rubik"/>
              </a:rPr>
              <a:t> </a:t>
            </a:r>
            <a:r>
              <a:rPr lang="en-US" sz="2800" b="1" dirty="0">
                <a:solidFill>
                  <a:srgbClr val="CB2C30"/>
                </a:solidFill>
                <a:latin typeface="Rubik Bold"/>
                <a:ea typeface="Rubik Bold"/>
                <a:cs typeface="Rubik Bold"/>
                <a:sym typeface="Rubik Bold"/>
              </a:rPr>
              <a:t> </a:t>
            </a:r>
            <a:r>
              <a:rPr lang="en-US" sz="2800" b="1" i="1" dirty="0">
                <a:solidFill>
                  <a:srgbClr val="CB2C30"/>
                </a:solidFill>
                <a:latin typeface="Rubik Bold Italics"/>
                <a:ea typeface="Rubik Bold Italics"/>
                <a:cs typeface="Rubik Bold Italics"/>
                <a:sym typeface="Rubik Bold Italics"/>
              </a:rPr>
              <a:t>Instead of viewing failure as a negative outcome, consider it  an opportunity for growth and learning.</a:t>
            </a:r>
            <a:endParaRPr lang="en-US" sz="2800" b="1" i="1" dirty="0">
              <a:solidFill>
                <a:srgbClr val="CB2C30"/>
              </a:solidFill>
              <a:latin typeface="Rubik Bold Italics"/>
              <a:ea typeface="Rubik Bold Italics"/>
              <a:cs typeface="Rubik Bold Italics"/>
            </a:endParaRPr>
          </a:p>
          <a:p>
            <a:pPr marL="982980" lvl="2" indent="-327660" algn="l">
              <a:lnSpc>
                <a:spcPts val="6020"/>
              </a:lnSpc>
            </a:pPr>
            <a:r>
              <a:rPr lang="en-US" sz="2800" dirty="0">
                <a:solidFill>
                  <a:srgbClr val="1B1B1B"/>
                </a:solidFill>
                <a:latin typeface="Rubik"/>
                <a:ea typeface="Rubik"/>
                <a:cs typeface="Rubik"/>
                <a:sym typeface="Rubik"/>
              </a:rPr>
              <a:t>How does this shift in mindset make you feel?</a:t>
            </a:r>
            <a:endParaRPr lang="en-US" sz="2800" dirty="0">
              <a:solidFill>
                <a:srgbClr val="1B1B1B"/>
              </a:solidFill>
              <a:latin typeface="Rubik"/>
              <a:ea typeface="Rubik"/>
              <a:cs typeface="Rubik"/>
            </a:endParaRPr>
          </a:p>
          <a:p>
            <a:pPr marL="982980" lvl="2" indent="-327660" algn="l">
              <a:lnSpc>
                <a:spcPts val="6020"/>
              </a:lnSpc>
            </a:pPr>
            <a:endParaRPr lang="en-US" sz="2800" dirty="0">
              <a:solidFill>
                <a:srgbClr val="1B1B1B"/>
              </a:solidFill>
              <a:latin typeface="Rubik"/>
              <a:ea typeface="Rubik"/>
              <a:cs typeface="Rubik"/>
            </a:endParaRPr>
          </a:p>
          <a:p>
            <a:pPr marL="982980" lvl="2" indent="-327660" algn="l">
              <a:lnSpc>
                <a:spcPts val="6020"/>
              </a:lnSpc>
            </a:pPr>
            <a:r>
              <a:rPr lang="en-US" sz="2800" dirty="0">
                <a:solidFill>
                  <a:srgbClr val="1B1B1B"/>
                </a:solidFill>
                <a:latin typeface="Rubik"/>
                <a:ea typeface="Rubik"/>
                <a:cs typeface="Rubik"/>
                <a:sym typeface="Rubik"/>
              </a:rPr>
              <a:t>Does it open any new possibilities in how you turn your failure into a success?</a:t>
            </a:r>
            <a:endParaRPr lang="en-US" sz="2800" dirty="0">
              <a:solidFill>
                <a:srgbClr val="1B1B1B"/>
              </a:solidFill>
              <a:latin typeface="Rubik"/>
              <a:ea typeface="Rubik"/>
              <a:cs typeface="Rubik"/>
            </a:endParaRPr>
          </a:p>
          <a:p>
            <a:pPr marL="982987" lvl="2" indent="-327662" algn="l">
              <a:lnSpc>
                <a:spcPts val="6020"/>
              </a:lnSpc>
            </a:pPr>
            <a:endParaRPr lang="en-US" sz="4300">
              <a:solidFill>
                <a:srgbClr val="1B1B1B"/>
              </a:solidFill>
              <a:latin typeface="Rubik"/>
              <a:ea typeface="Rubik"/>
              <a:cs typeface="Rubik"/>
              <a:sym typeface="Rubik"/>
            </a:endParaRPr>
          </a:p>
          <a:p>
            <a:pPr marL="982987" lvl="2" indent="-327662" algn="l">
              <a:lnSpc>
                <a:spcPts val="6720"/>
              </a:lnSpc>
            </a:pPr>
            <a:endParaRPr lang="en-US" sz="4300">
              <a:solidFill>
                <a:srgbClr val="1B1B1B"/>
              </a:solidFill>
              <a:latin typeface="Rubik"/>
              <a:ea typeface="Rubik"/>
              <a:cs typeface="Rubik"/>
              <a:sym typeface="Rubik"/>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3F1E5"/>
        </a:solidFill>
        <a:effectLst/>
      </p:bgPr>
    </p:bg>
    <p:spTree>
      <p:nvGrpSpPr>
        <p:cNvPr id="1" name=""/>
        <p:cNvGrpSpPr/>
        <p:nvPr/>
      </p:nvGrpSpPr>
      <p:grpSpPr>
        <a:xfrm>
          <a:off x="0" y="0"/>
          <a:ext cx="0" cy="0"/>
          <a:chOff x="0" y="0"/>
          <a:chExt cx="0" cy="0"/>
        </a:xfrm>
      </p:grpSpPr>
      <p:sp>
        <p:nvSpPr>
          <p:cNvPr id="3" name="Text 1"/>
          <p:cNvSpPr/>
          <p:nvPr/>
        </p:nvSpPr>
        <p:spPr>
          <a:xfrm>
            <a:off x="990600" y="742950"/>
            <a:ext cx="3082786"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1 · ACTIVITY</a:t>
            </a:r>
            <a:endParaRPr lang="en-US" sz="1500" dirty="0"/>
          </a:p>
        </p:txBody>
      </p:sp>
      <p:sp>
        <p:nvSpPr>
          <p:cNvPr id="6" name="Text 4"/>
          <p:cNvSpPr/>
          <p:nvPr/>
        </p:nvSpPr>
        <p:spPr>
          <a:xfrm>
            <a:off x="990600" y="1356995"/>
            <a:ext cx="17937480" cy="803473"/>
          </a:xfrm>
          <a:prstGeom prst="rect">
            <a:avLst/>
          </a:prstGeom>
          <a:noFill/>
          <a:ln/>
        </p:spPr>
        <p:txBody>
          <a:bodyPr wrap="square" lIns="25400" tIns="25400" rIns="25400" bIns="25400" rtlCol="0" anchor="t">
            <a:normAutofit fontScale="92500" lnSpcReduction="20000"/>
          </a:bodyPr>
          <a:lstStyle/>
          <a:p>
            <a:pPr>
              <a:lnSpc>
                <a:spcPct val="98000"/>
              </a:lnSpc>
            </a:pPr>
            <a:r>
              <a:rPr lang="en-US" sz="6150" b="1" kern="0" spc="-74" dirty="0">
                <a:solidFill>
                  <a:srgbClr val="000000"/>
                </a:solidFill>
                <a:latin typeface="Playfair Display"/>
              </a:rPr>
              <a:t>Teamwork- Option 2</a:t>
            </a:r>
            <a:endParaRPr lang="en-US" sz="6150" dirty="0"/>
          </a:p>
        </p:txBody>
      </p:sp>
      <p:sp>
        <p:nvSpPr>
          <p:cNvPr id="7" name="Text 5"/>
          <p:cNvSpPr/>
          <p:nvPr/>
        </p:nvSpPr>
        <p:spPr>
          <a:xfrm>
            <a:off x="990600" y="5398968"/>
            <a:ext cx="9580583" cy="452438"/>
          </a:xfrm>
          <a:prstGeom prst="rect">
            <a:avLst/>
          </a:prstGeom>
          <a:noFill/>
          <a:ln/>
        </p:spPr>
        <p:txBody>
          <a:bodyPr wrap="square" lIns="25400" tIns="25400" rIns="25400" bIns="25400" rtlCol="0" anchor="t">
            <a:normAutofit fontScale="92500" lnSpcReduction="10000"/>
          </a:bodyPr>
          <a:lstStyle/>
          <a:p>
            <a:pPr marL="0" indent="0" algn="l">
              <a:lnSpc>
                <a:spcPct val="145000"/>
              </a:lnSpc>
              <a:buNone/>
            </a:pPr>
            <a:endParaRPr lang="en-US" sz="2250" dirty="0">
              <a:latin typeface="Rubik"/>
            </a:endParaRPr>
          </a:p>
        </p:txBody>
      </p:sp>
      <p:pic>
        <p:nvPicPr>
          <p:cNvPr id="8" name="Image 0" descr="preencoded.png"/>
          <p:cNvPicPr>
            <a:picLocks noChangeAspect="1"/>
          </p:cNvPicPr>
          <p:nvPr/>
        </p:nvPicPr>
        <p:blipFill>
          <a:blip r:embed="rId3"/>
          <a:stretch>
            <a:fillRect/>
          </a:stretch>
        </p:blipFill>
        <p:spPr>
          <a:xfrm>
            <a:off x="990600" y="8572500"/>
            <a:ext cx="2018605" cy="1133475"/>
          </a:xfrm>
          <a:prstGeom prst="rect">
            <a:avLst/>
          </a:prstGeom>
        </p:spPr>
      </p:pic>
      <p:sp>
        <p:nvSpPr>
          <p:cNvPr id="9" name="Text 6"/>
          <p:cNvSpPr/>
          <p:nvPr/>
        </p:nvSpPr>
        <p:spPr>
          <a:xfrm>
            <a:off x="16277034" y="9505950"/>
            <a:ext cx="1096566"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ONE</a:t>
            </a:r>
            <a:endParaRPr lang="en-US" sz="1125" dirty="0"/>
          </a:p>
        </p:txBody>
      </p:sp>
      <p:sp>
        <p:nvSpPr>
          <p:cNvPr id="11" name="TextBox 8">
            <a:extLst>
              <a:ext uri="{FF2B5EF4-FFF2-40B4-BE49-F238E27FC236}">
                <a16:creationId xmlns:a16="http://schemas.microsoft.com/office/drawing/2014/main" id="{ABDDFCC1-1974-041B-2A8D-71E8BDF33EE9}"/>
              </a:ext>
            </a:extLst>
          </p:cNvPr>
          <p:cNvSpPr txBox="1"/>
          <p:nvPr/>
        </p:nvSpPr>
        <p:spPr>
          <a:xfrm>
            <a:off x="11168090" y="9221481"/>
            <a:ext cx="9144000" cy="755015"/>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6159"/>
              </a:lnSpc>
            </a:pPr>
            <a:r>
              <a:rPr lang="en-US" sz="4400" b="1" u="sng">
                <a:solidFill>
                  <a:srgbClr val="0000FF"/>
                </a:solidFill>
                <a:latin typeface="Gazpacho Bold"/>
                <a:ea typeface="Gazpacho Bold"/>
                <a:cs typeface="Gazpacho Bold"/>
                <a:sym typeface="Gazpacho Bold"/>
                <a:hlinkClick r:id="rId4" tooltip="https://www.youtube.com/watch?v=yIwCqx5RESM"/>
              </a:rPr>
              <a:t>5 minute timer</a:t>
            </a:r>
          </a:p>
        </p:txBody>
      </p:sp>
      <p:sp>
        <p:nvSpPr>
          <p:cNvPr id="12" name="TextBox 14">
            <a:extLst>
              <a:ext uri="{FF2B5EF4-FFF2-40B4-BE49-F238E27FC236}">
                <a16:creationId xmlns:a16="http://schemas.microsoft.com/office/drawing/2014/main" id="{E858886F-E201-FEE9-B10C-11824E43399E}"/>
              </a:ext>
            </a:extLst>
          </p:cNvPr>
          <p:cNvSpPr txBox="1"/>
          <p:nvPr/>
        </p:nvSpPr>
        <p:spPr>
          <a:xfrm>
            <a:off x="1048687" y="2142150"/>
            <a:ext cx="9017005" cy="1109345"/>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ts val="4480"/>
              </a:lnSpc>
            </a:pPr>
            <a:r>
              <a:rPr lang="en-US" sz="3200">
                <a:solidFill>
                  <a:srgbClr val="000000"/>
                </a:solidFill>
                <a:latin typeface="Rubik"/>
                <a:ea typeface="Rubik"/>
                <a:cs typeface="Rubik"/>
                <a:sym typeface="Rubik"/>
              </a:rPr>
              <a:t>With the provided materials, you and your team will try to build the highest tower</a:t>
            </a:r>
          </a:p>
        </p:txBody>
      </p:sp>
      <p:sp>
        <p:nvSpPr>
          <p:cNvPr id="13" name="TextBox 15">
            <a:extLst>
              <a:ext uri="{FF2B5EF4-FFF2-40B4-BE49-F238E27FC236}">
                <a16:creationId xmlns:a16="http://schemas.microsoft.com/office/drawing/2014/main" id="{752117FA-2751-EA99-9304-ED9BD0228F8E}"/>
              </a:ext>
            </a:extLst>
          </p:cNvPr>
          <p:cNvSpPr txBox="1"/>
          <p:nvPr/>
        </p:nvSpPr>
        <p:spPr>
          <a:xfrm>
            <a:off x="1048687" y="3657064"/>
            <a:ext cx="9017005" cy="1671320"/>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ts val="4480"/>
              </a:lnSpc>
            </a:pPr>
            <a:r>
              <a:rPr lang="en-US" sz="3200">
                <a:solidFill>
                  <a:srgbClr val="000000"/>
                </a:solidFill>
                <a:latin typeface="Rubik"/>
                <a:ea typeface="Rubik"/>
                <a:cs typeface="Rubik"/>
                <a:sym typeface="Rubik"/>
              </a:rPr>
              <a:t>Once you’ve built your tower as high as possible, come up with an estimate together of how tall it is</a:t>
            </a:r>
          </a:p>
        </p:txBody>
      </p:sp>
      <p:sp>
        <p:nvSpPr>
          <p:cNvPr id="14" name="TextBox 16">
            <a:extLst>
              <a:ext uri="{FF2B5EF4-FFF2-40B4-BE49-F238E27FC236}">
                <a16:creationId xmlns:a16="http://schemas.microsoft.com/office/drawing/2014/main" id="{2E2F909D-AC16-B5B3-75C7-F654715C42FE}"/>
              </a:ext>
            </a:extLst>
          </p:cNvPr>
          <p:cNvSpPr txBox="1"/>
          <p:nvPr/>
        </p:nvSpPr>
        <p:spPr>
          <a:xfrm>
            <a:off x="1030758" y="5281443"/>
            <a:ext cx="9017005" cy="1109345"/>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ts val="4480"/>
              </a:lnSpc>
            </a:pPr>
            <a:r>
              <a:rPr lang="en-US" sz="3200">
                <a:solidFill>
                  <a:srgbClr val="000000"/>
                </a:solidFill>
                <a:latin typeface="Rubik"/>
                <a:ea typeface="Rubik"/>
                <a:cs typeface="Rubik"/>
                <a:sym typeface="Rubik"/>
              </a:rPr>
              <a:t>You have 4 minutes to complete this challenge start to finish</a:t>
            </a:r>
          </a:p>
        </p:txBody>
      </p:sp>
      <p:sp>
        <p:nvSpPr>
          <p:cNvPr id="15" name="TextBox 17">
            <a:extLst>
              <a:ext uri="{FF2B5EF4-FFF2-40B4-BE49-F238E27FC236}">
                <a16:creationId xmlns:a16="http://schemas.microsoft.com/office/drawing/2014/main" id="{9855C128-E6EF-0B92-EB1F-4C0FF86EBD85}"/>
              </a:ext>
            </a:extLst>
          </p:cNvPr>
          <p:cNvSpPr txBox="1"/>
          <p:nvPr/>
        </p:nvSpPr>
        <p:spPr>
          <a:xfrm>
            <a:off x="1048687" y="6755966"/>
            <a:ext cx="9017005" cy="1671320"/>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ts val="4480"/>
              </a:lnSpc>
            </a:pPr>
            <a:r>
              <a:rPr lang="en-US" sz="3200">
                <a:solidFill>
                  <a:srgbClr val="000000"/>
                </a:solidFill>
                <a:latin typeface="Rubik"/>
                <a:ea typeface="Rubik"/>
                <a:cs typeface="Rubik"/>
                <a:sym typeface="Rubik"/>
              </a:rPr>
              <a:t>The group with the tallest tower AND has the closest estimate is the winner and shall receive bragging rights!</a:t>
            </a:r>
          </a:p>
        </p:txBody>
      </p:sp>
      <p:pic>
        <p:nvPicPr>
          <p:cNvPr id="16" name="Graphic 15">
            <a:extLst>
              <a:ext uri="{FF2B5EF4-FFF2-40B4-BE49-F238E27FC236}">
                <a16:creationId xmlns:a16="http://schemas.microsoft.com/office/drawing/2014/main" id="{CE4B39DC-3BC0-0DD3-D9C6-FED53B105E0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4127480" y="6377940"/>
            <a:ext cx="2148840" cy="2042160"/>
          </a:xfrm>
          <a:prstGeom prst="rect">
            <a:avLst/>
          </a:prstGeom>
        </p:spPr>
      </p:pic>
      <p:pic>
        <p:nvPicPr>
          <p:cNvPr id="17" name="Graphic 16">
            <a:extLst>
              <a:ext uri="{FF2B5EF4-FFF2-40B4-BE49-F238E27FC236}">
                <a16:creationId xmlns:a16="http://schemas.microsoft.com/office/drawing/2014/main" id="{6F499814-C7B3-A8E8-CAFD-B25A0A8F4F8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4127480" y="4838700"/>
            <a:ext cx="2148840" cy="2042160"/>
          </a:xfrm>
          <a:prstGeom prst="rect">
            <a:avLst/>
          </a:prstGeom>
        </p:spPr>
      </p:pic>
      <p:pic>
        <p:nvPicPr>
          <p:cNvPr id="18" name="Graphic 17">
            <a:extLst>
              <a:ext uri="{FF2B5EF4-FFF2-40B4-BE49-F238E27FC236}">
                <a16:creationId xmlns:a16="http://schemas.microsoft.com/office/drawing/2014/main" id="{29309A78-C858-02B9-71FF-B86ADB3D456C}"/>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4127480" y="3238499"/>
            <a:ext cx="2148840" cy="2042160"/>
          </a:xfrm>
          <a:prstGeom prst="rect">
            <a:avLst/>
          </a:prstGeom>
        </p:spPr>
      </p:pic>
      <p:pic>
        <p:nvPicPr>
          <p:cNvPr id="19" name="Graphic 18">
            <a:extLst>
              <a:ext uri="{FF2B5EF4-FFF2-40B4-BE49-F238E27FC236}">
                <a16:creationId xmlns:a16="http://schemas.microsoft.com/office/drawing/2014/main" id="{D01F64EE-AA6E-FAC0-8C28-391B5456573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4127480" y="1668778"/>
            <a:ext cx="2148840" cy="2042160"/>
          </a:xfrm>
          <a:prstGeom prst="rect">
            <a:avLst/>
          </a:prstGeom>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name="Slide 91">
    <p:bg>
      <p:bgPr>
        <a:solidFill>
          <a:srgbClr val="F3F1E5"/>
        </a:solidFill>
        <a:effectLst/>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CB2C30"/>
          </a:solidFill>
          <a:ln/>
        </p:spPr>
        <p:txBody>
          <a:bodyPr/>
          <a:lstStyle/>
          <a:p>
            <a:endParaRPr lang="en-US" b="1"/>
          </a:p>
        </p:txBody>
      </p:sp>
      <p:sp>
        <p:nvSpPr>
          <p:cNvPr id="3" name="Text 1"/>
          <p:cNvSpPr/>
          <p:nvPr/>
        </p:nvSpPr>
        <p:spPr>
          <a:xfrm>
            <a:off x="990600" y="742950"/>
            <a:ext cx="3219321"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F3F1E5"/>
                </a:solidFill>
                <a:latin typeface="Rubik" pitchFamily="34" charset="0"/>
                <a:ea typeface="Rubik" pitchFamily="34" charset="-122"/>
                <a:cs typeface="Rubik" pitchFamily="34" charset="-120"/>
              </a:rPr>
              <a:t>LESSON FIVE · WATCH</a:t>
            </a:r>
            <a:endParaRPr lang="en-US" sz="1500" dirty="0"/>
          </a:p>
        </p:txBody>
      </p:sp>
      <p:sp>
        <p:nvSpPr>
          <p:cNvPr id="4" name="Text 2"/>
          <p:cNvSpPr/>
          <p:nvPr/>
        </p:nvSpPr>
        <p:spPr>
          <a:xfrm>
            <a:off x="990600" y="4164793"/>
            <a:ext cx="5724257" cy="1962348"/>
          </a:xfrm>
          <a:prstGeom prst="rect">
            <a:avLst/>
          </a:prstGeom>
          <a:noFill/>
          <a:ln/>
        </p:spPr>
        <p:txBody>
          <a:bodyPr wrap="square" lIns="25400" tIns="25400" rIns="25400" bIns="25400" rtlCol="0" anchor="t">
            <a:normAutofit fontScale="92500"/>
          </a:bodyPr>
          <a:lstStyle/>
          <a:p>
            <a:pPr>
              <a:lnSpc>
                <a:spcPct val="98000"/>
              </a:lnSpc>
            </a:pPr>
            <a:r>
              <a:rPr lang="en-US" sz="6150" b="1" kern="0" spc="-74" dirty="0">
                <a:solidFill>
                  <a:srgbClr val="F3F1E5"/>
                </a:solidFill>
                <a:latin typeface="Playfair Display"/>
              </a:rPr>
              <a:t>The Rise and Fall of Vera Wang </a:t>
            </a:r>
            <a:endParaRPr lang="en-US" dirty="0"/>
          </a:p>
        </p:txBody>
      </p:sp>
      <p:pic>
        <p:nvPicPr>
          <p:cNvPr id="6" name="Image 0" descr="preencoded.png"/>
          <p:cNvPicPr>
            <a:picLocks noChangeAspect="1"/>
          </p:cNvPicPr>
          <p:nvPr/>
        </p:nvPicPr>
        <p:blipFill>
          <a:blip r:embed="rId3"/>
          <a:stretch>
            <a:fillRect/>
          </a:stretch>
        </p:blipFill>
        <p:spPr>
          <a:xfrm>
            <a:off x="990600" y="8864600"/>
            <a:ext cx="1451868" cy="828675"/>
          </a:xfrm>
          <a:prstGeom prst="rect">
            <a:avLst/>
          </a:prstGeom>
        </p:spPr>
      </p:pic>
      <p:sp>
        <p:nvSpPr>
          <p:cNvPr id="7" name="Text 4"/>
          <p:cNvSpPr/>
          <p:nvPr/>
        </p:nvSpPr>
        <p:spPr>
          <a:xfrm>
            <a:off x="16238240" y="9505950"/>
            <a:ext cx="1135360"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F3F1E5">
                    <a:alpha val="70000"/>
                  </a:srgbClr>
                </a:solidFill>
                <a:latin typeface="Rubik" pitchFamily="34" charset="0"/>
                <a:ea typeface="Rubik" pitchFamily="34" charset="-122"/>
                <a:cs typeface="Rubik" pitchFamily="34" charset="-120"/>
              </a:rPr>
              <a:t>LESSON FIVE</a:t>
            </a:r>
            <a:endParaRPr lang="en-US" sz="1125" dirty="0"/>
          </a:p>
        </p:txBody>
      </p:sp>
      <p:sp>
        <p:nvSpPr>
          <p:cNvPr id="9" name="TextBox 8">
            <a:extLst>
              <a:ext uri="{FF2B5EF4-FFF2-40B4-BE49-F238E27FC236}">
                <a16:creationId xmlns:a16="http://schemas.microsoft.com/office/drawing/2014/main" id="{70376880-DA8C-1370-355A-19938B884BDD}"/>
              </a:ext>
            </a:extLst>
          </p:cNvPr>
          <p:cNvSpPr txBox="1"/>
          <p:nvPr/>
        </p:nvSpPr>
        <p:spPr>
          <a:xfrm>
            <a:off x="7658100" y="4019550"/>
            <a:ext cx="9144000" cy="221599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6000" b="0" i="0" u="sng" strike="noStrike">
                <a:solidFill>
                  <a:srgbClr val="0000FF"/>
                </a:solidFill>
                <a:latin typeface="Segoe UI"/>
                <a:ea typeface="Segoe UI"/>
                <a:cs typeface="Segoe UI"/>
                <a:hlinkClick r:id="rId4"/>
              </a:rPr>
              <a:t>https://youtu.be/ShHPif24Yj8</a:t>
            </a:r>
            <a:r>
              <a:rPr sz="6000" b="0" i="0">
                <a:solidFill>
                  <a:srgbClr val="000000"/>
                </a:solidFill>
                <a:latin typeface="Calibri"/>
                <a:ea typeface="Calibri"/>
                <a:cs typeface="Calibri"/>
              </a:rPr>
              <a:t>​</a:t>
            </a:r>
            <a:endParaRPr lang="en-US"/>
          </a:p>
          <a:p>
            <a:pPr algn="ctr"/>
            <a:endParaRPr lang="en-US"/>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Slide 92">
    <p:bg>
      <p:bgPr>
        <a:solidFill>
          <a:srgbClr val="F3F1E5"/>
        </a:solidFill>
        <a:effectLst/>
      </p:bgPr>
    </p:bg>
    <p:spTree>
      <p:nvGrpSpPr>
        <p:cNvPr id="1" name=""/>
        <p:cNvGrpSpPr/>
        <p:nvPr/>
      </p:nvGrpSpPr>
      <p:grpSpPr>
        <a:xfrm>
          <a:off x="0" y="0"/>
          <a:ext cx="0" cy="0"/>
          <a:chOff x="0" y="0"/>
          <a:chExt cx="0" cy="0"/>
        </a:xfrm>
      </p:grpSpPr>
      <p:sp>
        <p:nvSpPr>
          <p:cNvPr id="3" name="Text 1"/>
          <p:cNvSpPr/>
          <p:nvPr/>
        </p:nvSpPr>
        <p:spPr>
          <a:xfrm>
            <a:off x="990600" y="742950"/>
            <a:ext cx="3053209"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5 · DISCUSS</a:t>
            </a:r>
            <a:endParaRPr lang="en-US" sz="1500" dirty="0"/>
          </a:p>
        </p:txBody>
      </p:sp>
      <p:sp>
        <p:nvSpPr>
          <p:cNvPr id="4" name="Text 2"/>
          <p:cNvSpPr/>
          <p:nvPr/>
        </p:nvSpPr>
        <p:spPr>
          <a:xfrm>
            <a:off x="1176337" y="1458772"/>
            <a:ext cx="17937480" cy="467420"/>
          </a:xfrm>
          <a:prstGeom prst="rect">
            <a:avLst/>
          </a:prstGeom>
          <a:noFill/>
          <a:ln/>
        </p:spPr>
        <p:txBody>
          <a:bodyPr wrap="square" lIns="25400" tIns="25400" rIns="25400" bIns="25400" rtlCol="0" anchor="t">
            <a:noAutofit/>
          </a:bodyPr>
          <a:lstStyle/>
          <a:p>
            <a:pPr marL="0" indent="0" algn="l">
              <a:lnSpc>
                <a:spcPct val="98000"/>
              </a:lnSpc>
              <a:buNone/>
            </a:pPr>
            <a:r>
              <a:rPr lang="en-US" sz="4300" b="1" kern="0" spc="-41" dirty="0">
                <a:solidFill>
                  <a:srgbClr val="000000"/>
                </a:solidFill>
                <a:latin typeface="Playfair Display"/>
                <a:ea typeface="Playfair Display" pitchFamily="34" charset="-122"/>
                <a:cs typeface="Playfair Display" pitchFamily="34" charset="-120"/>
              </a:rPr>
              <a:t>Discuss</a:t>
            </a:r>
            <a:endParaRPr lang="en-US" sz="4300">
              <a:latin typeface="Playfair Display"/>
              <a:ea typeface="Calibri"/>
              <a:cs typeface="Calibri"/>
            </a:endParaRPr>
          </a:p>
        </p:txBody>
      </p:sp>
      <p:pic>
        <p:nvPicPr>
          <p:cNvPr id="11" name="Image 0" descr="preencoded.png"/>
          <p:cNvPicPr>
            <a:picLocks noChangeAspect="1"/>
          </p:cNvPicPr>
          <p:nvPr/>
        </p:nvPicPr>
        <p:blipFill>
          <a:blip r:embed="rId3"/>
          <a:stretch>
            <a:fillRect/>
          </a:stretch>
        </p:blipFill>
        <p:spPr>
          <a:xfrm>
            <a:off x="990600" y="8458200"/>
            <a:ext cx="2261493" cy="1247775"/>
          </a:xfrm>
          <a:prstGeom prst="rect">
            <a:avLst/>
          </a:prstGeom>
        </p:spPr>
      </p:pic>
      <p:sp>
        <p:nvSpPr>
          <p:cNvPr id="12" name="Text 9"/>
          <p:cNvSpPr/>
          <p:nvPr/>
        </p:nvSpPr>
        <p:spPr>
          <a:xfrm>
            <a:off x="16238240" y="9505950"/>
            <a:ext cx="1135360"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FIVE</a:t>
            </a:r>
            <a:endParaRPr lang="en-US" sz="1125" dirty="0"/>
          </a:p>
        </p:txBody>
      </p:sp>
      <p:sp>
        <p:nvSpPr>
          <p:cNvPr id="2" name="TextBox 3">
            <a:extLst>
              <a:ext uri="{FF2B5EF4-FFF2-40B4-BE49-F238E27FC236}">
                <a16:creationId xmlns:a16="http://schemas.microsoft.com/office/drawing/2014/main" id="{4DC604C5-0522-CEB1-76A4-76C98164750B}"/>
              </a:ext>
            </a:extLst>
          </p:cNvPr>
          <p:cNvSpPr txBox="1"/>
          <p:nvPr/>
        </p:nvSpPr>
        <p:spPr>
          <a:xfrm>
            <a:off x="984169" y="2501599"/>
            <a:ext cx="15860126" cy="5270032"/>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925830" lvl="2" indent="-308610" algn="l">
              <a:lnSpc>
                <a:spcPts val="7000"/>
              </a:lnSpc>
              <a:buFont typeface="Arial"/>
              <a:buChar char="⚬"/>
            </a:pPr>
            <a:r>
              <a:rPr lang="en-US" sz="3200" dirty="0">
                <a:latin typeface="Rubik"/>
                <a:ea typeface="Rubik"/>
                <a:cs typeface="Rubik"/>
                <a:sym typeface="Rubik"/>
              </a:rPr>
              <a:t>What was Vera Wang's first failure in her career?</a:t>
            </a:r>
            <a:endParaRPr lang="en-US" sz="3200" dirty="0">
              <a:latin typeface="Rubik"/>
              <a:ea typeface="Rubik"/>
              <a:cs typeface="Rubik"/>
            </a:endParaRPr>
          </a:p>
          <a:p>
            <a:pPr marL="925830" lvl="2" indent="-308610" algn="l">
              <a:lnSpc>
                <a:spcPts val="7000"/>
              </a:lnSpc>
              <a:buFont typeface="Arial"/>
              <a:buChar char="⚬"/>
            </a:pPr>
            <a:r>
              <a:rPr lang="en-US" sz="3200" dirty="0">
                <a:latin typeface="Rubik"/>
                <a:ea typeface="Rubik"/>
                <a:cs typeface="Rubik"/>
                <a:sym typeface="Rubik"/>
              </a:rPr>
              <a:t>How did Vera Wang combine her love of skating and fashion?</a:t>
            </a:r>
            <a:endParaRPr lang="en-US" sz="3200" dirty="0">
              <a:latin typeface="Rubik"/>
              <a:ea typeface="Rubik"/>
              <a:cs typeface="Rubik"/>
            </a:endParaRPr>
          </a:p>
          <a:p>
            <a:pPr marL="925830" lvl="2" indent="-308610" algn="l">
              <a:lnSpc>
                <a:spcPts val="7000"/>
              </a:lnSpc>
              <a:buFont typeface="Arial"/>
              <a:buChar char="⚬"/>
            </a:pPr>
            <a:r>
              <a:rPr lang="en-US" sz="3200" dirty="0">
                <a:latin typeface="Rubik"/>
                <a:ea typeface="Rubik"/>
                <a:cs typeface="Rubik"/>
                <a:sym typeface="Rubik"/>
              </a:rPr>
              <a:t>How did Vera Wang overcome her failure in her fashion career?</a:t>
            </a:r>
            <a:endParaRPr lang="en-US" sz="3200" dirty="0">
              <a:latin typeface="Rubik"/>
              <a:ea typeface="Rubik"/>
              <a:cs typeface="Rubik"/>
            </a:endParaRPr>
          </a:p>
          <a:p>
            <a:pPr marL="925830" lvl="2" indent="-308610" algn="l">
              <a:lnSpc>
                <a:spcPts val="7000"/>
              </a:lnSpc>
              <a:buFont typeface="Arial"/>
              <a:buChar char="⚬"/>
            </a:pPr>
            <a:r>
              <a:rPr lang="en-US" sz="3200" dirty="0">
                <a:latin typeface="Rubik"/>
                <a:ea typeface="Rubik"/>
                <a:cs typeface="Rubik"/>
                <a:sym typeface="Rubik"/>
              </a:rPr>
              <a:t>How did Vera Wang use her failure to create success?</a:t>
            </a:r>
            <a:endParaRPr lang="en-US" sz="3200" dirty="0">
              <a:latin typeface="Rubik"/>
              <a:ea typeface="Rubik"/>
              <a:cs typeface="Rubik"/>
            </a:endParaRPr>
          </a:p>
          <a:p>
            <a:pPr marL="925830" lvl="2" indent="-308610" algn="l">
              <a:lnSpc>
                <a:spcPts val="7000"/>
              </a:lnSpc>
              <a:buFont typeface="Arial"/>
              <a:buChar char="⚬"/>
            </a:pPr>
            <a:r>
              <a:rPr lang="en-US" sz="3200" dirty="0">
                <a:latin typeface="Rubik"/>
                <a:ea typeface="Rubik"/>
                <a:cs typeface="Rubik"/>
                <a:sym typeface="Rubik"/>
              </a:rPr>
              <a:t>What are the benefits of failure?</a:t>
            </a:r>
            <a:endParaRPr lang="en-US" sz="3200" dirty="0">
              <a:latin typeface="Rubik"/>
              <a:ea typeface="Rubik"/>
              <a:cs typeface="Rubik"/>
            </a:endParaRPr>
          </a:p>
          <a:p>
            <a:pPr marL="925830" lvl="2" indent="-308610" algn="l">
              <a:lnSpc>
                <a:spcPts val="7000"/>
              </a:lnSpc>
              <a:buFont typeface="Arial"/>
              <a:buChar char="⚬"/>
            </a:pPr>
            <a:r>
              <a:rPr lang="en-US" sz="3200" dirty="0">
                <a:latin typeface="Rubik"/>
                <a:ea typeface="Rubik"/>
                <a:cs typeface="Rubik"/>
                <a:sym typeface="Rubik"/>
              </a:rPr>
              <a:t>What words would you use to describe Vera Wang and her ability to recover from failure?</a:t>
            </a:r>
            <a:endParaRPr lang="en-US" sz="3200" dirty="0">
              <a:latin typeface="Rubik"/>
              <a:ea typeface="Rubik"/>
              <a:cs typeface="Rubik"/>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name="Slide 93">
    <p:bg>
      <p:bgPr>
        <a:solidFill>
          <a:srgbClr val="F3F1E5"/>
        </a:solidFill>
        <a:effectLst/>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CB2C30"/>
          </a:solidFill>
          <a:ln/>
        </p:spPr>
        <p:txBody>
          <a:bodyPr/>
          <a:lstStyle/>
          <a:p>
            <a:endParaRPr lang="en-US" sz="2400"/>
          </a:p>
        </p:txBody>
      </p:sp>
      <p:sp>
        <p:nvSpPr>
          <p:cNvPr id="3" name="Text 1"/>
          <p:cNvSpPr/>
          <p:nvPr/>
        </p:nvSpPr>
        <p:spPr>
          <a:xfrm>
            <a:off x="990600" y="742950"/>
            <a:ext cx="6594713"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F3F1E5"/>
                </a:solidFill>
                <a:latin typeface="Rubik" pitchFamily="34" charset="0"/>
                <a:ea typeface="Rubik" pitchFamily="34" charset="-122"/>
                <a:cs typeface="Rubik" pitchFamily="34" charset="-120"/>
              </a:rPr>
              <a:t>LESSON 5 · FAILING FORWARD, CANADIAN STYLE</a:t>
            </a:r>
            <a:endParaRPr lang="en-US" sz="1500" dirty="0"/>
          </a:p>
        </p:txBody>
      </p:sp>
      <p:sp>
        <p:nvSpPr>
          <p:cNvPr id="5" name="Text 3"/>
          <p:cNvSpPr/>
          <p:nvPr/>
        </p:nvSpPr>
        <p:spPr>
          <a:xfrm>
            <a:off x="897901" y="7408668"/>
            <a:ext cx="7346412" cy="776287"/>
          </a:xfrm>
          <a:prstGeom prst="rect">
            <a:avLst/>
          </a:prstGeom>
          <a:noFill/>
          <a:ln/>
        </p:spPr>
        <p:txBody>
          <a:bodyPr wrap="square" lIns="25400" tIns="25400" rIns="25400" bIns="25400" rtlCol="0" anchor="t">
            <a:normAutofit/>
          </a:bodyPr>
          <a:lstStyle/>
          <a:p>
            <a:pPr marL="0" indent="0" algn="ctr">
              <a:lnSpc>
                <a:spcPct val="102000"/>
              </a:lnSpc>
              <a:buNone/>
            </a:pPr>
            <a:r>
              <a:rPr lang="en-US" sz="3600" b="1" kern="0" spc="-34" dirty="0">
                <a:solidFill>
                  <a:srgbClr val="F3F1E5"/>
                </a:solidFill>
                <a:latin typeface="Playfair Display"/>
                <a:ea typeface="Playfair Display" pitchFamily="34" charset="-122"/>
                <a:cs typeface="Playfair Display" pitchFamily="34" charset="-120"/>
              </a:rPr>
              <a:t>Cindy Blackstock</a:t>
            </a:r>
            <a:endParaRPr lang="en-US" sz="3600">
              <a:latin typeface="Playfair Display"/>
              <a:ea typeface="Calibri"/>
              <a:cs typeface="Calibri"/>
            </a:endParaRPr>
          </a:p>
        </p:txBody>
      </p:sp>
      <p:sp>
        <p:nvSpPr>
          <p:cNvPr id="6" name="Text 4"/>
          <p:cNvSpPr/>
          <p:nvPr/>
        </p:nvSpPr>
        <p:spPr>
          <a:xfrm>
            <a:off x="8599289" y="3348537"/>
            <a:ext cx="7774815" cy="1115318"/>
          </a:xfrm>
          <a:prstGeom prst="rect">
            <a:avLst/>
          </a:prstGeom>
          <a:noFill/>
          <a:ln/>
        </p:spPr>
        <p:txBody>
          <a:bodyPr wrap="square" lIns="25400" tIns="25400" rIns="25400" bIns="25400" rtlCol="0" anchor="t">
            <a:noAutofit/>
          </a:bodyPr>
          <a:lstStyle/>
          <a:p>
            <a:pPr marL="0" indent="0" algn="l">
              <a:lnSpc>
                <a:spcPct val="145000"/>
              </a:lnSpc>
              <a:buNone/>
            </a:pPr>
            <a:r>
              <a:rPr lang="en-US" sz="2400" dirty="0">
                <a:solidFill>
                  <a:srgbClr val="F3F1E5"/>
                </a:solidFill>
                <a:latin typeface="Rubik"/>
                <a:ea typeface="Rubik" pitchFamily="34" charset="-122"/>
                <a:cs typeface="Rubik" pitchFamily="34" charset="-120"/>
              </a:rPr>
              <a:t>Cindy Blackstock, a Gitxsan social worker, spent over a decade fighting the Canadian government for equity in First Nations child welfare — and won.</a:t>
            </a:r>
            <a:endParaRPr lang="en-US" sz="2400" dirty="0">
              <a:latin typeface="Rubik"/>
            </a:endParaRPr>
          </a:p>
        </p:txBody>
      </p:sp>
      <p:sp>
        <p:nvSpPr>
          <p:cNvPr id="7" name="Text 5"/>
          <p:cNvSpPr/>
          <p:nvPr/>
        </p:nvSpPr>
        <p:spPr>
          <a:xfrm>
            <a:off x="8599289" y="5659242"/>
            <a:ext cx="8959054" cy="723106"/>
          </a:xfrm>
          <a:prstGeom prst="rect">
            <a:avLst/>
          </a:prstGeom>
          <a:noFill/>
          <a:ln/>
        </p:spPr>
        <p:txBody>
          <a:bodyPr wrap="square" lIns="25400" tIns="25400" rIns="25400" bIns="25400" rtlCol="0" anchor="t">
            <a:noAutofit/>
          </a:bodyPr>
          <a:lstStyle/>
          <a:p>
            <a:pPr marL="0" indent="0" algn="l">
              <a:lnSpc>
                <a:spcPct val="116000"/>
              </a:lnSpc>
              <a:buNone/>
            </a:pPr>
            <a:r>
              <a:rPr lang="en-US" sz="2800" b="1" kern="0" spc="-23" dirty="0">
                <a:solidFill>
                  <a:srgbClr val="F3F1E5"/>
                </a:solidFill>
                <a:latin typeface="Playfair Display"/>
                <a:ea typeface="Playfair Display" pitchFamily="34" charset="-122"/>
                <a:cs typeface="Playfair Display" pitchFamily="34" charset="-120"/>
              </a:rPr>
              <a:t>Her story shows that failing forward can mean refusing to accept a system's answer of “no.”</a:t>
            </a:r>
            <a:endParaRPr lang="en-US" sz="2800">
              <a:latin typeface="Playfair Display"/>
              <a:ea typeface="Calibri"/>
              <a:cs typeface="Calibri"/>
            </a:endParaRPr>
          </a:p>
        </p:txBody>
      </p:sp>
      <p:pic>
        <p:nvPicPr>
          <p:cNvPr id="8" name="Image 0" descr="preencoded.png"/>
          <p:cNvPicPr>
            <a:picLocks noChangeAspect="1"/>
          </p:cNvPicPr>
          <p:nvPr/>
        </p:nvPicPr>
        <p:blipFill>
          <a:blip r:embed="rId3"/>
          <a:stretch>
            <a:fillRect/>
          </a:stretch>
        </p:blipFill>
        <p:spPr>
          <a:xfrm>
            <a:off x="933450" y="8858250"/>
            <a:ext cx="1561405" cy="847725"/>
          </a:xfrm>
          <a:prstGeom prst="rect">
            <a:avLst/>
          </a:prstGeom>
        </p:spPr>
      </p:pic>
      <p:sp>
        <p:nvSpPr>
          <p:cNvPr id="9" name="Text 6"/>
          <p:cNvSpPr/>
          <p:nvPr/>
        </p:nvSpPr>
        <p:spPr>
          <a:xfrm>
            <a:off x="16238240" y="9505950"/>
            <a:ext cx="1135360"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F3F1E5">
                    <a:alpha val="70000"/>
                  </a:srgbClr>
                </a:solidFill>
                <a:latin typeface="Rubik" pitchFamily="34" charset="0"/>
                <a:ea typeface="Rubik" pitchFamily="34" charset="-122"/>
                <a:cs typeface="Rubik" pitchFamily="34" charset="-120"/>
              </a:rPr>
              <a:t>LESSON FIVE</a:t>
            </a:r>
            <a:endParaRPr lang="en-US" sz="1125" dirty="0"/>
          </a:p>
        </p:txBody>
      </p:sp>
      <p:pic>
        <p:nvPicPr>
          <p:cNvPr id="11" name="Picture 10" descr="A person in glasses with her hand up&#10;&#10;AI-generated content may be incorrect.">
            <a:extLst>
              <a:ext uri="{FF2B5EF4-FFF2-40B4-BE49-F238E27FC236}">
                <a16:creationId xmlns:a16="http://schemas.microsoft.com/office/drawing/2014/main" id="{21F20AD5-9317-87C2-FD46-0EB7501C3D16}"/>
              </a:ext>
            </a:extLst>
          </p:cNvPr>
          <p:cNvPicPr>
            <a:picLocks noChangeAspect="1"/>
          </p:cNvPicPr>
          <p:nvPr/>
        </p:nvPicPr>
        <p:blipFill>
          <a:blip r:embed="rId4"/>
          <a:srcRect l="16726" t="183" r="18391" b="-183"/>
          <a:stretch>
            <a:fillRect/>
          </a:stretch>
        </p:blipFill>
        <p:spPr>
          <a:xfrm>
            <a:off x="2705182" y="1991307"/>
            <a:ext cx="4243784" cy="4917757"/>
          </a:xfrm>
          <a:prstGeom prst="rect">
            <a:avLst/>
          </a:prstGeom>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name="Slide 94">
    <p:bg>
      <p:bgPr>
        <a:solidFill>
          <a:srgbClr val="F3F1E5"/>
        </a:solidFill>
        <a:effectLst/>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F3F1E5"/>
          </a:solidFill>
          <a:ln/>
        </p:spPr>
        <p:txBody>
          <a:bodyPr/>
          <a:lstStyle/>
          <a:p>
            <a:endParaRPr lang="en-US"/>
          </a:p>
        </p:txBody>
      </p:sp>
      <p:sp>
        <p:nvSpPr>
          <p:cNvPr id="3" name="Text 1"/>
          <p:cNvSpPr/>
          <p:nvPr/>
        </p:nvSpPr>
        <p:spPr>
          <a:xfrm>
            <a:off x="990600" y="742950"/>
            <a:ext cx="4053046"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5 · WITH A PARTNER</a:t>
            </a:r>
            <a:endParaRPr lang="en-US" sz="1500" dirty="0"/>
          </a:p>
        </p:txBody>
      </p:sp>
      <p:sp>
        <p:nvSpPr>
          <p:cNvPr id="4" name="Text 2"/>
          <p:cNvSpPr/>
          <p:nvPr/>
        </p:nvSpPr>
        <p:spPr>
          <a:xfrm>
            <a:off x="990600" y="3181458"/>
            <a:ext cx="7010337" cy="1152526"/>
          </a:xfrm>
          <a:prstGeom prst="rect">
            <a:avLst/>
          </a:prstGeom>
          <a:noFill/>
          <a:ln/>
        </p:spPr>
        <p:txBody>
          <a:bodyPr wrap="square" lIns="25400" tIns="25400" rIns="25400" bIns="25400" rtlCol="0" anchor="t">
            <a:noAutofit/>
          </a:bodyPr>
          <a:lstStyle/>
          <a:p>
            <a:pPr>
              <a:lnSpc>
                <a:spcPct val="98000"/>
              </a:lnSpc>
            </a:pPr>
            <a:r>
              <a:rPr lang="en-US" sz="4800" b="1" kern="0" spc="-56" dirty="0">
                <a:solidFill>
                  <a:srgbClr val="000000"/>
                </a:solidFill>
                <a:latin typeface="Playfair Display"/>
              </a:rPr>
              <a:t>Reflection </a:t>
            </a:r>
            <a:endParaRPr lang="en-US" dirty="0"/>
          </a:p>
        </p:txBody>
      </p:sp>
      <p:pic>
        <p:nvPicPr>
          <p:cNvPr id="5" name="Image 0" descr="preencoded.png"/>
          <p:cNvPicPr>
            <a:picLocks noChangeAspect="1"/>
          </p:cNvPicPr>
          <p:nvPr/>
        </p:nvPicPr>
        <p:blipFill>
          <a:blip r:embed="rId3"/>
          <a:stretch>
            <a:fillRect/>
          </a:stretch>
        </p:blipFill>
        <p:spPr>
          <a:xfrm>
            <a:off x="990600" y="8458200"/>
            <a:ext cx="2261493" cy="1247775"/>
          </a:xfrm>
          <a:prstGeom prst="rect">
            <a:avLst/>
          </a:prstGeom>
        </p:spPr>
      </p:pic>
      <p:sp>
        <p:nvSpPr>
          <p:cNvPr id="6" name="Text 3"/>
          <p:cNvSpPr/>
          <p:nvPr/>
        </p:nvSpPr>
        <p:spPr>
          <a:xfrm>
            <a:off x="16238240" y="9505950"/>
            <a:ext cx="1135360"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FIVE</a:t>
            </a:r>
            <a:endParaRPr lang="en-US" sz="1125" dirty="0"/>
          </a:p>
        </p:txBody>
      </p:sp>
      <p:sp>
        <p:nvSpPr>
          <p:cNvPr id="8" name="TextBox 6">
            <a:extLst>
              <a:ext uri="{FF2B5EF4-FFF2-40B4-BE49-F238E27FC236}">
                <a16:creationId xmlns:a16="http://schemas.microsoft.com/office/drawing/2014/main" id="{AACAD6B5-18E3-B571-1423-13442EBE72BD}"/>
              </a:ext>
            </a:extLst>
          </p:cNvPr>
          <p:cNvSpPr txBox="1"/>
          <p:nvPr/>
        </p:nvSpPr>
        <p:spPr>
          <a:xfrm>
            <a:off x="991399" y="4317317"/>
            <a:ext cx="8656907" cy="2981685"/>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ts val="4320"/>
              </a:lnSpc>
            </a:pPr>
            <a:r>
              <a:rPr lang="en-US" sz="3600">
                <a:solidFill>
                  <a:srgbClr val="000000"/>
                </a:solidFill>
                <a:latin typeface="Rubik"/>
                <a:ea typeface="Rubik"/>
                <a:cs typeface="Rubik"/>
                <a:sym typeface="Rubik"/>
              </a:rPr>
              <a:t>Reflect on the biggest failure you have had in your life.</a:t>
            </a:r>
          </a:p>
          <a:p>
            <a:pPr algn="l">
              <a:lnSpc>
                <a:spcPts val="8260"/>
              </a:lnSpc>
            </a:pPr>
            <a:endParaRPr lang="en-US" sz="3600">
              <a:solidFill>
                <a:srgbClr val="000000"/>
              </a:solidFill>
              <a:latin typeface="Rubik"/>
              <a:ea typeface="Rubik"/>
              <a:cs typeface="Rubik"/>
              <a:sym typeface="Rubik"/>
            </a:endParaRPr>
          </a:p>
          <a:p>
            <a:pPr algn="l">
              <a:lnSpc>
                <a:spcPts val="7139"/>
              </a:lnSpc>
            </a:pPr>
            <a:r>
              <a:rPr lang="en-US" sz="3600">
                <a:solidFill>
                  <a:srgbClr val="000000"/>
                </a:solidFill>
                <a:latin typeface="Rubik"/>
                <a:ea typeface="Rubik"/>
                <a:cs typeface="Rubik"/>
                <a:sym typeface="Rubik"/>
              </a:rPr>
              <a:t>Complete both sides of the page.</a:t>
            </a:r>
          </a:p>
        </p:txBody>
      </p:sp>
      <p:pic>
        <p:nvPicPr>
          <p:cNvPr id="9" name="Picture 8">
            <a:extLst>
              <a:ext uri="{FF2B5EF4-FFF2-40B4-BE49-F238E27FC236}">
                <a16:creationId xmlns:a16="http://schemas.microsoft.com/office/drawing/2014/main" id="{04BD3764-FDD3-9E1B-1CCD-B2B23FF5EED5}"/>
              </a:ext>
            </a:extLst>
          </p:cNvPr>
          <p:cNvPicPr>
            <a:picLocks noChangeAspect="1"/>
          </p:cNvPicPr>
          <p:nvPr/>
        </p:nvPicPr>
        <p:blipFill>
          <a:blip r:embed="rId4"/>
          <a:stretch>
            <a:fillRect/>
          </a:stretch>
        </p:blipFill>
        <p:spPr>
          <a:xfrm>
            <a:off x="10668953" y="1027748"/>
            <a:ext cx="6124575" cy="7439025"/>
          </a:xfrm>
          <a:prstGeom prst="rect">
            <a:avLst/>
          </a:prstGeom>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name="Slide 100">
    <p:bg>
      <p:bgPr>
        <a:solidFill>
          <a:srgbClr val="F3F1E5"/>
        </a:solidFill>
        <a:effectLst/>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F3F1E5"/>
          </a:solidFill>
          <a:ln/>
        </p:spPr>
        <p:txBody>
          <a:bodyPr/>
          <a:lstStyle/>
          <a:p>
            <a:endParaRPr lang="en-US"/>
          </a:p>
        </p:txBody>
      </p:sp>
      <p:sp>
        <p:nvSpPr>
          <p:cNvPr id="3" name="Text 1"/>
          <p:cNvSpPr/>
          <p:nvPr/>
        </p:nvSpPr>
        <p:spPr>
          <a:xfrm>
            <a:off x="990600" y="742950"/>
            <a:ext cx="3376593"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5 · YOUR TURN</a:t>
            </a:r>
            <a:endParaRPr lang="en-US" sz="1500" dirty="0"/>
          </a:p>
        </p:txBody>
      </p:sp>
      <p:sp>
        <p:nvSpPr>
          <p:cNvPr id="4" name="Text 2"/>
          <p:cNvSpPr/>
          <p:nvPr/>
        </p:nvSpPr>
        <p:spPr>
          <a:xfrm>
            <a:off x="990600" y="2111438"/>
            <a:ext cx="9095562" cy="467420"/>
          </a:xfrm>
          <a:prstGeom prst="rect">
            <a:avLst/>
          </a:prstGeom>
          <a:noFill/>
          <a:ln/>
        </p:spPr>
        <p:txBody>
          <a:bodyPr wrap="square" lIns="25400" tIns="25400" rIns="25400" bIns="25400" rtlCol="0" anchor="t">
            <a:noAutofit/>
          </a:bodyPr>
          <a:lstStyle/>
          <a:p>
            <a:pPr>
              <a:lnSpc>
                <a:spcPct val="98000"/>
              </a:lnSpc>
            </a:pPr>
            <a:r>
              <a:rPr lang="en-US" sz="4000" b="1" kern="0" spc="-41" dirty="0">
                <a:solidFill>
                  <a:srgbClr val="000000"/>
                </a:solidFill>
                <a:latin typeface="Playfair Display"/>
              </a:rPr>
              <a:t>Exit Ticket </a:t>
            </a:r>
            <a:endParaRPr lang="en-US" dirty="0"/>
          </a:p>
        </p:txBody>
      </p:sp>
      <p:pic>
        <p:nvPicPr>
          <p:cNvPr id="6" name="Image 0" descr="preencoded.png"/>
          <p:cNvPicPr>
            <a:picLocks noChangeAspect="1"/>
          </p:cNvPicPr>
          <p:nvPr/>
        </p:nvPicPr>
        <p:blipFill>
          <a:blip r:embed="rId3"/>
          <a:stretch>
            <a:fillRect/>
          </a:stretch>
        </p:blipFill>
        <p:spPr>
          <a:xfrm>
            <a:off x="990600" y="8686800"/>
            <a:ext cx="1732855" cy="1019175"/>
          </a:xfrm>
          <a:prstGeom prst="rect">
            <a:avLst/>
          </a:prstGeom>
        </p:spPr>
      </p:pic>
      <p:sp>
        <p:nvSpPr>
          <p:cNvPr id="7" name="Text 4"/>
          <p:cNvSpPr/>
          <p:nvPr/>
        </p:nvSpPr>
        <p:spPr>
          <a:xfrm>
            <a:off x="16238240" y="9505950"/>
            <a:ext cx="1135360"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FIVE</a:t>
            </a:r>
            <a:endParaRPr lang="en-US" sz="1125" dirty="0"/>
          </a:p>
        </p:txBody>
      </p:sp>
      <p:pic>
        <p:nvPicPr>
          <p:cNvPr id="9" name="Picture 8">
            <a:extLst>
              <a:ext uri="{FF2B5EF4-FFF2-40B4-BE49-F238E27FC236}">
                <a16:creationId xmlns:a16="http://schemas.microsoft.com/office/drawing/2014/main" id="{8068B4A9-21D6-CFC5-2413-6B154DA71454}"/>
              </a:ext>
            </a:extLst>
          </p:cNvPr>
          <p:cNvPicPr>
            <a:picLocks noChangeAspect="1"/>
          </p:cNvPicPr>
          <p:nvPr/>
        </p:nvPicPr>
        <p:blipFill>
          <a:blip r:embed="rId4"/>
          <a:stretch>
            <a:fillRect/>
          </a:stretch>
        </p:blipFill>
        <p:spPr>
          <a:xfrm>
            <a:off x="10743247" y="1509713"/>
            <a:ext cx="6067425" cy="7267575"/>
          </a:xfrm>
          <a:prstGeom prst="rect">
            <a:avLst/>
          </a:prstGeom>
        </p:spPr>
      </p:pic>
      <p:sp>
        <p:nvSpPr>
          <p:cNvPr id="10" name="TextBox 7">
            <a:extLst>
              <a:ext uri="{FF2B5EF4-FFF2-40B4-BE49-F238E27FC236}">
                <a16:creationId xmlns:a16="http://schemas.microsoft.com/office/drawing/2014/main" id="{9A334A0A-E249-FB14-8EC9-349B0E9D885B}"/>
              </a:ext>
            </a:extLst>
          </p:cNvPr>
          <p:cNvSpPr txBox="1"/>
          <p:nvPr/>
        </p:nvSpPr>
        <p:spPr>
          <a:xfrm>
            <a:off x="988627" y="3538405"/>
            <a:ext cx="8462944" cy="3959610"/>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ts val="5179"/>
              </a:lnSpc>
            </a:pPr>
            <a:r>
              <a:rPr lang="en-US" sz="3200" dirty="0">
                <a:latin typeface="Rubik"/>
                <a:ea typeface="Rubik"/>
                <a:cs typeface="Rubik"/>
                <a:sym typeface="Rubik"/>
              </a:rPr>
              <a:t>Think:</a:t>
            </a:r>
            <a:endParaRPr lang="en-US" sz="3200" dirty="0">
              <a:latin typeface="Rubik"/>
              <a:ea typeface="Rubik"/>
              <a:cs typeface="Rubik"/>
            </a:endParaRPr>
          </a:p>
          <a:p>
            <a:pPr algn="l">
              <a:lnSpc>
                <a:spcPts val="5179"/>
              </a:lnSpc>
            </a:pPr>
            <a:r>
              <a:rPr lang="en-US" sz="3200" dirty="0">
                <a:latin typeface="Rubik"/>
                <a:ea typeface="Rubik"/>
                <a:cs typeface="Rubik"/>
                <a:sym typeface="Rubik"/>
              </a:rPr>
              <a:t>What is a current challenge or goal </a:t>
            </a:r>
            <a:endParaRPr lang="en-US" sz="3200" dirty="0">
              <a:latin typeface="Rubik"/>
              <a:ea typeface="Rubik"/>
              <a:cs typeface="Rubik"/>
            </a:endParaRPr>
          </a:p>
          <a:p>
            <a:pPr algn="l">
              <a:lnSpc>
                <a:spcPts val="5179"/>
              </a:lnSpc>
            </a:pPr>
            <a:r>
              <a:rPr lang="en-US" sz="3200" dirty="0">
                <a:latin typeface="Rubik"/>
                <a:ea typeface="Rubik"/>
                <a:cs typeface="Rubik"/>
                <a:sym typeface="Rubik"/>
              </a:rPr>
              <a:t>that you are working towards?</a:t>
            </a:r>
            <a:endParaRPr lang="en-US" sz="3200" dirty="0">
              <a:latin typeface="Rubik"/>
              <a:ea typeface="Rubik"/>
              <a:cs typeface="Rubik"/>
            </a:endParaRPr>
          </a:p>
          <a:p>
            <a:pPr algn="l">
              <a:lnSpc>
                <a:spcPts val="5179"/>
              </a:lnSpc>
            </a:pPr>
            <a:endParaRPr lang="en-US" sz="3200" dirty="0">
              <a:latin typeface="Rubik"/>
              <a:ea typeface="Rubik"/>
              <a:cs typeface="Rubik"/>
            </a:endParaRPr>
          </a:p>
          <a:p>
            <a:pPr algn="l">
              <a:lnSpc>
                <a:spcPts val="5179"/>
              </a:lnSpc>
            </a:pPr>
            <a:r>
              <a:rPr lang="en-US" sz="3200" dirty="0">
                <a:latin typeface="Rubik"/>
                <a:ea typeface="Rubik"/>
                <a:cs typeface="Rubik"/>
                <a:sym typeface="Rubik"/>
              </a:rPr>
              <a:t>Answer the questions on the exit ticket.</a:t>
            </a:r>
            <a:endParaRPr lang="en-US" sz="3200" dirty="0">
              <a:latin typeface="Rubik"/>
              <a:ea typeface="Rubik"/>
              <a:cs typeface="Rubik"/>
            </a:endParaRPr>
          </a:p>
          <a:p>
            <a:pPr algn="l">
              <a:lnSpc>
                <a:spcPts val="5179"/>
              </a:lnSpc>
            </a:pPr>
            <a:endParaRPr lang="en-US" sz="3699">
              <a:solidFill>
                <a:srgbClr val="133959"/>
              </a:solidFill>
              <a:latin typeface="Rubik"/>
              <a:ea typeface="Rubik"/>
              <a:cs typeface="Rubik"/>
              <a:sym typeface="Rubik"/>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name="Slide 102">
    <p:bg>
      <p:bgPr>
        <a:solidFill>
          <a:srgbClr val="F3F1E5"/>
        </a:solidFill>
        <a:effectLst/>
      </p:bgPr>
    </p:bg>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solidFill>
            <a:srgbClr val="CB2C30"/>
          </a:solidFill>
          <a:ln/>
        </p:spPr>
        <p:txBody>
          <a:bodyPr/>
          <a:lstStyle/>
          <a:p>
            <a:endParaRPr lang="en-US"/>
          </a:p>
        </p:txBody>
      </p:sp>
      <p:sp>
        <p:nvSpPr>
          <p:cNvPr id="3" name="Text 1"/>
          <p:cNvSpPr/>
          <p:nvPr/>
        </p:nvSpPr>
        <p:spPr>
          <a:xfrm>
            <a:off x="990600" y="742950"/>
            <a:ext cx="2106632"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F3F1E5"/>
                </a:solidFill>
                <a:latin typeface="Rubik" pitchFamily="34" charset="0"/>
                <a:ea typeface="Rubik" pitchFamily="34" charset="-122"/>
                <a:cs typeface="Rubik" pitchFamily="34" charset="-120"/>
              </a:rPr>
              <a:t>LESSON FIVE</a:t>
            </a:r>
            <a:endParaRPr lang="en-US" sz="1500" dirty="0"/>
          </a:p>
        </p:txBody>
      </p:sp>
      <p:sp>
        <p:nvSpPr>
          <p:cNvPr id="4" name="Text 2"/>
          <p:cNvSpPr/>
          <p:nvPr/>
        </p:nvSpPr>
        <p:spPr>
          <a:xfrm>
            <a:off x="990600" y="3698865"/>
            <a:ext cx="7934853" cy="2026741"/>
          </a:xfrm>
          <a:prstGeom prst="rect">
            <a:avLst/>
          </a:prstGeom>
          <a:noFill/>
          <a:ln/>
        </p:spPr>
        <p:txBody>
          <a:bodyPr wrap="square" lIns="25400" tIns="25400" rIns="25400" bIns="25400" rtlCol="0" anchor="t">
            <a:normAutofit fontScale="92500" lnSpcReduction="20000"/>
          </a:bodyPr>
          <a:lstStyle/>
          <a:p>
            <a:pPr marL="0" indent="0" algn="l">
              <a:lnSpc>
                <a:spcPct val="116000"/>
              </a:lnSpc>
              <a:buNone/>
            </a:pPr>
            <a:r>
              <a:rPr lang="en-US" sz="4500" b="1" kern="0" spc="-45" dirty="0">
                <a:solidFill>
                  <a:srgbClr val="F3F1E5"/>
                </a:solidFill>
                <a:latin typeface="Playfair Display" pitchFamily="34" charset="0"/>
                <a:ea typeface="Playfair Display" pitchFamily="34" charset="-122"/>
                <a:cs typeface="Playfair Display" pitchFamily="34" charset="-120"/>
              </a:rPr>
              <a:t>“Failure is the key to success; each mistake teaches us something.”</a:t>
            </a:r>
            <a:endParaRPr lang="en-US" sz="4500" dirty="0"/>
          </a:p>
        </p:txBody>
      </p:sp>
      <p:sp>
        <p:nvSpPr>
          <p:cNvPr id="5" name="Text 3"/>
          <p:cNvSpPr/>
          <p:nvPr/>
        </p:nvSpPr>
        <p:spPr>
          <a:xfrm>
            <a:off x="990600" y="6449506"/>
            <a:ext cx="17937480" cy="330200"/>
          </a:xfrm>
          <a:prstGeom prst="rect">
            <a:avLst/>
          </a:prstGeom>
          <a:noFill/>
          <a:ln/>
        </p:spPr>
        <p:txBody>
          <a:bodyPr wrap="square" lIns="25400" tIns="25400" rIns="25400" bIns="25400" rtlCol="0" anchor="t">
            <a:normAutofit lnSpcReduction="10000"/>
          </a:bodyPr>
          <a:lstStyle/>
          <a:p>
            <a:pPr marL="0" indent="0" algn="l">
              <a:buNone/>
            </a:pPr>
            <a:r>
              <a:rPr lang="en-US" sz="1950" b="1" kern="0" spc="78" dirty="0">
                <a:solidFill>
                  <a:srgbClr val="F3F1E5"/>
                </a:solidFill>
                <a:latin typeface="Rubik" pitchFamily="34" charset="0"/>
                <a:ea typeface="Rubik" pitchFamily="34" charset="-122"/>
                <a:cs typeface="Rubik" pitchFamily="34" charset="-120"/>
              </a:rPr>
              <a:t>— Morihei Ueshiba</a:t>
            </a:r>
            <a:endParaRPr lang="en-US" sz="1950" dirty="0"/>
          </a:p>
        </p:txBody>
      </p:sp>
      <p:pic>
        <p:nvPicPr>
          <p:cNvPr id="6" name="Image 0" descr="preencoded.png"/>
          <p:cNvPicPr>
            <a:picLocks noChangeAspect="1"/>
          </p:cNvPicPr>
          <p:nvPr/>
        </p:nvPicPr>
        <p:blipFill>
          <a:blip r:embed="rId3"/>
          <a:stretch>
            <a:fillRect/>
          </a:stretch>
        </p:blipFill>
        <p:spPr>
          <a:xfrm>
            <a:off x="990600" y="9372600"/>
            <a:ext cx="546993" cy="304800"/>
          </a:xfrm>
          <a:prstGeom prst="rect">
            <a:avLst/>
          </a:prstGeom>
        </p:spPr>
      </p:pic>
      <p:sp>
        <p:nvSpPr>
          <p:cNvPr id="7" name="Text 4"/>
          <p:cNvSpPr/>
          <p:nvPr/>
        </p:nvSpPr>
        <p:spPr>
          <a:xfrm>
            <a:off x="16238240" y="9505950"/>
            <a:ext cx="1135360"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F3F1E5">
                    <a:alpha val="70000"/>
                  </a:srgbClr>
                </a:solidFill>
                <a:latin typeface="Rubik" pitchFamily="34" charset="0"/>
                <a:ea typeface="Rubik" pitchFamily="34" charset="-122"/>
                <a:cs typeface="Rubik" pitchFamily="34" charset="-120"/>
              </a:rPr>
              <a:t>LESSON FIVE</a:t>
            </a:r>
            <a:endParaRPr lang="en-US" sz="1125" dirty="0"/>
          </a:p>
        </p:txBody>
      </p:sp>
      <p:grpSp>
        <p:nvGrpSpPr>
          <p:cNvPr id="11" name="Group 10">
            <a:extLst>
              <a:ext uri="{FF2B5EF4-FFF2-40B4-BE49-F238E27FC236}">
                <a16:creationId xmlns:a16="http://schemas.microsoft.com/office/drawing/2014/main" id="{A12AD99D-7112-EA45-7DD8-45F743E09D95}"/>
              </a:ext>
            </a:extLst>
          </p:cNvPr>
          <p:cNvGrpSpPr/>
          <p:nvPr/>
        </p:nvGrpSpPr>
        <p:grpSpPr>
          <a:xfrm>
            <a:off x="9992590" y="0"/>
            <a:ext cx="8299704" cy="10287000"/>
            <a:chOff x="0" y="0"/>
            <a:chExt cx="11066272" cy="13716000"/>
          </a:xfrm>
        </p:grpSpPr>
        <p:sp>
          <p:nvSpPr>
            <p:cNvPr id="12" name="Freeform 5">
              <a:extLst>
                <a:ext uri="{FF2B5EF4-FFF2-40B4-BE49-F238E27FC236}">
                  <a16:creationId xmlns:a16="http://schemas.microsoft.com/office/drawing/2014/main" id="{48B66AA4-EF98-F62A-ABAA-3E4FA4F05131}"/>
                </a:ext>
              </a:extLst>
            </p:cNvPr>
            <p:cNvSpPr/>
            <p:nvPr/>
          </p:nvSpPr>
          <p:spPr>
            <a:xfrm>
              <a:off x="0" y="0"/>
              <a:ext cx="11066272" cy="13716000"/>
            </a:xfrm>
            <a:custGeom>
              <a:avLst/>
              <a:gdLst/>
              <a:ahLst/>
              <a:cxnLst/>
              <a:rect l="l" t="t" r="r" b="b"/>
              <a:pathLst>
                <a:path w="11066272" h="13716000">
                  <a:moveTo>
                    <a:pt x="0" y="0"/>
                  </a:moveTo>
                  <a:lnTo>
                    <a:pt x="11066272" y="0"/>
                  </a:lnTo>
                  <a:lnTo>
                    <a:pt x="11066272" y="13716000"/>
                  </a:lnTo>
                  <a:lnTo>
                    <a:pt x="0" y="13716000"/>
                  </a:lnTo>
                  <a:lnTo>
                    <a:pt x="0" y="0"/>
                  </a:lnTo>
                  <a:close/>
                </a:path>
              </a:pathLst>
            </a:custGeom>
            <a:blipFill>
              <a:blip r:embed="rId4"/>
              <a:stretch>
                <a:fillRect l="-42957" r="-42958"/>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F1E5"/>
        </a:solidFill>
        <a:effectLst/>
      </p:bgPr>
    </p:bg>
    <p:spTree>
      <p:nvGrpSpPr>
        <p:cNvPr id="1" name="">
          <a:extLst>
            <a:ext uri="{FF2B5EF4-FFF2-40B4-BE49-F238E27FC236}">
              <a16:creationId xmlns:a16="http://schemas.microsoft.com/office/drawing/2014/main" id="{FF957666-6D0D-23BC-ADEE-D4223AD59FD9}"/>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7A4BF313-B70B-2375-D6DC-1EC6A75F97F3}"/>
              </a:ext>
            </a:extLst>
          </p:cNvPr>
          <p:cNvSpPr/>
          <p:nvPr/>
        </p:nvSpPr>
        <p:spPr>
          <a:xfrm>
            <a:off x="990600" y="742950"/>
            <a:ext cx="3032036" cy="285750"/>
          </a:xfrm>
          <a:prstGeom prst="rect">
            <a:avLst/>
          </a:prstGeom>
          <a:noFill/>
          <a:ln/>
        </p:spPr>
        <p:txBody>
          <a:bodyPr wrap="square" lIns="25400" tIns="25400" rIns="25400" bIns="25400" rtlCol="0" anchor="ctr">
            <a:normAutofit fontScale="92500" lnSpcReduction="20000"/>
          </a:bodyPr>
          <a:lstStyle/>
          <a:p>
            <a:pPr marL="0" indent="0" algn="l">
              <a:lnSpc>
                <a:spcPct val="130000"/>
              </a:lnSpc>
              <a:buNone/>
            </a:pPr>
            <a:r>
              <a:rPr lang="en-US" sz="1500" kern="0" spc="210" dirty="0">
                <a:solidFill>
                  <a:srgbClr val="2B2B28"/>
                </a:solidFill>
                <a:latin typeface="Rubik" pitchFamily="34" charset="0"/>
                <a:ea typeface="Rubik" pitchFamily="34" charset="-122"/>
                <a:cs typeface="Rubik" pitchFamily="34" charset="-120"/>
              </a:rPr>
              <a:t>LESSON 1 · REFLECT</a:t>
            </a:r>
            <a:endParaRPr lang="en-US" sz="1500" dirty="0"/>
          </a:p>
        </p:txBody>
      </p:sp>
      <p:sp>
        <p:nvSpPr>
          <p:cNvPr id="4" name="Text 2">
            <a:extLst>
              <a:ext uri="{FF2B5EF4-FFF2-40B4-BE49-F238E27FC236}">
                <a16:creationId xmlns:a16="http://schemas.microsoft.com/office/drawing/2014/main" id="{04EC9584-F509-6E65-5BC4-58C3A6211953}"/>
              </a:ext>
            </a:extLst>
          </p:cNvPr>
          <p:cNvSpPr/>
          <p:nvPr/>
        </p:nvSpPr>
        <p:spPr>
          <a:xfrm>
            <a:off x="1617617" y="2023624"/>
            <a:ext cx="17937480" cy="467420"/>
          </a:xfrm>
          <a:prstGeom prst="rect">
            <a:avLst/>
          </a:prstGeom>
          <a:noFill/>
          <a:ln/>
        </p:spPr>
        <p:txBody>
          <a:bodyPr wrap="square" lIns="25400" tIns="25400" rIns="25400" bIns="25400" rtlCol="0" anchor="t">
            <a:normAutofit fontScale="92500" lnSpcReduction="20000"/>
          </a:bodyPr>
          <a:lstStyle/>
          <a:p>
            <a:pPr>
              <a:lnSpc>
                <a:spcPct val="98000"/>
              </a:lnSpc>
            </a:pPr>
            <a:r>
              <a:rPr lang="en-US" sz="3450" b="1" kern="0" spc="-41" dirty="0">
                <a:latin typeface="Playfair Display"/>
              </a:rPr>
              <a:t>How'd it Go? </a:t>
            </a:r>
          </a:p>
        </p:txBody>
      </p:sp>
      <p:pic>
        <p:nvPicPr>
          <p:cNvPr id="11" name="Image 0" descr="preencoded.png">
            <a:extLst>
              <a:ext uri="{FF2B5EF4-FFF2-40B4-BE49-F238E27FC236}">
                <a16:creationId xmlns:a16="http://schemas.microsoft.com/office/drawing/2014/main" id="{183E24C8-C0F4-759F-7A7A-4B30108CE1E8}"/>
              </a:ext>
            </a:extLst>
          </p:cNvPr>
          <p:cNvPicPr>
            <a:picLocks noChangeAspect="1"/>
          </p:cNvPicPr>
          <p:nvPr/>
        </p:nvPicPr>
        <p:blipFill>
          <a:blip r:embed="rId3"/>
          <a:stretch>
            <a:fillRect/>
          </a:stretch>
        </p:blipFill>
        <p:spPr>
          <a:xfrm>
            <a:off x="990600" y="8588829"/>
            <a:ext cx="1994793" cy="1099456"/>
          </a:xfrm>
          <a:prstGeom prst="rect">
            <a:avLst/>
          </a:prstGeom>
        </p:spPr>
      </p:pic>
      <p:sp>
        <p:nvSpPr>
          <p:cNvPr id="12" name="Text 9">
            <a:extLst>
              <a:ext uri="{FF2B5EF4-FFF2-40B4-BE49-F238E27FC236}">
                <a16:creationId xmlns:a16="http://schemas.microsoft.com/office/drawing/2014/main" id="{9846F878-75E5-51A4-58C1-E995694631E4}"/>
              </a:ext>
            </a:extLst>
          </p:cNvPr>
          <p:cNvSpPr/>
          <p:nvPr/>
        </p:nvSpPr>
        <p:spPr>
          <a:xfrm>
            <a:off x="16277034" y="9505950"/>
            <a:ext cx="1096566" cy="209550"/>
          </a:xfrm>
          <a:prstGeom prst="rect">
            <a:avLst/>
          </a:prstGeom>
          <a:noFill/>
          <a:ln/>
        </p:spPr>
        <p:txBody>
          <a:bodyPr wrap="square" lIns="25400" tIns="25400" rIns="25400" bIns="25400" rtlCol="0" anchor="t">
            <a:normAutofit fontScale="92500"/>
          </a:bodyPr>
          <a:lstStyle/>
          <a:p>
            <a:pPr marL="0" indent="0" algn="l">
              <a:buNone/>
            </a:pPr>
            <a:r>
              <a:rPr lang="en-US" sz="1125" kern="0" spc="113" dirty="0">
                <a:solidFill>
                  <a:srgbClr val="8C897E"/>
                </a:solidFill>
                <a:latin typeface="Rubik" pitchFamily="34" charset="0"/>
                <a:ea typeface="Rubik" pitchFamily="34" charset="-122"/>
                <a:cs typeface="Rubik" pitchFamily="34" charset="-120"/>
              </a:rPr>
              <a:t>LESSON ONE</a:t>
            </a:r>
            <a:endParaRPr lang="en-US" sz="1125" dirty="0"/>
          </a:p>
        </p:txBody>
      </p:sp>
      <p:sp>
        <p:nvSpPr>
          <p:cNvPr id="2" name="TextBox 2">
            <a:extLst>
              <a:ext uri="{FF2B5EF4-FFF2-40B4-BE49-F238E27FC236}">
                <a16:creationId xmlns:a16="http://schemas.microsoft.com/office/drawing/2014/main" id="{66E0B1F1-35FA-BF49-6665-E390658C5C58}"/>
              </a:ext>
            </a:extLst>
          </p:cNvPr>
          <p:cNvSpPr txBox="1"/>
          <p:nvPr/>
        </p:nvSpPr>
        <p:spPr>
          <a:xfrm>
            <a:off x="1053368" y="2488396"/>
            <a:ext cx="9004136" cy="7132722"/>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817245" lvl="2" indent="-272415">
              <a:lnSpc>
                <a:spcPts val="5599"/>
              </a:lnSpc>
              <a:buFont typeface="Arial,Sans-Serif"/>
              <a:buChar char="⚬"/>
            </a:pPr>
            <a:r>
              <a:rPr lang="en-US" sz="3200" dirty="0">
                <a:solidFill>
                  <a:srgbClr val="000000"/>
                </a:solidFill>
                <a:latin typeface="Arial"/>
                <a:ea typeface="Rubik"/>
                <a:cs typeface="Arial"/>
                <a:sym typeface="Rubik"/>
              </a:rPr>
              <a:t>How successful was your tower? Was it as tall as you could make it?</a:t>
            </a:r>
          </a:p>
          <a:p>
            <a:pPr marL="817245" lvl="2" indent="-272415">
              <a:lnSpc>
                <a:spcPts val="5599"/>
              </a:lnSpc>
              <a:buFont typeface="Arial,Sans-Serif"/>
              <a:buChar char="⚬"/>
            </a:pPr>
            <a:r>
              <a:rPr lang="en-US" sz="3200" dirty="0">
                <a:solidFill>
                  <a:srgbClr val="000000"/>
                </a:solidFill>
                <a:latin typeface="Arial"/>
                <a:ea typeface="Rubik"/>
                <a:cs typeface="Arial"/>
                <a:sym typeface="Rubik"/>
              </a:rPr>
              <a:t>Did you estimate the correct height?</a:t>
            </a:r>
            <a:endParaRPr lang="en-US" sz="3200" dirty="0">
              <a:solidFill>
                <a:srgbClr val="000000"/>
              </a:solidFill>
              <a:latin typeface="Arial"/>
              <a:ea typeface="Rubik"/>
              <a:cs typeface="Arial"/>
            </a:endParaRPr>
          </a:p>
          <a:p>
            <a:pPr marL="817245" lvl="2" indent="-272415">
              <a:lnSpc>
                <a:spcPts val="5599"/>
              </a:lnSpc>
              <a:buFont typeface="Arial,Sans-Serif"/>
              <a:buChar char="⚬"/>
            </a:pPr>
            <a:r>
              <a:rPr lang="en-US" sz="3200" dirty="0">
                <a:solidFill>
                  <a:srgbClr val="000000"/>
                </a:solidFill>
                <a:latin typeface="Arial"/>
                <a:ea typeface="Rubik"/>
                <a:cs typeface="Arial"/>
                <a:sym typeface="Rubik"/>
              </a:rPr>
              <a:t>What will you change when you have another attempt to build the tower?</a:t>
            </a:r>
            <a:endParaRPr lang="en-US" sz="3200" dirty="0">
              <a:solidFill>
                <a:srgbClr val="000000"/>
              </a:solidFill>
              <a:latin typeface="Arial"/>
              <a:ea typeface="Rubik"/>
              <a:cs typeface="Arial"/>
            </a:endParaRPr>
          </a:p>
          <a:p>
            <a:pPr marL="817245" lvl="2" indent="-272415">
              <a:lnSpc>
                <a:spcPts val="5599"/>
              </a:lnSpc>
              <a:buFont typeface="Arial,Sans-Serif"/>
              <a:buChar char="⚬"/>
            </a:pPr>
            <a:r>
              <a:rPr lang="en-US" sz="3200" dirty="0">
                <a:solidFill>
                  <a:srgbClr val="000000"/>
                </a:solidFill>
                <a:latin typeface="Arial"/>
                <a:ea typeface="Rubik"/>
                <a:cs typeface="Arial"/>
                <a:sym typeface="Rubik"/>
              </a:rPr>
              <a:t>What considerations are you thinking about?</a:t>
            </a:r>
            <a:endParaRPr lang="en-US" sz="3200" dirty="0">
              <a:solidFill>
                <a:srgbClr val="000000"/>
              </a:solidFill>
              <a:latin typeface="Arial"/>
              <a:ea typeface="Rubik"/>
              <a:cs typeface="Arial"/>
            </a:endParaRPr>
          </a:p>
          <a:p>
            <a:pPr marL="817245" lvl="2" indent="-272415">
              <a:lnSpc>
                <a:spcPts val="5599"/>
              </a:lnSpc>
              <a:buFont typeface="Arial,Sans-Serif"/>
              <a:buChar char="⚬"/>
            </a:pPr>
            <a:r>
              <a:rPr lang="en-US" sz="3200" dirty="0">
                <a:solidFill>
                  <a:srgbClr val="000000"/>
                </a:solidFill>
                <a:latin typeface="Arial"/>
                <a:ea typeface="Rubik"/>
                <a:cs typeface="Arial"/>
                <a:sym typeface="Rubik"/>
              </a:rPr>
              <a:t>How will you change your approach and method of execution?</a:t>
            </a:r>
            <a:endParaRPr lang="en-US" sz="3200" dirty="0">
              <a:solidFill>
                <a:srgbClr val="000000"/>
              </a:solidFill>
              <a:latin typeface="Arial"/>
              <a:ea typeface="Rubik"/>
              <a:cs typeface="Arial"/>
            </a:endParaRPr>
          </a:p>
          <a:p>
            <a:pPr marL="828040" lvl="2" indent="-275590" algn="l">
              <a:lnSpc>
                <a:spcPts val="5739"/>
              </a:lnSpc>
              <a:buFont typeface="Arial"/>
              <a:buChar char="⚬"/>
            </a:pPr>
            <a:endParaRPr lang="en-US" sz="3200" dirty="0">
              <a:solidFill>
                <a:srgbClr val="000000"/>
              </a:solidFill>
              <a:latin typeface="Rubik"/>
              <a:ea typeface="Rubik"/>
              <a:cs typeface="Rubik"/>
            </a:endParaRPr>
          </a:p>
          <a:p>
            <a:pPr marL="828673" lvl="2" indent="-276224" algn="ctr">
              <a:lnSpc>
                <a:spcPts val="5739"/>
              </a:lnSpc>
            </a:pPr>
            <a:endParaRPr lang="en-US" sz="3200">
              <a:solidFill>
                <a:srgbClr val="000000"/>
              </a:solidFill>
              <a:latin typeface="Rubik"/>
              <a:ea typeface="Rubik"/>
              <a:cs typeface="Rubik"/>
              <a:sym typeface="Rubik"/>
            </a:endParaRPr>
          </a:p>
        </p:txBody>
      </p:sp>
      <p:pic>
        <p:nvPicPr>
          <p:cNvPr id="5" name="Picture 4">
            <a:extLst>
              <a:ext uri="{FF2B5EF4-FFF2-40B4-BE49-F238E27FC236}">
                <a16:creationId xmlns:a16="http://schemas.microsoft.com/office/drawing/2014/main" id="{5207C5F7-3A8B-611B-C680-D4E53B692594}"/>
              </a:ext>
            </a:extLst>
          </p:cNvPr>
          <p:cNvPicPr>
            <a:picLocks noChangeAspect="1"/>
          </p:cNvPicPr>
          <p:nvPr/>
        </p:nvPicPr>
        <p:blipFill>
          <a:blip r:embed="rId4"/>
          <a:stretch>
            <a:fillRect/>
          </a:stretch>
        </p:blipFill>
        <p:spPr>
          <a:xfrm>
            <a:off x="10582275" y="837248"/>
            <a:ext cx="6785610" cy="8322945"/>
          </a:xfrm>
          <a:prstGeom prst="rect">
            <a:avLst/>
          </a:prstGeom>
        </p:spPr>
      </p:pic>
    </p:spTree>
    <p:extLst>
      <p:ext uri="{BB962C8B-B14F-4D97-AF65-F5344CB8AC3E}">
        <p14:creationId xmlns:p14="http://schemas.microsoft.com/office/powerpoint/2010/main" val="17437560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230</TotalTime>
  <Words>6700</Words>
  <Application>Microsoft Office PowerPoint</Application>
  <PresentationFormat>Custom</PresentationFormat>
  <Paragraphs>920</Paragraphs>
  <Slides>85</Slides>
  <Notes>85</Notes>
  <HiddenSlides>0</HiddenSlides>
  <MMClips>2</MMClips>
  <ScaleCrop>false</ScaleCrop>
  <HeadingPairs>
    <vt:vector size="4" baseType="variant">
      <vt:variant>
        <vt:lpstr>Theme</vt:lpstr>
      </vt:variant>
      <vt:variant>
        <vt:i4>1</vt:i4>
      </vt:variant>
      <vt:variant>
        <vt:lpstr>Slide Titles</vt:lpstr>
      </vt:variant>
      <vt:variant>
        <vt:i4>85</vt:i4>
      </vt:variant>
    </vt:vector>
  </HeadingPairs>
  <TitlesOfParts>
    <vt:vector size="86"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Siobhan Oswald</cp:lastModifiedBy>
  <cp:revision>1142</cp:revision>
  <dcterms:created xsi:type="dcterms:W3CDTF">2026-07-03T12:32:49Z</dcterms:created>
  <dcterms:modified xsi:type="dcterms:W3CDTF">2026-09-04T15:33:36Z</dcterms:modified>
</cp:coreProperties>
</file>