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7" r:id="rId2"/>
  </p:sldMasterIdLst>
  <p:notesMasterIdLst>
    <p:notesMasterId r:id="rId13"/>
  </p:notesMasterIdLst>
  <p:sldIdLst>
    <p:sldId id="270" r:id="rId3"/>
    <p:sldId id="257" r:id="rId4"/>
    <p:sldId id="265" r:id="rId5"/>
    <p:sldId id="269" r:id="rId6"/>
    <p:sldId id="274" r:id="rId7"/>
    <p:sldId id="268" r:id="rId8"/>
    <p:sldId id="271" r:id="rId9"/>
    <p:sldId id="273" r:id="rId10"/>
    <p:sldId id="272" r:id="rId11"/>
    <p:sldId id="266" r:id="rId1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630C"/>
    <a:srgbClr val="0E5D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46863-B60D-427D-BA4C-1801C21934A8}" v="156" dt="2026-01-28T19:05:44.4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2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Clifford" userId="7f6c1f5b76862e0f" providerId="LiveId" clId="{7AF511EF-E408-4F4A-AFAA-B86B34967E2D}"/>
    <pc:docChg chg="undo redo custSel addSld delSld modSld sldOrd modMainMaster">
      <pc:chgData name="Matt Clifford" userId="7f6c1f5b76862e0f" providerId="LiveId" clId="{7AF511EF-E408-4F4A-AFAA-B86B34967E2D}" dt="2026-01-28T19:05:43.537" v="1440"/>
      <pc:docMkLst>
        <pc:docMk/>
      </pc:docMkLst>
      <pc:sldChg chg="addSp delSp modSp mod modClrScheme chgLayout">
        <pc:chgData name="Matt Clifford" userId="7f6c1f5b76862e0f" providerId="LiveId" clId="{7AF511EF-E408-4F4A-AFAA-B86B34967E2D}" dt="2026-01-28T19:05:37.209" v="1432"/>
        <pc:sldMkLst>
          <pc:docMk/>
          <pc:sldMk cId="4131168381" sldId="257"/>
        </pc:sldMkLst>
        <pc:spChg chg="mod">
          <ac:chgData name="Matt Clifford" userId="7f6c1f5b76862e0f" providerId="LiveId" clId="{7AF511EF-E408-4F4A-AFAA-B86B34967E2D}" dt="2026-01-27T01:26:15.146" v="1363" actId="1076"/>
          <ac:spMkLst>
            <pc:docMk/>
            <pc:sldMk cId="4131168381" sldId="257"/>
            <ac:spMk id="2" creationId="{24FD2805-316A-0D2F-AE3F-6B81ACFD595D}"/>
          </ac:spMkLst>
        </pc:spChg>
        <pc:spChg chg="mod topLvl">
          <ac:chgData name="Matt Clifford" userId="7f6c1f5b76862e0f" providerId="LiveId" clId="{7AF511EF-E408-4F4A-AFAA-B86B34967E2D}" dt="2026-01-27T01:26:04.100" v="1360" actId="164"/>
          <ac:spMkLst>
            <pc:docMk/>
            <pc:sldMk cId="4131168381" sldId="257"/>
            <ac:spMk id="3" creationId="{E0D6CB1D-43A4-5A1C-933B-FA9E273B49AC}"/>
          </ac:spMkLst>
        </pc:spChg>
        <pc:spChg chg="mod topLvl">
          <ac:chgData name="Matt Clifford" userId="7f6c1f5b76862e0f" providerId="LiveId" clId="{7AF511EF-E408-4F4A-AFAA-B86B34967E2D}" dt="2026-01-27T01:26:04.100" v="1360" actId="164"/>
          <ac:spMkLst>
            <pc:docMk/>
            <pc:sldMk cId="4131168381" sldId="257"/>
            <ac:spMk id="5" creationId="{D0356DCE-2F98-47B6-95DC-3EEEFD58838D}"/>
          </ac:spMkLst>
        </pc:spChg>
        <pc:spChg chg="del mod topLvl">
          <ac:chgData name="Matt Clifford" userId="7f6c1f5b76862e0f" providerId="LiveId" clId="{7AF511EF-E408-4F4A-AFAA-B86B34967E2D}" dt="2026-01-27T01:25:53.011" v="1356" actId="478"/>
          <ac:spMkLst>
            <pc:docMk/>
            <pc:sldMk cId="4131168381" sldId="257"/>
            <ac:spMk id="6" creationId="{060317E1-4C34-B215-ECFE-5C85F9E38E85}"/>
          </ac:spMkLst>
        </pc:spChg>
        <pc:spChg chg="del mod topLvl">
          <ac:chgData name="Matt Clifford" userId="7f6c1f5b76862e0f" providerId="LiveId" clId="{7AF511EF-E408-4F4A-AFAA-B86B34967E2D}" dt="2026-01-27T01:25:53.011" v="1356" actId="478"/>
          <ac:spMkLst>
            <pc:docMk/>
            <pc:sldMk cId="4131168381" sldId="257"/>
            <ac:spMk id="7" creationId="{9D1B96EC-2193-DB2C-4B9B-863A6BAA37B4}"/>
          </ac:spMkLst>
        </pc:spChg>
        <pc:spChg chg="mod topLvl">
          <ac:chgData name="Matt Clifford" userId="7f6c1f5b76862e0f" providerId="LiveId" clId="{7AF511EF-E408-4F4A-AFAA-B86B34967E2D}" dt="2026-01-27T01:26:01.393" v="1359" actId="164"/>
          <ac:spMkLst>
            <pc:docMk/>
            <pc:sldMk cId="4131168381" sldId="257"/>
            <ac:spMk id="8" creationId="{8DA4E9C7-280F-9477-7DD0-D1709AE85545}"/>
          </ac:spMkLst>
        </pc:spChg>
        <pc:spChg chg="mod topLvl">
          <ac:chgData name="Matt Clifford" userId="7f6c1f5b76862e0f" providerId="LiveId" clId="{7AF511EF-E408-4F4A-AFAA-B86B34967E2D}" dt="2026-01-27T01:26:01.393" v="1359" actId="164"/>
          <ac:spMkLst>
            <pc:docMk/>
            <pc:sldMk cId="4131168381" sldId="257"/>
            <ac:spMk id="9" creationId="{FFE80EE1-8C1F-FF4C-654A-03D792C36C18}"/>
          </ac:spMkLst>
        </pc:spChg>
        <pc:spChg chg="add del mod">
          <ac:chgData name="Matt Clifford" userId="7f6c1f5b76862e0f" providerId="LiveId" clId="{7AF511EF-E408-4F4A-AFAA-B86B34967E2D}" dt="2026-01-27T01:22:00.751" v="1331" actId="478"/>
          <ac:spMkLst>
            <pc:docMk/>
            <pc:sldMk cId="4131168381" sldId="257"/>
            <ac:spMk id="15" creationId="{D5C63551-3568-0105-92BA-C8580CD41C1E}"/>
          </ac:spMkLst>
        </pc:spChg>
        <pc:spChg chg="del">
          <ac:chgData name="Matt Clifford" userId="7f6c1f5b76862e0f" providerId="LiveId" clId="{7AF511EF-E408-4F4A-AFAA-B86B34967E2D}" dt="2026-01-28T00:48:14.565" v="1425" actId="478"/>
          <ac:spMkLst>
            <pc:docMk/>
            <pc:sldMk cId="4131168381" sldId="257"/>
            <ac:spMk id="26" creationId="{8091740E-E08A-6755-57B9-C02BB82392E4}"/>
          </ac:spMkLst>
        </pc:spChg>
        <pc:spChg chg="add mod">
          <ac:chgData name="Matt Clifford" userId="7f6c1f5b76862e0f" providerId="LiveId" clId="{7AF511EF-E408-4F4A-AFAA-B86B34967E2D}" dt="2026-01-28T19:05:37.209" v="1432"/>
          <ac:spMkLst>
            <pc:docMk/>
            <pc:sldMk cId="4131168381" sldId="257"/>
            <ac:spMk id="27" creationId="{7AD94AB6-818A-EA60-612C-4CF832228BCA}"/>
          </ac:spMkLst>
        </pc:spChg>
        <pc:grpChg chg="del mod">
          <ac:chgData name="Matt Clifford" userId="7f6c1f5b76862e0f" providerId="LiveId" clId="{7AF511EF-E408-4F4A-AFAA-B86B34967E2D}" dt="2026-01-27T00:44:52.714" v="1138" actId="165"/>
          <ac:grpSpMkLst>
            <pc:docMk/>
            <pc:sldMk cId="4131168381" sldId="257"/>
            <ac:grpSpMk id="10" creationId="{2E89CDA1-13E7-62E5-9FEE-F11E0C0D9419}"/>
          </ac:grpSpMkLst>
        </pc:grpChg>
        <pc:grpChg chg="del mod">
          <ac:chgData name="Matt Clifford" userId="7f6c1f5b76862e0f" providerId="LiveId" clId="{7AF511EF-E408-4F4A-AFAA-B86B34967E2D}" dt="2026-01-27T00:44:52.714" v="1138" actId="165"/>
          <ac:grpSpMkLst>
            <pc:docMk/>
            <pc:sldMk cId="4131168381" sldId="257"/>
            <ac:grpSpMk id="11" creationId="{DA338644-DB17-B1C6-2E8F-B25CC0FC280D}"/>
          </ac:grpSpMkLst>
        </pc:grpChg>
        <pc:grpChg chg="del mod">
          <ac:chgData name="Matt Clifford" userId="7f6c1f5b76862e0f" providerId="LiveId" clId="{7AF511EF-E408-4F4A-AFAA-B86B34967E2D}" dt="2026-01-27T00:44:52.714" v="1138" actId="165"/>
          <ac:grpSpMkLst>
            <pc:docMk/>
            <pc:sldMk cId="4131168381" sldId="257"/>
            <ac:grpSpMk id="12" creationId="{AF9C173C-AF0C-CB53-888B-B85EF2BAF364}"/>
          </ac:grpSpMkLst>
        </pc:grpChg>
        <pc:grpChg chg="add mod">
          <ac:chgData name="Matt Clifford" userId="7f6c1f5b76862e0f" providerId="LiveId" clId="{7AF511EF-E408-4F4A-AFAA-B86B34967E2D}" dt="2026-01-27T01:26:05.609" v="1361" actId="164"/>
          <ac:grpSpMkLst>
            <pc:docMk/>
            <pc:sldMk cId="4131168381" sldId="257"/>
            <ac:grpSpMk id="16" creationId="{1074295E-44CB-B181-8BA7-1DF92CA3FDBA}"/>
          </ac:grpSpMkLst>
        </pc:grpChg>
        <pc:grpChg chg="add mod">
          <ac:chgData name="Matt Clifford" userId="7f6c1f5b76862e0f" providerId="LiveId" clId="{7AF511EF-E408-4F4A-AFAA-B86B34967E2D}" dt="2026-01-27T01:26:05.609" v="1361" actId="164"/>
          <ac:grpSpMkLst>
            <pc:docMk/>
            <pc:sldMk cId="4131168381" sldId="257"/>
            <ac:grpSpMk id="17" creationId="{3A70B25E-A90C-9698-3827-8590A0456A32}"/>
          </ac:grpSpMkLst>
        </pc:grpChg>
        <pc:grpChg chg="add mod">
          <ac:chgData name="Matt Clifford" userId="7f6c1f5b76862e0f" providerId="LiveId" clId="{7AF511EF-E408-4F4A-AFAA-B86B34967E2D}" dt="2026-01-27T01:32:27.699" v="1366" actId="12789"/>
          <ac:grpSpMkLst>
            <pc:docMk/>
            <pc:sldMk cId="4131168381" sldId="257"/>
            <ac:grpSpMk id="18" creationId="{92861DDA-BC0E-A8BB-2657-CAB5941F6614}"/>
          </ac:grpSpMkLst>
        </pc:grpChg>
        <pc:picChg chg="add del mod">
          <ac:chgData name="Matt Clifford" userId="7f6c1f5b76862e0f" providerId="LiveId" clId="{7AF511EF-E408-4F4A-AFAA-B86B34967E2D}" dt="2026-01-27T01:03:55.236" v="1197" actId="478"/>
          <ac:picMkLst>
            <pc:docMk/>
            <pc:sldMk cId="4131168381" sldId="257"/>
            <ac:picMk id="14" creationId="{F13E7D1E-135A-069A-5173-3F671C01BC78}"/>
          </ac:picMkLst>
        </pc:picChg>
        <pc:cxnChg chg="add mod">
          <ac:chgData name="Matt Clifford" userId="7f6c1f5b76862e0f" providerId="LiveId" clId="{7AF511EF-E408-4F4A-AFAA-B86B34967E2D}" dt="2026-01-27T01:32:27.699" v="1366" actId="12789"/>
          <ac:cxnSpMkLst>
            <pc:docMk/>
            <pc:sldMk cId="4131168381" sldId="257"/>
            <ac:cxnSpMk id="13" creationId="{E2D6CB5B-1AFF-1CB7-3F4E-34CF53EDDEED}"/>
          </ac:cxnSpMkLst>
        </pc:cxnChg>
        <pc:cxnChg chg="add mod">
          <ac:chgData name="Matt Clifford" userId="7f6c1f5b76862e0f" providerId="LiveId" clId="{7AF511EF-E408-4F4A-AFAA-B86B34967E2D}" dt="2026-01-27T23:54:01.091" v="1393" actId="14100"/>
          <ac:cxnSpMkLst>
            <pc:docMk/>
            <pc:sldMk cId="4131168381" sldId="257"/>
            <ac:cxnSpMk id="22" creationId="{A2BC56F8-6540-83C0-239E-1AEFA35DF43F}"/>
          </ac:cxnSpMkLst>
        </pc:cxnChg>
        <pc:cxnChg chg="add mod">
          <ac:chgData name="Matt Clifford" userId="7f6c1f5b76862e0f" providerId="LiveId" clId="{7AF511EF-E408-4F4A-AFAA-B86B34967E2D}" dt="2026-01-27T23:54:09.617" v="1396" actId="14100"/>
          <ac:cxnSpMkLst>
            <pc:docMk/>
            <pc:sldMk cId="4131168381" sldId="257"/>
            <ac:cxnSpMk id="24" creationId="{A7B4422F-048D-BF0A-4818-E8F5C445F6FD}"/>
          </ac:cxnSpMkLst>
        </pc:cxnChg>
      </pc:sldChg>
      <pc:sldChg chg="addSp delSp modSp mod">
        <pc:chgData name="Matt Clifford" userId="7f6c1f5b76862e0f" providerId="LiveId" clId="{7AF511EF-E408-4F4A-AFAA-B86B34967E2D}" dt="2026-01-28T19:05:37.691" v="1433"/>
        <pc:sldMkLst>
          <pc:docMk/>
          <pc:sldMk cId="2382760312" sldId="265"/>
        </pc:sldMkLst>
        <pc:spChg chg="add del mod">
          <ac:chgData name="Matt Clifford" userId="7f6c1f5b76862e0f" providerId="LiveId" clId="{7AF511EF-E408-4F4A-AFAA-B86B34967E2D}" dt="2026-01-27T01:06:38.321" v="1246" actId="478"/>
          <ac:spMkLst>
            <pc:docMk/>
            <pc:sldMk cId="2382760312" sldId="265"/>
            <ac:spMk id="4" creationId="{3343B510-1151-942F-3A10-47948BD19E16}"/>
          </ac:spMkLst>
        </pc:spChg>
        <pc:spChg chg="add del mod">
          <ac:chgData name="Matt Clifford" userId="7f6c1f5b76862e0f" providerId="LiveId" clId="{7AF511EF-E408-4F4A-AFAA-B86B34967E2D}" dt="2026-01-27T01:22:01.819" v="1332" actId="478"/>
          <ac:spMkLst>
            <pc:docMk/>
            <pc:sldMk cId="2382760312" sldId="265"/>
            <ac:spMk id="5" creationId="{105F26D5-FD6E-D5E3-666C-A94559A47D65}"/>
          </ac:spMkLst>
        </pc:spChg>
        <pc:spChg chg="del">
          <ac:chgData name="Matt Clifford" userId="7f6c1f5b76862e0f" providerId="LiveId" clId="{7AF511EF-E408-4F4A-AFAA-B86B34967E2D}" dt="2026-01-28T00:48:55.918" v="1427" actId="478"/>
          <ac:spMkLst>
            <pc:docMk/>
            <pc:sldMk cId="2382760312" sldId="265"/>
            <ac:spMk id="6" creationId="{68152A61-278B-5F2A-2324-B41388DEEF2F}"/>
          </ac:spMkLst>
        </pc:spChg>
        <pc:spChg chg="add mod">
          <ac:chgData name="Matt Clifford" userId="7f6c1f5b76862e0f" providerId="LiveId" clId="{7AF511EF-E408-4F4A-AFAA-B86B34967E2D}" dt="2026-01-28T19:05:37.691" v="1433"/>
          <ac:spMkLst>
            <pc:docMk/>
            <pc:sldMk cId="2382760312" sldId="265"/>
            <ac:spMk id="7" creationId="{EA71DDD2-B6E5-01E8-D3D3-056DD0C1FE38}"/>
          </ac:spMkLst>
        </pc:spChg>
        <pc:spChg chg="mod">
          <ac:chgData name="Matt Clifford" userId="7f6c1f5b76862e0f" providerId="LiveId" clId="{7AF511EF-E408-4F4A-AFAA-B86B34967E2D}" dt="2026-01-27T01:23:04.639" v="1342" actId="1076"/>
          <ac:spMkLst>
            <pc:docMk/>
            <pc:sldMk cId="2382760312" sldId="265"/>
            <ac:spMk id="17" creationId="{EE5DCB29-C517-442E-6C01-ED0954FC9579}"/>
          </ac:spMkLst>
        </pc:spChg>
        <pc:spChg chg="mod">
          <ac:chgData name="Matt Clifford" userId="7f6c1f5b76862e0f" providerId="LiveId" clId="{7AF511EF-E408-4F4A-AFAA-B86B34967E2D}" dt="2026-01-27T00:39:55.057" v="1117" actId="1036"/>
          <ac:spMkLst>
            <pc:docMk/>
            <pc:sldMk cId="2382760312" sldId="265"/>
            <ac:spMk id="26" creationId="{2CD6F061-7C53-44F4-9794-953DB70A451B}"/>
          </ac:spMkLst>
        </pc:spChg>
        <pc:grpChg chg="del">
          <ac:chgData name="Matt Clifford" userId="7f6c1f5b76862e0f" providerId="LiveId" clId="{7AF511EF-E408-4F4A-AFAA-B86B34967E2D}" dt="2026-01-27T00:46:12.730" v="1146" actId="478"/>
          <ac:grpSpMkLst>
            <pc:docMk/>
            <pc:sldMk cId="2382760312" sldId="265"/>
            <ac:grpSpMk id="10" creationId="{E72F3D71-0D86-D427-2A29-CCCB126A9BFF}"/>
          </ac:grpSpMkLst>
        </pc:grpChg>
        <pc:grpChg chg="mod">
          <ac:chgData name="Matt Clifford" userId="7f6c1f5b76862e0f" providerId="LiveId" clId="{7AF511EF-E408-4F4A-AFAA-B86B34967E2D}" dt="2026-01-27T01:23:12.529" v="1344" actId="1076"/>
          <ac:grpSpMkLst>
            <pc:docMk/>
            <pc:sldMk cId="2382760312" sldId="265"/>
            <ac:grpSpMk id="12" creationId="{80136D7D-355A-30F5-6124-4E547257A2B3}"/>
          </ac:grpSpMkLst>
        </pc:grpChg>
        <pc:picChg chg="add del mod">
          <ac:chgData name="Matt Clifford" userId="7f6c1f5b76862e0f" providerId="LiveId" clId="{7AF511EF-E408-4F4A-AFAA-B86B34967E2D}" dt="2026-01-27T01:04:01.525" v="1198" actId="478"/>
          <ac:picMkLst>
            <pc:docMk/>
            <pc:sldMk cId="2382760312" sldId="265"/>
            <ac:picMk id="3" creationId="{76EEAE3F-DCBF-B712-E175-8DB006379BA3}"/>
          </ac:picMkLst>
        </pc:picChg>
        <pc:cxnChg chg="add mod">
          <ac:chgData name="Matt Clifford" userId="7f6c1f5b76862e0f" providerId="LiveId" clId="{7AF511EF-E408-4F4A-AFAA-B86B34967E2D}" dt="2026-01-27T01:23:04.639" v="1342" actId="1076"/>
          <ac:cxnSpMkLst>
            <pc:docMk/>
            <pc:sldMk cId="2382760312" sldId="265"/>
            <ac:cxnSpMk id="2" creationId="{CA584B28-061B-74DE-2CED-ED35DBDECCDD}"/>
          </ac:cxnSpMkLst>
        </pc:cxnChg>
        <pc:cxnChg chg="mod">
          <ac:chgData name="Matt Clifford" userId="7f6c1f5b76862e0f" providerId="LiveId" clId="{7AF511EF-E408-4F4A-AFAA-B86B34967E2D}" dt="2026-01-27T00:49:20.622" v="1162" actId="208"/>
          <ac:cxnSpMkLst>
            <pc:docMk/>
            <pc:sldMk cId="2382760312" sldId="265"/>
            <ac:cxnSpMk id="14" creationId="{059652F1-4583-E8F8-A838-3FC814218880}"/>
          </ac:cxnSpMkLst>
        </pc:cxnChg>
        <pc:cxnChg chg="mod">
          <ac:chgData name="Matt Clifford" userId="7f6c1f5b76862e0f" providerId="LiveId" clId="{7AF511EF-E408-4F4A-AFAA-B86B34967E2D}" dt="2026-01-27T00:49:20.622" v="1162" actId="208"/>
          <ac:cxnSpMkLst>
            <pc:docMk/>
            <pc:sldMk cId="2382760312" sldId="265"/>
            <ac:cxnSpMk id="15" creationId="{A61032A9-AE6C-0ECB-8326-7DBA8167F27D}"/>
          </ac:cxnSpMkLst>
        </pc:cxnChg>
      </pc:sldChg>
      <pc:sldChg chg="addSp delSp modSp mod">
        <pc:chgData name="Matt Clifford" userId="7f6c1f5b76862e0f" providerId="LiveId" clId="{7AF511EF-E408-4F4A-AFAA-B86B34967E2D}" dt="2026-01-28T19:05:43.537" v="1440"/>
        <pc:sldMkLst>
          <pc:docMk/>
          <pc:sldMk cId="2228518333" sldId="266"/>
        </pc:sldMkLst>
        <pc:spChg chg="mod ord">
          <ac:chgData name="Matt Clifford" userId="7f6c1f5b76862e0f" providerId="LiveId" clId="{7AF511EF-E408-4F4A-AFAA-B86B34967E2D}" dt="2026-01-27T00:48:27.719" v="1156" actId="20577"/>
          <ac:spMkLst>
            <pc:docMk/>
            <pc:sldMk cId="2228518333" sldId="266"/>
            <ac:spMk id="2" creationId="{44A45F68-222C-2D10-18A3-DD95A659E07B}"/>
          </ac:spMkLst>
        </pc:spChg>
        <pc:spChg chg="add del mod">
          <ac:chgData name="Matt Clifford" userId="7f6c1f5b76862e0f" providerId="LiveId" clId="{7AF511EF-E408-4F4A-AFAA-B86B34967E2D}" dt="2026-01-27T01:07:00.698" v="1256" actId="478"/>
          <ac:spMkLst>
            <pc:docMk/>
            <pc:sldMk cId="2228518333" sldId="266"/>
            <ac:spMk id="5" creationId="{5273543B-AB2D-9AE7-9D5A-50AA6546A82B}"/>
          </ac:spMkLst>
        </pc:spChg>
        <pc:spChg chg="add mod">
          <ac:chgData name="Matt Clifford" userId="7f6c1f5b76862e0f" providerId="LiveId" clId="{7AF511EF-E408-4F4A-AFAA-B86B34967E2D}" dt="2026-01-27T01:07:05.935" v="1258" actId="1076"/>
          <ac:spMkLst>
            <pc:docMk/>
            <pc:sldMk cId="2228518333" sldId="266"/>
            <ac:spMk id="6" creationId="{39A56AE5-5E7B-8359-711C-19955E32BC3D}"/>
          </ac:spMkLst>
        </pc:spChg>
        <pc:spChg chg="add del mod">
          <ac:chgData name="Matt Clifford" userId="7f6c1f5b76862e0f" providerId="LiveId" clId="{7AF511EF-E408-4F4A-AFAA-B86B34967E2D}" dt="2026-01-27T00:07:16.215" v="1044" actId="26606"/>
          <ac:spMkLst>
            <pc:docMk/>
            <pc:sldMk cId="2228518333" sldId="266"/>
            <ac:spMk id="7" creationId="{FFD48BC7-DC40-47DE-87EE-9F4B6ECB9ABB}"/>
          </ac:spMkLst>
        </pc:spChg>
        <pc:spChg chg="del">
          <ac:chgData name="Matt Clifford" userId="7f6c1f5b76862e0f" providerId="LiveId" clId="{7AF511EF-E408-4F4A-AFAA-B86B34967E2D}" dt="2026-01-28T00:47:42.083" v="1421" actId="478"/>
          <ac:spMkLst>
            <pc:docMk/>
            <pc:sldMk cId="2228518333" sldId="266"/>
            <ac:spMk id="8" creationId="{FC848E91-5C12-142F-43E4-3BF7398898A0}"/>
          </ac:spMkLst>
        </pc:spChg>
        <pc:spChg chg="add del">
          <ac:chgData name="Matt Clifford" userId="7f6c1f5b76862e0f" providerId="LiveId" clId="{7AF511EF-E408-4F4A-AFAA-B86B34967E2D}" dt="2026-01-27T00:07:16.215" v="1044" actId="26606"/>
          <ac:spMkLst>
            <pc:docMk/>
            <pc:sldMk cId="2228518333" sldId="266"/>
            <ac:spMk id="9" creationId="{E502BBC7-2C76-46F3-BC24-5985BC13DB88}"/>
          </ac:spMkLst>
        </pc:spChg>
        <pc:spChg chg="add mod">
          <ac:chgData name="Matt Clifford" userId="7f6c1f5b76862e0f" providerId="LiveId" clId="{7AF511EF-E408-4F4A-AFAA-B86B34967E2D}" dt="2026-01-28T19:05:43.537" v="1440"/>
          <ac:spMkLst>
            <pc:docMk/>
            <pc:sldMk cId="2228518333" sldId="266"/>
            <ac:spMk id="10" creationId="{3D32177B-4323-3646-7941-564C074A55E1}"/>
          </ac:spMkLst>
        </pc:spChg>
        <pc:spChg chg="add del">
          <ac:chgData name="Matt Clifford" userId="7f6c1f5b76862e0f" providerId="LiveId" clId="{7AF511EF-E408-4F4A-AFAA-B86B34967E2D}" dt="2026-01-27T00:07:16.215" v="1044" actId="26606"/>
          <ac:spMkLst>
            <pc:docMk/>
            <pc:sldMk cId="2228518333" sldId="266"/>
            <ac:spMk id="11" creationId="{C7F28D52-2A5F-4D23-81AE-7CB8B591C7AF}"/>
          </ac:spMkLst>
        </pc:spChg>
        <pc:spChg chg="del">
          <ac:chgData name="Matt Clifford" userId="7f6c1f5b76862e0f" providerId="LiveId" clId="{7AF511EF-E408-4F4A-AFAA-B86B34967E2D}" dt="2026-01-27T00:02:00.566" v="1039" actId="478"/>
          <ac:spMkLst>
            <pc:docMk/>
            <pc:sldMk cId="2228518333" sldId="266"/>
            <ac:spMk id="13" creationId="{3629484E-3792-4B3D-89AD-7C8A1ED0E0D4}"/>
          </ac:spMkLst>
        </pc:spChg>
        <pc:spChg chg="add">
          <ac:chgData name="Matt Clifford" userId="7f6c1f5b76862e0f" providerId="LiveId" clId="{7AF511EF-E408-4F4A-AFAA-B86B34967E2D}" dt="2026-01-27T00:07:16.215" v="1044" actId="26606"/>
          <ac:spMkLst>
            <pc:docMk/>
            <pc:sldMk cId="2228518333" sldId="266"/>
            <ac:spMk id="14" creationId="{6CCA5F87-1D1E-45CB-8D83-FC7EEFAD9935}"/>
          </ac:spMkLst>
        </pc:spChg>
        <pc:spChg chg="add">
          <ac:chgData name="Matt Clifford" userId="7f6c1f5b76862e0f" providerId="LiveId" clId="{7AF511EF-E408-4F4A-AFAA-B86B34967E2D}" dt="2026-01-27T00:07:16.215" v="1044" actId="26606"/>
          <ac:spMkLst>
            <pc:docMk/>
            <pc:sldMk cId="2228518333" sldId="266"/>
            <ac:spMk id="15" creationId="{7CCFC2C6-6238-4A2F-93DE-2ADF74AF635E}"/>
          </ac:spMkLst>
        </pc:spChg>
        <pc:spChg chg="add del">
          <ac:chgData name="Matt Clifford" userId="7f6c1f5b76862e0f" providerId="LiveId" clId="{7AF511EF-E408-4F4A-AFAA-B86B34967E2D}" dt="2026-01-27T00:07:13.621" v="1043" actId="26606"/>
          <ac:spMkLst>
            <pc:docMk/>
            <pc:sldMk cId="2228518333" sldId="266"/>
            <ac:spMk id="16" creationId="{6CCA5F87-1D1E-45CB-8D83-FC7EEFAD9935}"/>
          </ac:spMkLst>
        </pc:spChg>
        <pc:spChg chg="add mod">
          <ac:chgData name="Matt Clifford" userId="7f6c1f5b76862e0f" providerId="LiveId" clId="{7AF511EF-E408-4F4A-AFAA-B86B34967E2D}" dt="2026-01-27T00:08:58.830" v="1073" actId="1076"/>
          <ac:spMkLst>
            <pc:docMk/>
            <pc:sldMk cId="2228518333" sldId="266"/>
            <ac:spMk id="17" creationId="{AF2F604E-43BE-4DC3-B983-E071523364F8}"/>
          </ac:spMkLst>
        </pc:spChg>
        <pc:spChg chg="add del">
          <ac:chgData name="Matt Clifford" userId="7f6c1f5b76862e0f" providerId="LiveId" clId="{7AF511EF-E408-4F4A-AFAA-B86B34967E2D}" dt="2026-01-27T00:07:13.621" v="1043" actId="26606"/>
          <ac:spMkLst>
            <pc:docMk/>
            <pc:sldMk cId="2228518333" sldId="266"/>
            <ac:spMk id="18" creationId="{7CCFC2C6-6238-4A2F-93DE-2ADF74AF635E}"/>
          </ac:spMkLst>
        </pc:spChg>
        <pc:spChg chg="add del mod">
          <ac:chgData name="Matt Clifford" userId="7f6c1f5b76862e0f" providerId="LiveId" clId="{7AF511EF-E408-4F4A-AFAA-B86B34967E2D}" dt="2026-01-27T00:48:02.654" v="1154" actId="478"/>
          <ac:spMkLst>
            <pc:docMk/>
            <pc:sldMk cId="2228518333" sldId="266"/>
            <ac:spMk id="19" creationId="{08C9B587-E65E-4B52-B37C-ABEBB6E87928}"/>
          </ac:spMkLst>
        </pc:spChg>
        <pc:spChg chg="add del">
          <ac:chgData name="Matt Clifford" userId="7f6c1f5b76862e0f" providerId="LiveId" clId="{7AF511EF-E408-4F4A-AFAA-B86B34967E2D}" dt="2026-01-27T00:07:13.621" v="1043" actId="26606"/>
          <ac:spMkLst>
            <pc:docMk/>
            <pc:sldMk cId="2228518333" sldId="266"/>
            <ac:spMk id="20" creationId="{AF2F604E-43BE-4DC3-B983-E071523364F8}"/>
          </ac:spMkLst>
        </pc:spChg>
        <pc:spChg chg="add del">
          <ac:chgData name="Matt Clifford" userId="7f6c1f5b76862e0f" providerId="LiveId" clId="{7AF511EF-E408-4F4A-AFAA-B86B34967E2D}" dt="2026-01-27T00:07:13.621" v="1043" actId="26606"/>
          <ac:spMkLst>
            <pc:docMk/>
            <pc:sldMk cId="2228518333" sldId="266"/>
            <ac:spMk id="22" creationId="{08C9B587-E65E-4B52-B37C-ABEBB6E87928}"/>
          </ac:spMkLst>
        </pc:spChg>
        <pc:picChg chg="add mod">
          <ac:chgData name="Matt Clifford" userId="7f6c1f5b76862e0f" providerId="LiveId" clId="{7AF511EF-E408-4F4A-AFAA-B86B34967E2D}" dt="2026-01-27T00:07:16.215" v="1044" actId="26606"/>
          <ac:picMkLst>
            <pc:docMk/>
            <pc:sldMk cId="2228518333" sldId="266"/>
            <ac:picMk id="4" creationId="{C34FEF55-62E6-53F6-321C-3BBA918492DD}"/>
          </ac:picMkLst>
        </pc:picChg>
      </pc:sldChg>
      <pc:sldChg chg="addSp delSp modSp mod">
        <pc:chgData name="Matt Clifford" userId="7f6c1f5b76862e0f" providerId="LiveId" clId="{7AF511EF-E408-4F4A-AFAA-B86B34967E2D}" dt="2026-01-28T19:05:39.492" v="1436"/>
        <pc:sldMkLst>
          <pc:docMk/>
          <pc:sldMk cId="2907568220" sldId="268"/>
        </pc:sldMkLst>
        <pc:spChg chg="add del mod">
          <ac:chgData name="Matt Clifford" userId="7f6c1f5b76862e0f" providerId="LiveId" clId="{7AF511EF-E408-4F4A-AFAA-B86B34967E2D}" dt="2026-01-27T01:14:09.391" v="1287" actId="478"/>
          <ac:spMkLst>
            <pc:docMk/>
            <pc:sldMk cId="2907568220" sldId="268"/>
            <ac:spMk id="8" creationId="{18E20BD8-03FD-D833-46AB-3BA11E6E89AD}"/>
          </ac:spMkLst>
        </pc:spChg>
        <pc:spChg chg="add del mod">
          <ac:chgData name="Matt Clifford" userId="7f6c1f5b76862e0f" providerId="LiveId" clId="{7AF511EF-E408-4F4A-AFAA-B86B34967E2D}" dt="2026-01-27T01:06:48.779" v="1248" actId="478"/>
          <ac:spMkLst>
            <pc:docMk/>
            <pc:sldMk cId="2907568220" sldId="268"/>
            <ac:spMk id="9" creationId="{476ACC3E-0C9C-5CCA-FDA9-D7B4279D2D32}"/>
          </ac:spMkLst>
        </pc:spChg>
        <pc:spChg chg="add del mod">
          <ac:chgData name="Matt Clifford" userId="7f6c1f5b76862e0f" providerId="LiveId" clId="{7AF511EF-E408-4F4A-AFAA-B86B34967E2D}" dt="2026-01-27T01:22:09.327" v="1336" actId="478"/>
          <ac:spMkLst>
            <pc:docMk/>
            <pc:sldMk cId="2907568220" sldId="268"/>
            <ac:spMk id="10" creationId="{4E984098-F57E-AF75-8E8E-40D04BFAC05F}"/>
          </ac:spMkLst>
        </pc:spChg>
        <pc:spChg chg="add mod">
          <ac:chgData name="Matt Clifford" userId="7f6c1f5b76862e0f" providerId="LiveId" clId="{7AF511EF-E408-4F4A-AFAA-B86B34967E2D}" dt="2026-01-27T01:18:21.899" v="1326" actId="164"/>
          <ac:spMkLst>
            <pc:docMk/>
            <pc:sldMk cId="2907568220" sldId="268"/>
            <ac:spMk id="16" creationId="{9E31B96D-3BFD-BC5D-8B45-4AA7C711E819}"/>
          </ac:spMkLst>
        </pc:spChg>
        <pc:spChg chg="mod">
          <ac:chgData name="Matt Clifford" userId="7f6c1f5b76862e0f" providerId="LiveId" clId="{7AF511EF-E408-4F4A-AFAA-B86B34967E2D}" dt="2026-01-27T01:18:33.048" v="1329" actId="3064"/>
          <ac:spMkLst>
            <pc:docMk/>
            <pc:sldMk cId="2907568220" sldId="268"/>
            <ac:spMk id="19" creationId="{8FECE6D9-3487-FAC0-9380-B9E2D4CEF7BE}"/>
          </ac:spMkLst>
        </pc:spChg>
        <pc:spChg chg="del">
          <ac:chgData name="Matt Clifford" userId="7f6c1f5b76862e0f" providerId="LiveId" clId="{7AF511EF-E408-4F4A-AFAA-B86B34967E2D}" dt="2026-01-28T00:47:34.853" v="1418" actId="478"/>
          <ac:spMkLst>
            <pc:docMk/>
            <pc:sldMk cId="2907568220" sldId="268"/>
            <ac:spMk id="23" creationId="{05535275-4F35-348C-DAC4-34FBB29B034D}"/>
          </ac:spMkLst>
        </pc:spChg>
        <pc:spChg chg="add mod">
          <ac:chgData name="Matt Clifford" userId="7f6c1f5b76862e0f" providerId="LiveId" clId="{7AF511EF-E408-4F4A-AFAA-B86B34967E2D}" dt="2026-01-28T19:05:39.492" v="1436"/>
          <ac:spMkLst>
            <pc:docMk/>
            <pc:sldMk cId="2907568220" sldId="268"/>
            <ac:spMk id="24" creationId="{5A039890-E951-3C11-FC88-B19C41823B27}"/>
          </ac:spMkLst>
        </pc:spChg>
        <pc:grpChg chg="add del mod">
          <ac:chgData name="Matt Clifford" userId="7f6c1f5b76862e0f" providerId="LiveId" clId="{7AF511EF-E408-4F4A-AFAA-B86B34967E2D}" dt="2026-01-27T01:14:55.865" v="1289" actId="478"/>
          <ac:grpSpMkLst>
            <pc:docMk/>
            <pc:sldMk cId="2907568220" sldId="268"/>
            <ac:grpSpMk id="4" creationId="{A7FD4B7F-9F54-7400-C50D-8C07FA3A9920}"/>
          </ac:grpSpMkLst>
        </pc:grpChg>
        <pc:grpChg chg="add mod">
          <ac:chgData name="Matt Clifford" userId="7f6c1f5b76862e0f" providerId="LiveId" clId="{7AF511EF-E408-4F4A-AFAA-B86B34967E2D}" dt="2026-01-27T01:18:45.829" v="1330" actId="12788"/>
          <ac:grpSpMkLst>
            <pc:docMk/>
            <pc:sldMk cId="2907568220" sldId="268"/>
            <ac:grpSpMk id="22" creationId="{A1FE555E-D847-6991-3BBA-B3D77B988348}"/>
          </ac:grpSpMkLst>
        </pc:grpChg>
        <pc:cxnChg chg="mod">
          <ac:chgData name="Matt Clifford" userId="7f6c1f5b76862e0f" providerId="LiveId" clId="{7AF511EF-E408-4F4A-AFAA-B86B34967E2D}" dt="2026-01-27T00:47:10.425" v="1150" actId="208"/>
          <ac:cxnSpMkLst>
            <pc:docMk/>
            <pc:sldMk cId="2907568220" sldId="268"/>
            <ac:cxnSpMk id="6" creationId="{43E1D777-99D8-3B15-53F1-D12C3EF5A519}"/>
          </ac:cxnSpMkLst>
        </pc:cxnChg>
        <pc:cxnChg chg="add mod">
          <ac:chgData name="Matt Clifford" userId="7f6c1f5b76862e0f" providerId="LiveId" clId="{7AF511EF-E408-4F4A-AFAA-B86B34967E2D}" dt="2026-01-27T01:18:21.899" v="1326" actId="164"/>
          <ac:cxnSpMkLst>
            <pc:docMk/>
            <pc:sldMk cId="2907568220" sldId="268"/>
            <ac:cxnSpMk id="11" creationId="{B674219A-D639-095B-BFA4-055D02C73DC5}"/>
          </ac:cxnSpMkLst>
        </pc:cxnChg>
      </pc:sldChg>
      <pc:sldChg chg="addSp delSp modSp mod">
        <pc:chgData name="Matt Clifford" userId="7f6c1f5b76862e0f" providerId="LiveId" clId="{7AF511EF-E408-4F4A-AFAA-B86B34967E2D}" dt="2026-01-28T19:05:38.324" v="1434"/>
        <pc:sldMkLst>
          <pc:docMk/>
          <pc:sldMk cId="204280011" sldId="269"/>
        </pc:sldMkLst>
        <pc:spChg chg="mod">
          <ac:chgData name="Matt Clifford" userId="7f6c1f5b76862e0f" providerId="LiveId" clId="{7AF511EF-E408-4F4A-AFAA-B86B34967E2D}" dt="2026-01-26T23:13:41.106" v="216" actId="113"/>
          <ac:spMkLst>
            <pc:docMk/>
            <pc:sldMk cId="204280011" sldId="269"/>
            <ac:spMk id="8" creationId="{D877E2B6-2065-BAD4-142E-8D149324F99B}"/>
          </ac:spMkLst>
        </pc:spChg>
        <pc:spChg chg="add mod topLvl">
          <ac:chgData name="Matt Clifford" userId="7f6c1f5b76862e0f" providerId="LiveId" clId="{7AF511EF-E408-4F4A-AFAA-B86B34967E2D}" dt="2026-01-27T00:55:52.392" v="1185" actId="164"/>
          <ac:spMkLst>
            <pc:docMk/>
            <pc:sldMk cId="204280011" sldId="269"/>
            <ac:spMk id="11" creationId="{5400F034-416F-2817-B883-096AFE03FB66}"/>
          </ac:spMkLst>
        </pc:spChg>
        <pc:spChg chg="add mod">
          <ac:chgData name="Matt Clifford" userId="7f6c1f5b76862e0f" providerId="LiveId" clId="{7AF511EF-E408-4F4A-AFAA-B86B34967E2D}" dt="2026-01-27T00:54:58.131" v="1174" actId="338"/>
          <ac:spMkLst>
            <pc:docMk/>
            <pc:sldMk cId="204280011" sldId="269"/>
            <ac:spMk id="13" creationId="{2B8CF37D-E44A-C8F7-EED5-69C0DFEA36DA}"/>
          </ac:spMkLst>
        </pc:spChg>
        <pc:spChg chg="add del mod ord">
          <ac:chgData name="Matt Clifford" userId="7f6c1f5b76862e0f" providerId="LiveId" clId="{7AF511EF-E408-4F4A-AFAA-B86B34967E2D}" dt="2026-01-27T00:54:58.131" v="1174" actId="338"/>
          <ac:spMkLst>
            <pc:docMk/>
            <pc:sldMk cId="204280011" sldId="269"/>
            <ac:spMk id="14" creationId="{85C9C324-EB28-34C3-5351-8EBE5923A097}"/>
          </ac:spMkLst>
        </pc:spChg>
        <pc:spChg chg="mod">
          <ac:chgData name="Matt Clifford" userId="7f6c1f5b76862e0f" providerId="LiveId" clId="{7AF511EF-E408-4F4A-AFAA-B86B34967E2D}" dt="2026-01-27T00:56:05.118" v="1189" actId="164"/>
          <ac:spMkLst>
            <pc:docMk/>
            <pc:sldMk cId="204280011" sldId="269"/>
            <ac:spMk id="15" creationId="{D592F420-DF77-7E5C-9208-444D1541A052}"/>
          </ac:spMkLst>
        </pc:spChg>
        <pc:spChg chg="mod">
          <ac:chgData name="Matt Clifford" userId="7f6c1f5b76862e0f" providerId="LiveId" clId="{7AF511EF-E408-4F4A-AFAA-B86B34967E2D}" dt="2026-01-27T00:56:05.118" v="1189" actId="164"/>
          <ac:spMkLst>
            <pc:docMk/>
            <pc:sldMk cId="204280011" sldId="269"/>
            <ac:spMk id="16" creationId="{26801220-AA41-37FF-F175-C1F252A0D7A6}"/>
          </ac:spMkLst>
        </pc:spChg>
        <pc:spChg chg="add mod topLvl">
          <ac:chgData name="Matt Clifford" userId="7f6c1f5b76862e0f" providerId="LiveId" clId="{7AF511EF-E408-4F4A-AFAA-B86B34967E2D}" dt="2026-01-27T00:55:52.392" v="1185" actId="164"/>
          <ac:spMkLst>
            <pc:docMk/>
            <pc:sldMk cId="204280011" sldId="269"/>
            <ac:spMk id="20" creationId="{72F3D787-D237-F643-C2FA-64BC9B7FA16C}"/>
          </ac:spMkLst>
        </pc:spChg>
        <pc:spChg chg="add del mod">
          <ac:chgData name="Matt Clifford" userId="7f6c1f5b76862e0f" providerId="LiveId" clId="{7AF511EF-E408-4F4A-AFAA-B86B34967E2D}" dt="2026-01-27T01:22:03.791" v="1333" actId="478"/>
          <ac:spMkLst>
            <pc:docMk/>
            <pc:sldMk cId="204280011" sldId="269"/>
            <ac:spMk id="33" creationId="{239CE945-1DBF-B456-3430-54D2B14E166C}"/>
          </ac:spMkLst>
        </pc:spChg>
        <pc:spChg chg="del">
          <ac:chgData name="Matt Clifford" userId="7f6c1f5b76862e0f" providerId="LiveId" clId="{7AF511EF-E408-4F4A-AFAA-B86B34967E2D}" dt="2026-01-28T00:47:53.396" v="1424" actId="478"/>
          <ac:spMkLst>
            <pc:docMk/>
            <pc:sldMk cId="204280011" sldId="269"/>
            <ac:spMk id="34" creationId="{B0D0CA0C-1BF3-42A6-9607-BCAAF53A9CAD}"/>
          </ac:spMkLst>
        </pc:spChg>
        <pc:spChg chg="add mod">
          <ac:chgData name="Matt Clifford" userId="7f6c1f5b76862e0f" providerId="LiveId" clId="{7AF511EF-E408-4F4A-AFAA-B86B34967E2D}" dt="2026-01-28T19:05:38.324" v="1434"/>
          <ac:spMkLst>
            <pc:docMk/>
            <pc:sldMk cId="204280011" sldId="269"/>
            <ac:spMk id="35" creationId="{363CBFC7-717E-C15F-1303-DA433A580233}"/>
          </ac:spMkLst>
        </pc:spChg>
        <pc:grpChg chg="add mod">
          <ac:chgData name="Matt Clifford" userId="7f6c1f5b76862e0f" providerId="LiveId" clId="{7AF511EF-E408-4F4A-AFAA-B86B34967E2D}" dt="2026-01-26T23:19:48.970" v="302" actId="552"/>
          <ac:grpSpMkLst>
            <pc:docMk/>
            <pc:sldMk cId="204280011" sldId="269"/>
            <ac:grpSpMk id="7" creationId="{B0B86244-3DC3-3CBF-D1AD-9A0EEF3FD226}"/>
          </ac:grpSpMkLst>
        </pc:grpChg>
        <pc:grpChg chg="add mod ord topLvl">
          <ac:chgData name="Matt Clifford" userId="7f6c1f5b76862e0f" providerId="LiveId" clId="{7AF511EF-E408-4F4A-AFAA-B86B34967E2D}" dt="2026-01-27T00:55:57.707" v="1187" actId="164"/>
          <ac:grpSpMkLst>
            <pc:docMk/>
            <pc:sldMk cId="204280011" sldId="269"/>
            <ac:grpSpMk id="17" creationId="{2DE396BE-C095-66F8-E01C-B8C09464CCCE}"/>
          </ac:grpSpMkLst>
        </pc:grpChg>
        <pc:grpChg chg="add mod">
          <ac:chgData name="Matt Clifford" userId="7f6c1f5b76862e0f" providerId="LiveId" clId="{7AF511EF-E408-4F4A-AFAA-B86B34967E2D}" dt="2026-01-27T00:54:58.131" v="1174" actId="338"/>
          <ac:grpSpMkLst>
            <pc:docMk/>
            <pc:sldMk cId="204280011" sldId="269"/>
            <ac:grpSpMk id="26" creationId="{BC10FDCF-25D3-9D08-6A0A-2A79A3095CC0}"/>
          </ac:grpSpMkLst>
        </pc:grpChg>
        <pc:grpChg chg="add mod">
          <ac:chgData name="Matt Clifford" userId="7f6c1f5b76862e0f" providerId="LiveId" clId="{7AF511EF-E408-4F4A-AFAA-B86B34967E2D}" dt="2026-01-27T00:54:57.801" v="1173" actId="164"/>
          <ac:grpSpMkLst>
            <pc:docMk/>
            <pc:sldMk cId="204280011" sldId="269"/>
            <ac:grpSpMk id="27" creationId="{21FB36C0-09C4-F00B-89E7-ECAB285700E6}"/>
          </ac:grpSpMkLst>
        </pc:grpChg>
        <pc:grpChg chg="add mod">
          <ac:chgData name="Matt Clifford" userId="7f6c1f5b76862e0f" providerId="LiveId" clId="{7AF511EF-E408-4F4A-AFAA-B86B34967E2D}" dt="2026-01-27T00:55:47.544" v="1184" actId="164"/>
          <ac:grpSpMkLst>
            <pc:docMk/>
            <pc:sldMk cId="204280011" sldId="269"/>
            <ac:grpSpMk id="28" creationId="{E81EB63C-7BEA-9C89-A581-FE2092D37F7C}"/>
          </ac:grpSpMkLst>
        </pc:grpChg>
        <pc:grpChg chg="add mod">
          <ac:chgData name="Matt Clifford" userId="7f6c1f5b76862e0f" providerId="LiveId" clId="{7AF511EF-E408-4F4A-AFAA-B86B34967E2D}" dt="2026-01-27T00:55:57.707" v="1187" actId="164"/>
          <ac:grpSpMkLst>
            <pc:docMk/>
            <pc:sldMk cId="204280011" sldId="269"/>
            <ac:grpSpMk id="29" creationId="{DB9FA5BD-7A8B-C3B4-96E4-FFB5EB87B1B1}"/>
          </ac:grpSpMkLst>
        </pc:grpChg>
        <pc:grpChg chg="add mod">
          <ac:chgData name="Matt Clifford" userId="7f6c1f5b76862e0f" providerId="LiveId" clId="{7AF511EF-E408-4F4A-AFAA-B86B34967E2D}" dt="2026-01-27T00:56:02.116" v="1188" actId="1076"/>
          <ac:grpSpMkLst>
            <pc:docMk/>
            <pc:sldMk cId="204280011" sldId="269"/>
            <ac:grpSpMk id="30" creationId="{56C4D764-E982-5894-1F73-7F40342D2E39}"/>
          </ac:grpSpMkLst>
        </pc:grpChg>
        <pc:grpChg chg="add mod">
          <ac:chgData name="Matt Clifford" userId="7f6c1f5b76862e0f" providerId="LiveId" clId="{7AF511EF-E408-4F4A-AFAA-B86B34967E2D}" dt="2026-01-27T00:56:07.823" v="1190" actId="1076"/>
          <ac:grpSpMkLst>
            <pc:docMk/>
            <pc:sldMk cId="204280011" sldId="269"/>
            <ac:grpSpMk id="31" creationId="{219099DA-52D0-4ACC-CC90-E459072B34BF}"/>
          </ac:grpSpMkLst>
        </pc:grpChg>
        <pc:graphicFrameChg chg="mod modGraphic">
          <ac:chgData name="Matt Clifford" userId="7f6c1f5b76862e0f" providerId="LiveId" clId="{7AF511EF-E408-4F4A-AFAA-B86B34967E2D}" dt="2026-01-28T01:00:03.670" v="1428" actId="207"/>
          <ac:graphicFrameMkLst>
            <pc:docMk/>
            <pc:sldMk cId="204280011" sldId="269"/>
            <ac:graphicFrameMk id="10" creationId="{EF3A6BEF-85A4-390F-921D-120AB594492B}"/>
          </ac:graphicFrameMkLst>
        </pc:graphicFrameChg>
        <pc:picChg chg="add del mod">
          <ac:chgData name="Matt Clifford" userId="7f6c1f5b76862e0f" providerId="LiveId" clId="{7AF511EF-E408-4F4A-AFAA-B86B34967E2D}" dt="2026-01-27T01:04:03.132" v="1199" actId="478"/>
          <ac:picMkLst>
            <pc:docMk/>
            <pc:sldMk cId="204280011" sldId="269"/>
            <ac:picMk id="32" creationId="{99244DA2-3A9C-DB33-ABEB-664D2A9A2D76}"/>
          </ac:picMkLst>
        </pc:picChg>
        <pc:cxnChg chg="mod">
          <ac:chgData name="Matt Clifford" userId="7f6c1f5b76862e0f" providerId="LiveId" clId="{7AF511EF-E408-4F4A-AFAA-B86B34967E2D}" dt="2026-01-27T00:47:04.628" v="1149" actId="208"/>
          <ac:cxnSpMkLst>
            <pc:docMk/>
            <pc:sldMk cId="204280011" sldId="269"/>
            <ac:cxnSpMk id="9" creationId="{15141206-D773-FAAF-D1BE-4223FEEFECE9}"/>
          </ac:cxnSpMkLst>
        </pc:cxnChg>
      </pc:sldChg>
      <pc:sldChg chg="addSp delSp modSp new mod ord">
        <pc:chgData name="Matt Clifford" userId="7f6c1f5b76862e0f" providerId="LiveId" clId="{7AF511EF-E408-4F4A-AFAA-B86B34967E2D}" dt="2026-01-28T00:48:17.853" v="1426" actId="478"/>
        <pc:sldMkLst>
          <pc:docMk/>
          <pc:sldMk cId="3948688169" sldId="270"/>
        </pc:sldMkLst>
        <pc:spChg chg="add mod">
          <ac:chgData name="Matt Clifford" userId="7f6c1f5b76862e0f" providerId="LiveId" clId="{7AF511EF-E408-4F4A-AFAA-B86B34967E2D}" dt="2026-01-27T01:44:59.906" v="1368" actId="20577"/>
          <ac:spMkLst>
            <pc:docMk/>
            <pc:sldMk cId="3948688169" sldId="270"/>
            <ac:spMk id="2" creationId="{EFFCDEB5-C432-7A2B-20C4-5AA7702B6EE5}"/>
          </ac:spMkLst>
        </pc:spChg>
        <pc:spChg chg="add mod">
          <ac:chgData name="Matt Clifford" userId="7f6c1f5b76862e0f" providerId="LiveId" clId="{7AF511EF-E408-4F4A-AFAA-B86B34967E2D}" dt="2026-01-26T23:09:33.020" v="121" actId="552"/>
          <ac:spMkLst>
            <pc:docMk/>
            <pc:sldMk cId="3948688169" sldId="270"/>
            <ac:spMk id="7" creationId="{BE4B4F18-99E1-E13D-A976-2A452E3F86AA}"/>
          </ac:spMkLst>
        </pc:spChg>
        <pc:spChg chg="add mod">
          <ac:chgData name="Matt Clifford" userId="7f6c1f5b76862e0f" providerId="LiveId" clId="{7AF511EF-E408-4F4A-AFAA-B86B34967E2D}" dt="2026-01-27T01:07:34.160" v="1259"/>
          <ac:spMkLst>
            <pc:docMk/>
            <pc:sldMk cId="3948688169" sldId="270"/>
            <ac:spMk id="9" creationId="{A2A77590-0079-1CC0-60B8-2546FC167C50}"/>
          </ac:spMkLst>
        </pc:spChg>
        <pc:spChg chg="del">
          <ac:chgData name="Matt Clifford" userId="7f6c1f5b76862e0f" providerId="LiveId" clId="{7AF511EF-E408-4F4A-AFAA-B86B34967E2D}" dt="2026-01-28T00:48:17.853" v="1426" actId="478"/>
          <ac:spMkLst>
            <pc:docMk/>
            <pc:sldMk cId="3948688169" sldId="270"/>
            <ac:spMk id="10" creationId="{25FFFC85-4B5B-10A0-A2ED-FA55EE81D572}"/>
          </ac:spMkLst>
        </pc:spChg>
        <pc:grpChg chg="add mod">
          <ac:chgData name="Matt Clifford" userId="7f6c1f5b76862e0f" providerId="LiveId" clId="{7AF511EF-E408-4F4A-AFAA-B86B34967E2D}" dt="2026-01-26T23:12:32.742" v="137" actId="12788"/>
          <ac:grpSpMkLst>
            <pc:docMk/>
            <pc:sldMk cId="3948688169" sldId="270"/>
            <ac:grpSpMk id="8" creationId="{798EA091-FE1D-CE90-1289-A62BDF8A2C39}"/>
          </ac:grpSpMkLst>
        </pc:grpChg>
        <pc:picChg chg="add mod modCrop">
          <ac:chgData name="Matt Clifford" userId="7f6c1f5b76862e0f" providerId="LiveId" clId="{7AF511EF-E408-4F4A-AFAA-B86B34967E2D}" dt="2026-01-26T23:08:27.613" v="96" actId="12789"/>
          <ac:picMkLst>
            <pc:docMk/>
            <pc:sldMk cId="3948688169" sldId="270"/>
            <ac:picMk id="6" creationId="{59C2C6F9-9126-EA07-C54D-F216AD431677}"/>
          </ac:picMkLst>
        </pc:picChg>
        <pc:picChg chg="add mod">
          <ac:chgData name="Matt Clifford" userId="7f6c1f5b76862e0f" providerId="LiveId" clId="{7AF511EF-E408-4F4A-AFAA-B86B34967E2D}" dt="2026-01-26T23:08:27.613" v="96" actId="12789"/>
          <ac:picMkLst>
            <pc:docMk/>
            <pc:sldMk cId="3948688169" sldId="270"/>
            <ac:picMk id="1026" creationId="{1BB09910-48C8-F766-5564-DD5539924E8F}"/>
          </ac:picMkLst>
        </pc:picChg>
        <pc:cxnChg chg="add mod">
          <ac:chgData name="Matt Clifford" userId="7f6c1f5b76862e0f" providerId="LiveId" clId="{7AF511EF-E408-4F4A-AFAA-B86B34967E2D}" dt="2026-01-27T00:43:42.996" v="1122" actId="208"/>
          <ac:cxnSpMkLst>
            <pc:docMk/>
            <pc:sldMk cId="3948688169" sldId="270"/>
            <ac:cxnSpMk id="4" creationId="{3755ADBE-0C9A-09D7-D9F0-F7ADAD99134C}"/>
          </ac:cxnSpMkLst>
        </pc:cxnChg>
      </pc:sldChg>
      <pc:sldChg chg="addSp delSp modSp add mod setBg">
        <pc:chgData name="Matt Clifford" userId="7f6c1f5b76862e0f" providerId="LiveId" clId="{7AF511EF-E408-4F4A-AFAA-B86B34967E2D}" dt="2026-01-28T19:05:40.292" v="1437"/>
        <pc:sldMkLst>
          <pc:docMk/>
          <pc:sldMk cId="4282940582" sldId="271"/>
        </pc:sldMkLst>
        <pc:spChg chg="add mod">
          <ac:chgData name="Matt Clifford" userId="7f6c1f5b76862e0f" providerId="LiveId" clId="{7AF511EF-E408-4F4A-AFAA-B86B34967E2D}" dt="2026-01-26T23:45:42.690" v="754" actId="1076"/>
          <ac:spMkLst>
            <pc:docMk/>
            <pc:sldMk cId="4282940582" sldId="271"/>
            <ac:spMk id="2" creationId="{05572C7B-F228-572C-F683-35E30720D253}"/>
          </ac:spMkLst>
        </pc:spChg>
        <pc:spChg chg="add mod">
          <ac:chgData name="Matt Clifford" userId="7f6c1f5b76862e0f" providerId="LiveId" clId="{7AF511EF-E408-4F4A-AFAA-B86B34967E2D}" dt="2026-01-26T23:45:42.690" v="754" actId="1076"/>
          <ac:spMkLst>
            <pc:docMk/>
            <pc:sldMk cId="4282940582" sldId="271"/>
            <ac:spMk id="3" creationId="{DF4B32BC-99FD-68BF-151E-8B0DA0B4FB2D}"/>
          </ac:spMkLst>
        </pc:spChg>
        <pc:spChg chg="mod">
          <ac:chgData name="Matt Clifford" userId="7f6c1f5b76862e0f" providerId="LiveId" clId="{7AF511EF-E408-4F4A-AFAA-B86B34967E2D}" dt="2026-01-26T23:49:18.125" v="820" actId="20577"/>
          <ac:spMkLst>
            <pc:docMk/>
            <pc:sldMk cId="4282940582" sldId="271"/>
            <ac:spMk id="5" creationId="{FA87B786-C77E-7E4A-3587-CF3FEA85AD32}"/>
          </ac:spMkLst>
        </pc:spChg>
        <pc:spChg chg="add mod">
          <ac:chgData name="Matt Clifford" userId="7f6c1f5b76862e0f" providerId="LiveId" clId="{7AF511EF-E408-4F4A-AFAA-B86B34967E2D}" dt="2026-01-26T23:47:58.211" v="779" actId="208"/>
          <ac:spMkLst>
            <pc:docMk/>
            <pc:sldMk cId="4282940582" sldId="271"/>
            <ac:spMk id="9" creationId="{2B234AB6-93C1-50F0-B53B-5F1D1035E758}"/>
          </ac:spMkLst>
        </pc:spChg>
        <pc:spChg chg="add mod">
          <ac:chgData name="Matt Clifford" userId="7f6c1f5b76862e0f" providerId="LiveId" clId="{7AF511EF-E408-4F4A-AFAA-B86B34967E2D}" dt="2026-01-26T23:52:41.338" v="837" actId="1036"/>
          <ac:spMkLst>
            <pc:docMk/>
            <pc:sldMk cId="4282940582" sldId="271"/>
            <ac:spMk id="10" creationId="{0163033F-4652-9BDD-1FA9-354EB7086BC0}"/>
          </ac:spMkLst>
        </pc:spChg>
        <pc:spChg chg="add del mod">
          <ac:chgData name="Matt Clifford" userId="7f6c1f5b76862e0f" providerId="LiveId" clId="{7AF511EF-E408-4F4A-AFAA-B86B34967E2D}" dt="2026-01-27T01:06:50.850" v="1250" actId="478"/>
          <ac:spMkLst>
            <pc:docMk/>
            <pc:sldMk cId="4282940582" sldId="271"/>
            <ac:spMk id="11" creationId="{2B645F26-D9BC-F84C-E016-030B936639FE}"/>
          </ac:spMkLst>
        </pc:spChg>
        <pc:spChg chg="add del mod">
          <ac:chgData name="Matt Clifford" userId="7f6c1f5b76862e0f" providerId="LiveId" clId="{7AF511EF-E408-4F4A-AFAA-B86B34967E2D}" dt="2026-01-27T01:22:10.824" v="1337" actId="478"/>
          <ac:spMkLst>
            <pc:docMk/>
            <pc:sldMk cId="4282940582" sldId="271"/>
            <ac:spMk id="12" creationId="{7979EE34-5196-55C3-DCB8-22AAA33D9B15}"/>
          </ac:spMkLst>
        </pc:spChg>
        <pc:spChg chg="del">
          <ac:chgData name="Matt Clifford" userId="7f6c1f5b76862e0f" providerId="LiveId" clId="{7AF511EF-E408-4F4A-AFAA-B86B34967E2D}" dt="2026-01-28T00:47:48.485" v="1422" actId="478"/>
          <ac:spMkLst>
            <pc:docMk/>
            <pc:sldMk cId="4282940582" sldId="271"/>
            <ac:spMk id="13" creationId="{3A544CA8-013A-892C-513B-9E624133D04B}"/>
          </ac:spMkLst>
        </pc:spChg>
        <pc:spChg chg="add mod">
          <ac:chgData name="Matt Clifford" userId="7f6c1f5b76862e0f" providerId="LiveId" clId="{7AF511EF-E408-4F4A-AFAA-B86B34967E2D}" dt="2026-01-28T19:05:40.292" v="1437"/>
          <ac:spMkLst>
            <pc:docMk/>
            <pc:sldMk cId="4282940582" sldId="271"/>
            <ac:spMk id="14" creationId="{7BDE6CCB-B28C-A331-1DEC-1A425A0A0D78}"/>
          </ac:spMkLst>
        </pc:spChg>
        <pc:cxnChg chg="mod">
          <ac:chgData name="Matt Clifford" userId="7f6c1f5b76862e0f" providerId="LiveId" clId="{7AF511EF-E408-4F4A-AFAA-B86B34967E2D}" dt="2026-01-27T00:47:15.256" v="1151" actId="208"/>
          <ac:cxnSpMkLst>
            <pc:docMk/>
            <pc:sldMk cId="4282940582" sldId="271"/>
            <ac:cxnSpMk id="6" creationId="{B9F01D7F-5BED-A25B-2BE5-C82A0CD329E2}"/>
          </ac:cxnSpMkLst>
        </pc:cxnChg>
      </pc:sldChg>
      <pc:sldChg chg="addSp delSp modSp add mod modNotesTx">
        <pc:chgData name="Matt Clifford" userId="7f6c1f5b76862e0f" providerId="LiveId" clId="{7AF511EF-E408-4F4A-AFAA-B86B34967E2D}" dt="2026-01-28T19:05:42.587" v="1439"/>
        <pc:sldMkLst>
          <pc:docMk/>
          <pc:sldMk cId="1645334914" sldId="272"/>
        </pc:sldMkLst>
        <pc:spChg chg="mod">
          <ac:chgData name="Matt Clifford" userId="7f6c1f5b76862e0f" providerId="LiveId" clId="{7AF511EF-E408-4F4A-AFAA-B86B34967E2D}" dt="2026-01-27T01:24:30.146" v="1355" actId="20577"/>
          <ac:spMkLst>
            <pc:docMk/>
            <pc:sldMk cId="1645334914" sldId="272"/>
            <ac:spMk id="5" creationId="{D08FFEA3-13FC-69B0-DE4C-06D68EAD75A4}"/>
          </ac:spMkLst>
        </pc:spChg>
        <pc:spChg chg="add mod">
          <ac:chgData name="Matt Clifford" userId="7f6c1f5b76862e0f" providerId="LiveId" clId="{7AF511EF-E408-4F4A-AFAA-B86B34967E2D}" dt="2026-01-26T23:59:41.719" v="1014" actId="164"/>
          <ac:spMkLst>
            <pc:docMk/>
            <pc:sldMk cId="1645334914" sldId="272"/>
            <ac:spMk id="8" creationId="{BCCCA6FB-08D4-FBCE-CFEB-2CC1C58429B8}"/>
          </ac:spMkLst>
        </pc:spChg>
        <pc:spChg chg="add mod">
          <ac:chgData name="Matt Clifford" userId="7f6c1f5b76862e0f" providerId="LiveId" clId="{7AF511EF-E408-4F4A-AFAA-B86B34967E2D}" dt="2026-01-26T23:59:45.183" v="1016" actId="164"/>
          <ac:spMkLst>
            <pc:docMk/>
            <pc:sldMk cId="1645334914" sldId="272"/>
            <ac:spMk id="12" creationId="{E73A3651-74E4-E61A-B70C-1AD1A5205DD8}"/>
          </ac:spMkLst>
        </pc:spChg>
        <pc:spChg chg="add mod">
          <ac:chgData name="Matt Clifford" userId="7f6c1f5b76862e0f" providerId="LiveId" clId="{7AF511EF-E408-4F4A-AFAA-B86B34967E2D}" dt="2026-01-26T23:59:43.389" v="1015" actId="164"/>
          <ac:spMkLst>
            <pc:docMk/>
            <pc:sldMk cId="1645334914" sldId="272"/>
            <ac:spMk id="13" creationId="{8FFE8319-7EB0-DF98-DCB3-50510836CD85}"/>
          </ac:spMkLst>
        </pc:spChg>
        <pc:spChg chg="mod topLvl">
          <ac:chgData name="Matt Clifford" userId="7f6c1f5b76862e0f" providerId="LiveId" clId="{7AF511EF-E408-4F4A-AFAA-B86B34967E2D}" dt="2026-01-26T23:59:55.630" v="1020" actId="14100"/>
          <ac:spMkLst>
            <pc:docMk/>
            <pc:sldMk cId="1645334914" sldId="272"/>
            <ac:spMk id="15" creationId="{8C3767E2-5082-E6B0-345A-E22028996D07}"/>
          </ac:spMkLst>
        </pc:spChg>
        <pc:spChg chg="mod topLvl">
          <ac:chgData name="Matt Clifford" userId="7f6c1f5b76862e0f" providerId="LiveId" clId="{7AF511EF-E408-4F4A-AFAA-B86B34967E2D}" dt="2026-01-26T23:59:43.389" v="1015" actId="164"/>
          <ac:spMkLst>
            <pc:docMk/>
            <pc:sldMk cId="1645334914" sldId="272"/>
            <ac:spMk id="16" creationId="{342D1666-B229-F454-0052-754680CF0579}"/>
          </ac:spMkLst>
        </pc:spChg>
        <pc:spChg chg="mod topLvl">
          <ac:chgData name="Matt Clifford" userId="7f6c1f5b76862e0f" providerId="LiveId" clId="{7AF511EF-E408-4F4A-AFAA-B86B34967E2D}" dt="2026-01-26T23:59:45.183" v="1016" actId="164"/>
          <ac:spMkLst>
            <pc:docMk/>
            <pc:sldMk cId="1645334914" sldId="272"/>
            <ac:spMk id="17" creationId="{5B45081E-E5AF-EB78-2589-74C30BBE5A69}"/>
          </ac:spMkLst>
        </pc:spChg>
        <pc:spChg chg="add del mod">
          <ac:chgData name="Matt Clifford" userId="7f6c1f5b76862e0f" providerId="LiveId" clId="{7AF511EF-E408-4F4A-AFAA-B86B34967E2D}" dt="2026-01-27T01:06:56.305" v="1254" actId="478"/>
          <ac:spMkLst>
            <pc:docMk/>
            <pc:sldMk cId="1645334914" sldId="272"/>
            <ac:spMk id="22" creationId="{A3464035-4BE9-14BB-43AC-59894504A3C8}"/>
          </ac:spMkLst>
        </pc:spChg>
        <pc:spChg chg="add del mod">
          <ac:chgData name="Matt Clifford" userId="7f6c1f5b76862e0f" providerId="LiveId" clId="{7AF511EF-E408-4F4A-AFAA-B86B34967E2D}" dt="2026-01-27T01:22:13.840" v="1339" actId="478"/>
          <ac:spMkLst>
            <pc:docMk/>
            <pc:sldMk cId="1645334914" sldId="272"/>
            <ac:spMk id="23" creationId="{D46AEB58-E029-D70C-38E3-98F5661A8174}"/>
          </ac:spMkLst>
        </pc:spChg>
        <pc:spChg chg="del">
          <ac:chgData name="Matt Clifford" userId="7f6c1f5b76862e0f" providerId="LiveId" clId="{7AF511EF-E408-4F4A-AFAA-B86B34967E2D}" dt="2026-01-28T00:47:38.661" v="1420" actId="478"/>
          <ac:spMkLst>
            <pc:docMk/>
            <pc:sldMk cId="1645334914" sldId="272"/>
            <ac:spMk id="24" creationId="{F38A614A-0D00-9A64-4E24-1761FA221B44}"/>
          </ac:spMkLst>
        </pc:spChg>
        <pc:spChg chg="add mod">
          <ac:chgData name="Matt Clifford" userId="7f6c1f5b76862e0f" providerId="LiveId" clId="{7AF511EF-E408-4F4A-AFAA-B86B34967E2D}" dt="2026-01-28T19:05:42.587" v="1439"/>
          <ac:spMkLst>
            <pc:docMk/>
            <pc:sldMk cId="1645334914" sldId="272"/>
            <ac:spMk id="25" creationId="{B14CED3A-4552-AA90-BEF0-43A57B6E32A4}"/>
          </ac:spMkLst>
        </pc:spChg>
        <pc:grpChg chg="mod">
          <ac:chgData name="Matt Clifford" userId="7f6c1f5b76862e0f" providerId="LiveId" clId="{7AF511EF-E408-4F4A-AFAA-B86B34967E2D}" dt="2026-01-26T23:53:45.842" v="843" actId="1076"/>
          <ac:grpSpMkLst>
            <pc:docMk/>
            <pc:sldMk cId="1645334914" sldId="272"/>
            <ac:grpSpMk id="4" creationId="{B6BDFE8D-97B1-0FF7-F561-92984B01B6A1}"/>
          </ac:grpSpMkLst>
        </pc:grpChg>
        <pc:grpChg chg="add mod">
          <ac:chgData name="Matt Clifford" userId="7f6c1f5b76862e0f" providerId="LiveId" clId="{7AF511EF-E408-4F4A-AFAA-B86B34967E2D}" dt="2026-01-26T23:59:48.186" v="1017" actId="164"/>
          <ac:grpSpMkLst>
            <pc:docMk/>
            <pc:sldMk cId="1645334914" sldId="272"/>
            <ac:grpSpMk id="18" creationId="{EAE5E6E3-2152-E6E4-3C76-2015B1C5D595}"/>
          </ac:grpSpMkLst>
        </pc:grpChg>
        <pc:grpChg chg="add mod">
          <ac:chgData name="Matt Clifford" userId="7f6c1f5b76862e0f" providerId="LiveId" clId="{7AF511EF-E408-4F4A-AFAA-B86B34967E2D}" dt="2026-01-26T23:59:48.186" v="1017" actId="164"/>
          <ac:grpSpMkLst>
            <pc:docMk/>
            <pc:sldMk cId="1645334914" sldId="272"/>
            <ac:grpSpMk id="19" creationId="{E0410595-A1F7-C2F9-1154-5EA0DF1D93F6}"/>
          </ac:grpSpMkLst>
        </pc:grpChg>
        <pc:grpChg chg="add mod">
          <ac:chgData name="Matt Clifford" userId="7f6c1f5b76862e0f" providerId="LiveId" clId="{7AF511EF-E408-4F4A-AFAA-B86B34967E2D}" dt="2026-01-26T23:59:48.186" v="1017" actId="164"/>
          <ac:grpSpMkLst>
            <pc:docMk/>
            <pc:sldMk cId="1645334914" sldId="272"/>
            <ac:grpSpMk id="20" creationId="{8280E64D-B86F-0FE0-4DEE-F84946C86E34}"/>
          </ac:grpSpMkLst>
        </pc:grpChg>
        <pc:grpChg chg="add mod">
          <ac:chgData name="Matt Clifford" userId="7f6c1f5b76862e0f" providerId="LiveId" clId="{7AF511EF-E408-4F4A-AFAA-B86B34967E2D}" dt="2026-01-26T23:59:58.562" v="1021" actId="12788"/>
          <ac:grpSpMkLst>
            <pc:docMk/>
            <pc:sldMk cId="1645334914" sldId="272"/>
            <ac:grpSpMk id="21" creationId="{1A191B97-2718-A230-C96F-03A0DD50CF7B}"/>
          </ac:grpSpMkLst>
        </pc:grpChg>
        <pc:cxnChg chg="mod">
          <ac:chgData name="Matt Clifford" userId="7f6c1f5b76862e0f" providerId="LiveId" clId="{7AF511EF-E408-4F4A-AFAA-B86B34967E2D}" dt="2026-01-27T00:47:23.777" v="1152" actId="208"/>
          <ac:cxnSpMkLst>
            <pc:docMk/>
            <pc:sldMk cId="1645334914" sldId="272"/>
            <ac:cxnSpMk id="6" creationId="{D35ABECF-AF28-1F85-8C01-81EE08C42F11}"/>
          </ac:cxnSpMkLst>
        </pc:cxnChg>
      </pc:sldChg>
      <pc:sldChg chg="addSp delSp modSp new mod">
        <pc:chgData name="Matt Clifford" userId="7f6c1f5b76862e0f" providerId="LiveId" clId="{7AF511EF-E408-4F4A-AFAA-B86B34967E2D}" dt="2026-01-28T19:05:41.446" v="1438"/>
        <pc:sldMkLst>
          <pc:docMk/>
          <pc:sldMk cId="1595978484" sldId="273"/>
        </pc:sldMkLst>
        <pc:spChg chg="add del">
          <ac:chgData name="Matt Clifford" userId="7f6c1f5b76862e0f" providerId="LiveId" clId="{7AF511EF-E408-4F4A-AFAA-B86B34967E2D}" dt="2026-01-27T00:00:47.150" v="1024" actId="478"/>
          <ac:spMkLst>
            <pc:docMk/>
            <pc:sldMk cId="1595978484" sldId="273"/>
            <ac:spMk id="3" creationId="{C5721416-31B5-53CC-8B45-1707AB19DD59}"/>
          </ac:spMkLst>
        </pc:spChg>
        <pc:spChg chg="add del">
          <ac:chgData name="Matt Clifford" userId="7f6c1f5b76862e0f" providerId="LiveId" clId="{7AF511EF-E408-4F4A-AFAA-B86B34967E2D}" dt="2026-01-27T00:00:52.048" v="1028" actId="22"/>
          <ac:spMkLst>
            <pc:docMk/>
            <pc:sldMk cId="1595978484" sldId="273"/>
            <ac:spMk id="5" creationId="{1A1041A0-2D38-5FDD-EEEC-5E07E713C5FE}"/>
          </ac:spMkLst>
        </pc:spChg>
        <pc:spChg chg="add mod">
          <ac:chgData name="Matt Clifford" userId="7f6c1f5b76862e0f" providerId="LiveId" clId="{7AF511EF-E408-4F4A-AFAA-B86B34967E2D}" dt="2026-01-27T02:50:23.899" v="1390" actId="20577"/>
          <ac:spMkLst>
            <pc:docMk/>
            <pc:sldMk cId="1595978484" sldId="273"/>
            <ac:spMk id="7" creationId="{66FDE776-435F-A6F9-ABCD-EB10EF7F82BD}"/>
          </ac:spMkLst>
        </pc:spChg>
        <pc:spChg chg="add del mod">
          <ac:chgData name="Matt Clifford" userId="7f6c1f5b76862e0f" providerId="LiveId" clId="{7AF511EF-E408-4F4A-AFAA-B86B34967E2D}" dt="2026-01-27T01:06:53.320" v="1252" actId="478"/>
          <ac:spMkLst>
            <pc:docMk/>
            <pc:sldMk cId="1595978484" sldId="273"/>
            <ac:spMk id="8" creationId="{CE8C2C21-3467-AE2B-2C97-D77E8F8B50AC}"/>
          </ac:spMkLst>
        </pc:spChg>
        <pc:spChg chg="add del mod">
          <ac:chgData name="Matt Clifford" userId="7f6c1f5b76862e0f" providerId="LiveId" clId="{7AF511EF-E408-4F4A-AFAA-B86B34967E2D}" dt="2026-01-27T01:22:12.671" v="1338" actId="478"/>
          <ac:spMkLst>
            <pc:docMk/>
            <pc:sldMk cId="1595978484" sldId="273"/>
            <ac:spMk id="9" creationId="{D4F3267D-E476-3096-2D44-6B99991E5998}"/>
          </ac:spMkLst>
        </pc:spChg>
        <pc:spChg chg="del">
          <ac:chgData name="Matt Clifford" userId="7f6c1f5b76862e0f" providerId="LiveId" clId="{7AF511EF-E408-4F4A-AFAA-B86B34967E2D}" dt="2026-01-28T00:47:37.493" v="1419" actId="478"/>
          <ac:spMkLst>
            <pc:docMk/>
            <pc:sldMk cId="1595978484" sldId="273"/>
            <ac:spMk id="10" creationId="{C16CAFAF-02EA-2764-4E63-DD6EAAFF0D42}"/>
          </ac:spMkLst>
        </pc:spChg>
        <pc:spChg chg="add mod">
          <ac:chgData name="Matt Clifford" userId="7f6c1f5b76862e0f" providerId="LiveId" clId="{7AF511EF-E408-4F4A-AFAA-B86B34967E2D}" dt="2026-01-28T19:05:41.446" v="1438"/>
          <ac:spMkLst>
            <pc:docMk/>
            <pc:sldMk cId="1595978484" sldId="273"/>
            <ac:spMk id="11" creationId="{108B5CBC-CB2F-B339-8533-2ECD504FB00A}"/>
          </ac:spMkLst>
        </pc:spChg>
      </pc:sldChg>
      <pc:sldChg chg="addSp delSp modSp add mod ord setBg">
        <pc:chgData name="Matt Clifford" userId="7f6c1f5b76862e0f" providerId="LiveId" clId="{7AF511EF-E408-4F4A-AFAA-B86B34967E2D}" dt="2026-01-28T19:05:38.882" v="1435"/>
        <pc:sldMkLst>
          <pc:docMk/>
          <pc:sldMk cId="990051277" sldId="274"/>
        </pc:sldMkLst>
        <pc:spChg chg="mod topLvl">
          <ac:chgData name="Matt Clifford" userId="7f6c1f5b76862e0f" providerId="LiveId" clId="{7AF511EF-E408-4F4A-AFAA-B86B34967E2D}" dt="2026-01-27T01:13:50.875" v="1284" actId="404"/>
          <ac:spMkLst>
            <pc:docMk/>
            <pc:sldMk cId="990051277" sldId="274"/>
            <ac:spMk id="5" creationId="{47144696-2481-FCFA-10AC-6164012B4061}"/>
          </ac:spMkLst>
        </pc:spChg>
        <pc:spChg chg="mod">
          <ac:chgData name="Matt Clifford" userId="7f6c1f5b76862e0f" providerId="LiveId" clId="{7AF511EF-E408-4F4A-AFAA-B86B34967E2D}" dt="2026-01-27T01:13:32.552" v="1282" actId="1076"/>
          <ac:spMkLst>
            <pc:docMk/>
            <pc:sldMk cId="990051277" sldId="274"/>
            <ac:spMk id="8" creationId="{FEBFAA96-DED6-3EDD-08DE-8D8C26A19246}"/>
          </ac:spMkLst>
        </pc:spChg>
        <pc:spChg chg="del">
          <ac:chgData name="Matt Clifford" userId="7f6c1f5b76862e0f" providerId="LiveId" clId="{7AF511EF-E408-4F4A-AFAA-B86B34967E2D}" dt="2026-01-27T01:22:06.168" v="1334" actId="478"/>
          <ac:spMkLst>
            <pc:docMk/>
            <pc:sldMk cId="990051277" sldId="274"/>
            <ac:spMk id="10" creationId="{67AC9E5E-DC5E-98EC-36D7-A38A5133BCE3}"/>
          </ac:spMkLst>
        </pc:spChg>
        <pc:spChg chg="del">
          <ac:chgData name="Matt Clifford" userId="7f6c1f5b76862e0f" providerId="LiveId" clId="{7AF511EF-E408-4F4A-AFAA-B86B34967E2D}" dt="2026-01-28T00:47:51.527" v="1423" actId="478"/>
          <ac:spMkLst>
            <pc:docMk/>
            <pc:sldMk cId="990051277" sldId="274"/>
            <ac:spMk id="11" creationId="{E0BFA2C4-18B5-6217-BE85-F652FE74EBBD}"/>
          </ac:spMkLst>
        </pc:spChg>
        <pc:spChg chg="add mod">
          <ac:chgData name="Matt Clifford" userId="7f6c1f5b76862e0f" providerId="LiveId" clId="{7AF511EF-E408-4F4A-AFAA-B86B34967E2D}" dt="2026-01-28T19:05:38.882" v="1435"/>
          <ac:spMkLst>
            <pc:docMk/>
            <pc:sldMk cId="990051277" sldId="274"/>
            <ac:spMk id="12" creationId="{5AEC3CE5-B4DA-23DA-3FF3-756E98DE747C}"/>
          </ac:spMkLst>
        </pc:spChg>
        <pc:spChg chg="del">
          <ac:chgData name="Matt Clifford" userId="7f6c1f5b76862e0f" providerId="LiveId" clId="{7AF511EF-E408-4F4A-AFAA-B86B34967E2D}" dt="2026-01-27T01:10:54.966" v="1262" actId="478"/>
          <ac:spMkLst>
            <pc:docMk/>
            <pc:sldMk cId="990051277" sldId="274"/>
            <ac:spMk id="19" creationId="{8E3543A8-8FD9-91BF-F743-90EAD52B5F67}"/>
          </ac:spMkLst>
        </pc:spChg>
        <pc:grpChg chg="del">
          <ac:chgData name="Matt Clifford" userId="7f6c1f5b76862e0f" providerId="LiveId" clId="{7AF511EF-E408-4F4A-AFAA-B86B34967E2D}" dt="2026-01-27T01:11:34.530" v="1271" actId="165"/>
          <ac:grpSpMkLst>
            <pc:docMk/>
            <pc:sldMk cId="990051277" sldId="274"/>
            <ac:grpSpMk id="4" creationId="{3E388D12-1504-EDF5-3167-AF91F5EF9523}"/>
          </ac:grpSpMkLst>
        </pc:grpChg>
        <pc:grpChg chg="add mod">
          <ac:chgData name="Matt Clifford" userId="7f6c1f5b76862e0f" providerId="LiveId" clId="{7AF511EF-E408-4F4A-AFAA-B86B34967E2D}" dt="2026-01-27T01:12:00.428" v="1277" actId="12788"/>
          <ac:grpSpMkLst>
            <pc:docMk/>
            <pc:sldMk cId="990051277" sldId="274"/>
            <ac:grpSpMk id="9" creationId="{D675737B-2FF6-5331-C007-4750D556CB97}"/>
          </ac:grpSpMkLst>
        </pc:grpChg>
        <pc:cxnChg chg="del mod topLvl">
          <ac:chgData name="Matt Clifford" userId="7f6c1f5b76862e0f" providerId="LiveId" clId="{7AF511EF-E408-4F4A-AFAA-B86B34967E2D}" dt="2026-01-27T01:11:52.582" v="1274" actId="478"/>
          <ac:cxnSpMkLst>
            <pc:docMk/>
            <pc:sldMk cId="990051277" sldId="274"/>
            <ac:cxnSpMk id="6" creationId="{6221784A-C7BD-C4C9-762D-E7515629E6C6}"/>
          </ac:cxnSpMkLst>
        </pc:cxnChg>
      </pc:sldChg>
      <pc:sldChg chg="new del">
        <pc:chgData name="Matt Clifford" userId="7f6c1f5b76862e0f" providerId="LiveId" clId="{7AF511EF-E408-4F4A-AFAA-B86B34967E2D}" dt="2026-01-27T02:23:19.425" v="1370" actId="680"/>
        <pc:sldMkLst>
          <pc:docMk/>
          <pc:sldMk cId="623395011" sldId="275"/>
        </pc:sldMkLst>
      </pc:sldChg>
      <pc:sldMasterChg chg="modSp mod">
        <pc:chgData name="Matt Clifford" userId="7f6c1f5b76862e0f" providerId="LiveId" clId="{7AF511EF-E408-4F4A-AFAA-B86B34967E2D}" dt="2026-01-28T00:45:39.403" v="1397" actId="1076"/>
        <pc:sldMasterMkLst>
          <pc:docMk/>
          <pc:sldMasterMk cId="1649354392" sldId="2147483660"/>
        </pc:sldMasterMkLst>
        <pc:spChg chg="mod">
          <ac:chgData name="Matt Clifford" userId="7f6c1f5b76862e0f" providerId="LiveId" clId="{7AF511EF-E408-4F4A-AFAA-B86B34967E2D}" dt="2026-01-28T00:45:39.403" v="1397" actId="1076"/>
          <ac:spMkLst>
            <pc:docMk/>
            <pc:sldMasterMk cId="1649354392" sldId="2147483660"/>
            <ac:spMk id="6" creationId="{FC531411-BFF0-514F-0DAC-EF87F2037F0D}"/>
          </ac:spMkLst>
        </pc:spChg>
      </pc:sldMasterChg>
      <pc:sldMasterChg chg="addSp delSp modSp mod modSldLayout">
        <pc:chgData name="Matt Clifford" userId="7f6c1f5b76862e0f" providerId="LiveId" clId="{7AF511EF-E408-4F4A-AFAA-B86B34967E2D}" dt="2026-01-28T16:14:46.008" v="1430" actId="478"/>
        <pc:sldMasterMkLst>
          <pc:docMk/>
          <pc:sldMasterMk cId="1313828927" sldId="2147483667"/>
        </pc:sldMasterMkLst>
        <pc:spChg chg="add mod">
          <ac:chgData name="Matt Clifford" userId="7f6c1f5b76862e0f" providerId="LiveId" clId="{7AF511EF-E408-4F4A-AFAA-B86B34967E2D}" dt="2026-01-28T00:46:07.239" v="1401"/>
          <ac:spMkLst>
            <pc:docMk/>
            <pc:sldMasterMk cId="1313828927" sldId="2147483667"/>
            <ac:spMk id="2" creationId="{3C07D46C-0B57-8F42-4B9F-436D095E26A3}"/>
          </ac:spMkLst>
        </pc:spChg>
        <pc:spChg chg="add del mod">
          <ac:chgData name="Matt Clifford" userId="7f6c1f5b76862e0f" providerId="LiveId" clId="{7AF511EF-E408-4F4A-AFAA-B86B34967E2D}" dt="2026-01-28T16:14:46.008" v="1430" actId="478"/>
          <ac:spMkLst>
            <pc:docMk/>
            <pc:sldMasterMk cId="1313828927" sldId="2147483667"/>
            <ac:spMk id="7" creationId="{499A37BD-6915-D7E3-B9CE-18B8D46F696B}"/>
          </ac:spMkLst>
        </pc:spChg>
        <pc:sldLayoutChg chg="addSp delSp modSp mod">
          <pc:chgData name="Matt Clifford" userId="7f6c1f5b76862e0f" providerId="LiveId" clId="{7AF511EF-E408-4F4A-AFAA-B86B34967E2D}" dt="2026-01-28T00:47:18.011" v="1417" actId="478"/>
          <pc:sldLayoutMkLst>
            <pc:docMk/>
            <pc:sldMasterMk cId="1313828927" sldId="2147483667"/>
            <pc:sldLayoutMk cId="3050335655" sldId="2147483668"/>
          </pc:sldLayoutMkLst>
          <pc:spChg chg="add mod">
            <ac:chgData name="Matt Clifford" userId="7f6c1f5b76862e0f" providerId="LiveId" clId="{7AF511EF-E408-4F4A-AFAA-B86B34967E2D}" dt="2026-01-28T00:47:03.564" v="1408"/>
            <ac:spMkLst>
              <pc:docMk/>
              <pc:sldMasterMk cId="1313828927" sldId="2147483667"/>
              <pc:sldLayoutMk cId="3050335655" sldId="2147483668"/>
              <ac:spMk id="2" creationId="{13C21175-D158-CBD3-139C-7AD6A7145B43}"/>
            </ac:spMkLst>
          </pc:spChg>
          <pc:spChg chg="del">
            <ac:chgData name="Matt Clifford" userId="7f6c1f5b76862e0f" providerId="LiveId" clId="{7AF511EF-E408-4F4A-AFAA-B86B34967E2D}" dt="2026-01-28T00:47:18.011" v="1417" actId="478"/>
            <ac:spMkLst>
              <pc:docMk/>
              <pc:sldMasterMk cId="1313828927" sldId="2147483667"/>
              <pc:sldLayoutMk cId="3050335655" sldId="2147483668"/>
              <ac:spMk id="7" creationId="{F3248A7A-A530-EBA9-651C-50AD6D43ADD4}"/>
            </ac:spMkLst>
          </pc:spChg>
        </pc:sldLayoutChg>
        <pc:sldLayoutChg chg="addSp modSp">
          <pc:chgData name="Matt Clifford" userId="7f6c1f5b76862e0f" providerId="LiveId" clId="{7AF511EF-E408-4F4A-AFAA-B86B34967E2D}" dt="2026-01-28T00:47:04.153" v="1409"/>
          <pc:sldLayoutMkLst>
            <pc:docMk/>
            <pc:sldMasterMk cId="1313828927" sldId="2147483667"/>
            <pc:sldLayoutMk cId="1965160481" sldId="2147483669"/>
          </pc:sldLayoutMkLst>
          <pc:spChg chg="add mod">
            <ac:chgData name="Matt Clifford" userId="7f6c1f5b76862e0f" providerId="LiveId" clId="{7AF511EF-E408-4F4A-AFAA-B86B34967E2D}" dt="2026-01-28T00:47:04.153" v="1409"/>
            <ac:spMkLst>
              <pc:docMk/>
              <pc:sldMasterMk cId="1313828927" sldId="2147483667"/>
              <pc:sldLayoutMk cId="1965160481" sldId="2147483669"/>
              <ac:spMk id="3" creationId="{9A2190C6-5D94-E644-3B3A-6C857903614C}"/>
            </ac:spMkLst>
          </pc:spChg>
        </pc:sldLayoutChg>
        <pc:sldLayoutChg chg="addSp modSp">
          <pc:chgData name="Matt Clifford" userId="7f6c1f5b76862e0f" providerId="LiveId" clId="{7AF511EF-E408-4F4A-AFAA-B86B34967E2D}" dt="2026-01-28T00:47:05.607" v="1410"/>
          <pc:sldLayoutMkLst>
            <pc:docMk/>
            <pc:sldMasterMk cId="1313828927" sldId="2147483667"/>
            <pc:sldLayoutMk cId="3138383097" sldId="2147483670"/>
          </pc:sldLayoutMkLst>
          <pc:spChg chg="add mod">
            <ac:chgData name="Matt Clifford" userId="7f6c1f5b76862e0f" providerId="LiveId" clId="{7AF511EF-E408-4F4A-AFAA-B86B34967E2D}" dt="2026-01-28T00:47:05.607" v="1410"/>
            <ac:spMkLst>
              <pc:docMk/>
              <pc:sldMasterMk cId="1313828927" sldId="2147483667"/>
              <pc:sldLayoutMk cId="3138383097" sldId="2147483670"/>
              <ac:spMk id="3" creationId="{66A0C2BE-DAA1-FDC5-9D67-99717F6CEB2D}"/>
            </ac:spMkLst>
          </pc:spChg>
        </pc:sldLayoutChg>
        <pc:sldLayoutChg chg="addSp delSp modSp mod">
          <pc:chgData name="Matt Clifford" userId="7f6c1f5b76862e0f" providerId="LiveId" clId="{7AF511EF-E408-4F4A-AFAA-B86B34967E2D}" dt="2026-01-28T00:47:13.556" v="1416" actId="478"/>
          <pc:sldLayoutMkLst>
            <pc:docMk/>
            <pc:sldMasterMk cId="1313828927" sldId="2147483667"/>
            <pc:sldLayoutMk cId="3477051696" sldId="2147483671"/>
          </pc:sldLayoutMkLst>
          <pc:spChg chg="add mod">
            <ac:chgData name="Matt Clifford" userId="7f6c1f5b76862e0f" providerId="LiveId" clId="{7AF511EF-E408-4F4A-AFAA-B86B34967E2D}" dt="2026-01-28T00:47:06.121" v="1411"/>
            <ac:spMkLst>
              <pc:docMk/>
              <pc:sldMasterMk cId="1313828927" sldId="2147483667"/>
              <pc:sldLayoutMk cId="3477051696" sldId="2147483671"/>
              <ac:spMk id="3" creationId="{7655CD56-BAC9-9391-1D36-BB23275E4165}"/>
            </ac:spMkLst>
          </pc:spChg>
          <pc:spChg chg="del">
            <ac:chgData name="Matt Clifford" userId="7f6c1f5b76862e0f" providerId="LiveId" clId="{7AF511EF-E408-4F4A-AFAA-B86B34967E2D}" dt="2026-01-28T00:47:13.556" v="1416" actId="478"/>
            <ac:spMkLst>
              <pc:docMk/>
              <pc:sldMasterMk cId="1313828927" sldId="2147483667"/>
              <pc:sldLayoutMk cId="3477051696" sldId="2147483671"/>
              <ac:spMk id="7" creationId="{F3248A7A-A530-EBA9-651C-50AD6D43ADD4}"/>
            </ac:spMkLst>
          </pc:spChg>
        </pc:sldLayoutChg>
        <pc:sldLayoutChg chg="addSp delSp modSp mod">
          <pc:chgData name="Matt Clifford" userId="7f6c1f5b76862e0f" providerId="LiveId" clId="{7AF511EF-E408-4F4A-AFAA-B86B34967E2D}" dt="2026-01-28T00:47:11.845" v="1415" actId="478"/>
          <pc:sldLayoutMkLst>
            <pc:docMk/>
            <pc:sldMasterMk cId="1313828927" sldId="2147483667"/>
            <pc:sldLayoutMk cId="2464293651" sldId="2147483672"/>
          </pc:sldLayoutMkLst>
          <pc:spChg chg="add mod">
            <ac:chgData name="Matt Clifford" userId="7f6c1f5b76862e0f" providerId="LiveId" clId="{7AF511EF-E408-4F4A-AFAA-B86B34967E2D}" dt="2026-01-28T00:47:06.656" v="1412"/>
            <ac:spMkLst>
              <pc:docMk/>
              <pc:sldMasterMk cId="1313828927" sldId="2147483667"/>
              <pc:sldLayoutMk cId="2464293651" sldId="2147483672"/>
              <ac:spMk id="3" creationId="{9C4FE7F9-CA4E-31A4-11E1-E5C40373CD36}"/>
            </ac:spMkLst>
          </pc:spChg>
          <pc:spChg chg="del">
            <ac:chgData name="Matt Clifford" userId="7f6c1f5b76862e0f" providerId="LiveId" clId="{7AF511EF-E408-4F4A-AFAA-B86B34967E2D}" dt="2026-01-28T00:47:11.845" v="1415" actId="478"/>
            <ac:spMkLst>
              <pc:docMk/>
              <pc:sldMasterMk cId="1313828927" sldId="2147483667"/>
              <pc:sldLayoutMk cId="2464293651" sldId="2147483672"/>
              <ac:spMk id="7" creationId="{F3248A7A-A530-EBA9-651C-50AD6D43ADD4}"/>
            </ac:spMkLst>
          </pc:spChg>
        </pc:sldLayoutChg>
        <pc:sldLayoutChg chg="addSp delSp modSp mod">
          <pc:chgData name="Matt Clifford" userId="7f6c1f5b76862e0f" providerId="LiveId" clId="{7AF511EF-E408-4F4A-AFAA-B86B34967E2D}" dt="2026-01-28T16:14:42.774" v="1429" actId="478"/>
          <pc:sldLayoutMkLst>
            <pc:docMk/>
            <pc:sldMasterMk cId="1313828927" sldId="2147483667"/>
            <pc:sldLayoutMk cId="2158828367" sldId="2147483673"/>
          </pc:sldLayoutMkLst>
          <pc:spChg chg="add del mod">
            <ac:chgData name="Matt Clifford" userId="7f6c1f5b76862e0f" providerId="LiveId" clId="{7AF511EF-E408-4F4A-AFAA-B86B34967E2D}" dt="2026-01-28T16:14:42.774" v="1429" actId="478"/>
            <ac:spMkLst>
              <pc:docMk/>
              <pc:sldMasterMk cId="1313828927" sldId="2147483667"/>
              <pc:sldLayoutMk cId="2158828367" sldId="2147483673"/>
              <ac:spMk id="2" creationId="{C59DECD8-5749-308F-8FC8-D342F32F99B4}"/>
            </ac:spMkLst>
          </pc:spChg>
          <pc:spChg chg="del">
            <ac:chgData name="Matt Clifford" userId="7f6c1f5b76862e0f" providerId="LiveId" clId="{7AF511EF-E408-4F4A-AFAA-B86B34967E2D}" dt="2026-01-28T00:47:09.780" v="1414" actId="478"/>
            <ac:spMkLst>
              <pc:docMk/>
              <pc:sldMasterMk cId="1313828927" sldId="2147483667"/>
              <pc:sldLayoutMk cId="2158828367" sldId="2147483673"/>
              <ac:spMk id="3" creationId="{8E36BDC0-E99B-8D69-BD57-117FA93160E9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0A0F3-C64F-45FE-949E-EBFECD96C74A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AA988-3253-4E27-9AD7-6C00388BB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AA988-3253-4E27-9AD7-6C00388BB2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30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98A5-FAD0-C272-1655-0105CF03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44152-C220-C903-B47D-8947CC79E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1B034-A2BA-5B9C-609D-6F21489F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79949F0-08D2-011A-0ECE-9466AC65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9725" y="6346825"/>
            <a:ext cx="865822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823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4CC1-A4C9-91DD-ED66-0CAC46882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64872-DDF5-50B8-5B10-6B6AD7824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73FAA-A710-8258-093E-3DC06D1F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AB5B17-52C9-ECED-53DD-A597E98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9725" y="6346825"/>
            <a:ext cx="865822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4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5566-4AC3-E9BE-4A20-5A23E6D8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B8EE5-4516-72F6-4862-49454C64A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DB4B0-5E51-8B5C-50C1-ADC2D328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110E8A3-FAA3-6B8B-F2D6-1472C6EC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9725" y="6346825"/>
            <a:ext cx="865822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00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FA147-4EB4-4EC2-97A9-A008D4710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B95B3-B82C-43CE-5ED9-25C95BB9A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73150"/>
            <a:ext cx="5181600" cy="5060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93372-F7B5-9E0F-4261-700053CDC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73150"/>
            <a:ext cx="5181600" cy="5060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33185-3885-FD6E-A145-63212A9E5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23C111B-A19C-D99E-F47B-EF781F2F5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9725" y="6346825"/>
            <a:ext cx="865822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05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9F19-7D88-16A1-5ED8-F039C665B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C784D-E8E8-B377-7EF0-EDBF07C3C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282EA-9BA9-F3E4-1DFB-6B408EBF5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078565-9B79-9483-DA68-A3437ED45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A58D02-FD78-B69F-2CC5-820F6250E6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039BF2-3ECB-994B-F13E-6CE28656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A44733-E830-E59D-C95F-BBBE5F96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0F3630-8252-10DE-C994-83145169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9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3EBB-7DFE-8B5A-2263-2F745CEC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A845C-C00E-91B6-E552-3540F421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B11965-2389-C02A-7633-A92FCBEF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9725" y="6346825"/>
            <a:ext cx="865822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7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51BC9D-E288-E6CB-DCD0-6B1C23FE494D}"/>
              </a:ext>
            </a:extLst>
          </p:cNvPr>
          <p:cNvSpPr/>
          <p:nvPr userDrawn="1"/>
        </p:nvSpPr>
        <p:spPr>
          <a:xfrm>
            <a:off x="0" y="0"/>
            <a:ext cx="3617843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B3255-80AC-9A90-734D-52D2B561CADA}"/>
              </a:ext>
            </a:extLst>
          </p:cNvPr>
          <p:cNvSpPr txBox="1"/>
          <p:nvPr userDrawn="1"/>
        </p:nvSpPr>
        <p:spPr>
          <a:xfrm>
            <a:off x="240223" y="6656432"/>
            <a:ext cx="3137397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www.mattbclifford.com | matt@mattbclifford.com</a:t>
            </a:r>
          </a:p>
        </p:txBody>
      </p:sp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13C21175-D158-CBD3-139C-7AD6A7145B43}"/>
              </a:ext>
            </a:extLst>
          </p:cNvPr>
          <p:cNvSpPr txBox="1">
            <a:spLocks/>
          </p:cNvSpPr>
          <p:nvPr userDrawn="1"/>
        </p:nvSpPr>
        <p:spPr>
          <a:xfrm>
            <a:off x="11344274" y="6413500"/>
            <a:ext cx="7334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55BD21-286E-4779-AF1A-A91C22438B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3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248A7A-A530-EBA9-651C-50AD6D43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0374" y="6356350"/>
            <a:ext cx="733425" cy="365125"/>
          </a:xfrm>
          <a:prstGeom prst="rect">
            <a:avLst/>
          </a:prstGeom>
        </p:spPr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51BC9D-E288-E6CB-DCD0-6B1C23FE494D}"/>
              </a:ext>
            </a:extLst>
          </p:cNvPr>
          <p:cNvSpPr/>
          <p:nvPr userDrawn="1"/>
        </p:nvSpPr>
        <p:spPr>
          <a:xfrm>
            <a:off x="7089913" y="0"/>
            <a:ext cx="5102087" cy="6858000"/>
          </a:xfrm>
          <a:prstGeom prst="rect">
            <a:avLst/>
          </a:prstGeom>
          <a:solidFill>
            <a:srgbClr val="D563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DDB468-30EE-0A8F-A75E-7D6332841EC1}"/>
              </a:ext>
            </a:extLst>
          </p:cNvPr>
          <p:cNvSpPr txBox="1"/>
          <p:nvPr userDrawn="1"/>
        </p:nvSpPr>
        <p:spPr>
          <a:xfrm>
            <a:off x="8072258" y="6656432"/>
            <a:ext cx="3137397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www.mattbclifford.com | matt@mattbclifford.com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9A2190C6-5D94-E644-3B3A-6C857903614C}"/>
              </a:ext>
            </a:extLst>
          </p:cNvPr>
          <p:cNvSpPr txBox="1">
            <a:spLocks/>
          </p:cNvSpPr>
          <p:nvPr userDrawn="1"/>
        </p:nvSpPr>
        <p:spPr>
          <a:xfrm>
            <a:off x="11344274" y="6413500"/>
            <a:ext cx="7334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55BD21-286E-4779-AF1A-A91C22438B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6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248A7A-A530-EBA9-651C-50AD6D43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0374" y="6356350"/>
            <a:ext cx="733425" cy="365125"/>
          </a:xfrm>
          <a:prstGeom prst="rect">
            <a:avLst/>
          </a:prstGeom>
        </p:spPr>
        <p:txBody>
          <a:bodyPr/>
          <a:lstStyle/>
          <a:p>
            <a:fld id="{5755BD21-286E-4779-AF1A-A91C22438B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51BC9D-E288-E6CB-DCD0-6B1C23FE494D}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D563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251D58-A249-C5D5-19D2-4E3A8510F6B2}"/>
              </a:ext>
            </a:extLst>
          </p:cNvPr>
          <p:cNvSpPr txBox="1"/>
          <p:nvPr userDrawn="1"/>
        </p:nvSpPr>
        <p:spPr>
          <a:xfrm>
            <a:off x="7575303" y="6656432"/>
            <a:ext cx="3137397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www.mattbclifford.com | matt@mattbclifford.com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66A0C2BE-DAA1-FDC5-9D67-99717F6CEB2D}"/>
              </a:ext>
            </a:extLst>
          </p:cNvPr>
          <p:cNvSpPr txBox="1">
            <a:spLocks/>
          </p:cNvSpPr>
          <p:nvPr userDrawn="1"/>
        </p:nvSpPr>
        <p:spPr>
          <a:xfrm>
            <a:off x="11344274" y="6413500"/>
            <a:ext cx="7334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55BD21-286E-4779-AF1A-A91C22438B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8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51BC9D-E288-E6CB-DCD0-6B1C23FE494D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D563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4D2FF4-9429-18AA-2333-C676B9594640}"/>
              </a:ext>
            </a:extLst>
          </p:cNvPr>
          <p:cNvSpPr txBox="1"/>
          <p:nvPr userDrawn="1"/>
        </p:nvSpPr>
        <p:spPr>
          <a:xfrm>
            <a:off x="1479302" y="6656432"/>
            <a:ext cx="3137397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www.mattbclifford.com | matt@mattbclifford.com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7655CD56-BAC9-9391-1D36-BB23275E4165}"/>
              </a:ext>
            </a:extLst>
          </p:cNvPr>
          <p:cNvSpPr txBox="1">
            <a:spLocks/>
          </p:cNvSpPr>
          <p:nvPr userDrawn="1"/>
        </p:nvSpPr>
        <p:spPr>
          <a:xfrm>
            <a:off x="11344274" y="6413500"/>
            <a:ext cx="7334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55BD21-286E-4779-AF1A-A91C22438B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5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51BC9D-E288-E6CB-DCD0-6B1C23FE494D}"/>
              </a:ext>
            </a:extLst>
          </p:cNvPr>
          <p:cNvSpPr/>
          <p:nvPr userDrawn="1"/>
        </p:nvSpPr>
        <p:spPr>
          <a:xfrm>
            <a:off x="0" y="0"/>
            <a:ext cx="12192000" cy="1146629"/>
          </a:xfrm>
          <a:prstGeom prst="rect">
            <a:avLst/>
          </a:prstGeom>
          <a:solidFill>
            <a:srgbClr val="D563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4D2FF4-9429-18AA-2333-C676B9594640}"/>
              </a:ext>
            </a:extLst>
          </p:cNvPr>
          <p:cNvSpPr txBox="1"/>
          <p:nvPr userDrawn="1"/>
        </p:nvSpPr>
        <p:spPr>
          <a:xfrm>
            <a:off x="4527302" y="6656432"/>
            <a:ext cx="3137397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www.mattbclifford.com | matt@mattbclifford.com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9C4FE7F9-CA4E-31A4-11E1-E5C40373CD36}"/>
              </a:ext>
            </a:extLst>
          </p:cNvPr>
          <p:cNvSpPr txBox="1">
            <a:spLocks/>
          </p:cNvSpPr>
          <p:nvPr userDrawn="1"/>
        </p:nvSpPr>
        <p:spPr>
          <a:xfrm>
            <a:off x="11344274" y="6413500"/>
            <a:ext cx="7334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55BD21-286E-4779-AF1A-A91C22438B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93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82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CBB652-6514-C3DF-3934-F3120B3A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371"/>
            <a:ext cx="10515600" cy="5657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77EAF-A737-8A15-C478-551CC4A5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73149"/>
            <a:ext cx="10515600" cy="5089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31411-BFF0-514F-0DAC-EF87F2037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4" y="6356350"/>
            <a:ext cx="733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755BD21-286E-4779-AF1A-A91C22438BE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1FDF46-CE8C-9FEC-E4BB-6E6EF42B0278}"/>
              </a:ext>
            </a:extLst>
          </p:cNvPr>
          <p:cNvCxnSpPr>
            <a:cxnSpLocks/>
          </p:cNvCxnSpPr>
          <p:nvPr userDrawn="1"/>
        </p:nvCxnSpPr>
        <p:spPr>
          <a:xfrm>
            <a:off x="838200" y="780772"/>
            <a:ext cx="1051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ack and orange logo&#10;&#10;Description automatically generated">
            <a:extLst>
              <a:ext uri="{FF2B5EF4-FFF2-40B4-BE49-F238E27FC236}">
                <a16:creationId xmlns:a16="http://schemas.microsoft.com/office/drawing/2014/main" id="{25F82C91-FA96-118C-6B8F-151AC22FFC8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5" t="10195" r="20197" b="33998"/>
          <a:stretch/>
        </p:blipFill>
        <p:spPr>
          <a:xfrm>
            <a:off x="838200" y="6328305"/>
            <a:ext cx="523875" cy="421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3DB8C5-9F1C-D209-A020-9A294FDC9B52}"/>
              </a:ext>
            </a:extLst>
          </p:cNvPr>
          <p:cNvSpPr txBox="1"/>
          <p:nvPr userDrawn="1"/>
        </p:nvSpPr>
        <p:spPr>
          <a:xfrm>
            <a:off x="4527301" y="6656432"/>
            <a:ext cx="3137397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000" b="1" dirty="0"/>
              <a:t>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164935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82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kinsey.com/capabilities/transformation/our-insights/perspectives-on-transformation?utm_source=chatgpt.com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98EA091-FE1D-CE90-1289-A62BDF8A2C39}"/>
              </a:ext>
            </a:extLst>
          </p:cNvPr>
          <p:cNvGrpSpPr/>
          <p:nvPr/>
        </p:nvGrpSpPr>
        <p:grpSpPr>
          <a:xfrm>
            <a:off x="826547" y="1296988"/>
            <a:ext cx="10538906" cy="1657088"/>
            <a:chOff x="826547" y="1296988"/>
            <a:chExt cx="10538906" cy="165708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FFCDEB5-C432-7A2B-20C4-5AA7702B6EE5}"/>
                </a:ext>
              </a:extLst>
            </p:cNvPr>
            <p:cNvSpPr txBox="1"/>
            <p:nvPr/>
          </p:nvSpPr>
          <p:spPr>
            <a:xfrm>
              <a:off x="826547" y="1296988"/>
              <a:ext cx="10538906" cy="16312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5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Why your 2026 modernization strategy </a:t>
              </a:r>
            </a:p>
            <a:p>
              <a:r>
                <a:rPr lang="en-US" sz="5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already at risk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755ADBE-0C9A-09D7-D9F0-F7ADAD99134C}"/>
                </a:ext>
              </a:extLst>
            </p:cNvPr>
            <p:cNvCxnSpPr>
              <a:cxnSpLocks/>
            </p:cNvCxnSpPr>
            <p:nvPr/>
          </p:nvCxnSpPr>
          <p:spPr>
            <a:xfrm>
              <a:off x="826547" y="2954076"/>
              <a:ext cx="10538906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9C2C6F9-9126-EA07-C54D-F216AD431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3" t="11075" r="20463" b="28773"/>
          <a:stretch>
            <a:fillRect/>
          </a:stretch>
        </p:blipFill>
        <p:spPr>
          <a:xfrm>
            <a:off x="10693423" y="5842428"/>
            <a:ext cx="672030" cy="586335"/>
          </a:xfrm>
          <a:prstGeom prst="rect">
            <a:avLst/>
          </a:prstGeom>
        </p:spPr>
      </p:pic>
      <p:pic>
        <p:nvPicPr>
          <p:cNvPr id="1026" name="Picture 2" descr="Engage">
            <a:extLst>
              <a:ext uri="{FF2B5EF4-FFF2-40B4-BE49-F238E27FC236}">
                <a16:creationId xmlns:a16="http://schemas.microsoft.com/office/drawing/2014/main" id="{1BB09910-48C8-F766-5564-DD5539924E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6" t="35198" r="25566" b="35198"/>
          <a:stretch>
            <a:fillRect/>
          </a:stretch>
        </p:blipFill>
        <p:spPr bwMode="auto">
          <a:xfrm>
            <a:off x="8306722" y="5824623"/>
            <a:ext cx="1825124" cy="6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4B4F18-99E1-E13D-A976-2A452E3F86AA}"/>
              </a:ext>
            </a:extLst>
          </p:cNvPr>
          <p:cNvSpPr txBox="1"/>
          <p:nvPr/>
        </p:nvSpPr>
        <p:spPr>
          <a:xfrm>
            <a:off x="826547" y="2979949"/>
            <a:ext cx="166346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dirty="0"/>
              <a:t>January 28.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A77590-0079-1CC0-60B8-2546FC167C50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3948688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FD2805-316A-0D2F-AE3F-6B81ACFD595D}"/>
              </a:ext>
            </a:extLst>
          </p:cNvPr>
          <p:cNvSpPr txBox="1"/>
          <p:nvPr/>
        </p:nvSpPr>
        <p:spPr>
          <a:xfrm>
            <a:off x="138982" y="2296637"/>
            <a:ext cx="3544590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Transformation and change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our industry </a:t>
            </a:r>
            <a:r>
              <a:rPr lang="en-US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inherently hard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861DDA-BC0E-A8BB-2657-CAB5941F6614}"/>
              </a:ext>
            </a:extLst>
          </p:cNvPr>
          <p:cNvGrpSpPr/>
          <p:nvPr/>
        </p:nvGrpSpPr>
        <p:grpSpPr>
          <a:xfrm>
            <a:off x="3952609" y="1847845"/>
            <a:ext cx="7740400" cy="3280184"/>
            <a:chOff x="3952609" y="1887407"/>
            <a:chExt cx="7740400" cy="32801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A70B25E-A90C-9698-3827-8590A0456A32}"/>
                </a:ext>
              </a:extLst>
            </p:cNvPr>
            <p:cNvGrpSpPr/>
            <p:nvPr/>
          </p:nvGrpSpPr>
          <p:grpSpPr>
            <a:xfrm>
              <a:off x="3952609" y="1887407"/>
              <a:ext cx="7740400" cy="1138773"/>
              <a:chOff x="3952609" y="1887407"/>
              <a:chExt cx="7740400" cy="1138773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E0D6CB1D-43A4-5A1C-933B-FA9E273B49AC}"/>
                  </a:ext>
                </a:extLst>
              </p:cNvPr>
              <p:cNvSpPr/>
              <p:nvPr/>
            </p:nvSpPr>
            <p:spPr>
              <a:xfrm>
                <a:off x="3952609" y="1915510"/>
                <a:ext cx="1082566" cy="1082566"/>
              </a:xfrm>
              <a:prstGeom prst="ellipse">
                <a:avLst/>
              </a:prstGeom>
              <a:solidFill>
                <a:srgbClr val="D5630C"/>
              </a:solidFill>
              <a:ln w="25400" cmpd="sng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sz="2800" b="1" i="1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356DCE-2F98-47B6-95DC-3EEEFD58838D}"/>
                  </a:ext>
                </a:extLst>
              </p:cNvPr>
              <p:cNvSpPr txBox="1"/>
              <p:nvPr/>
            </p:nvSpPr>
            <p:spPr>
              <a:xfrm>
                <a:off x="5092513" y="1887407"/>
                <a:ext cx="6600496" cy="113877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of transformations fail to achieve their objectives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— due largely to insufficient organizational alignment, lack of engagement, and capability gaps.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67886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</a:br>
                <a:r>
                  <a:rPr lang="en-US" sz="1400" dirty="0">
                    <a:solidFill>
                      <a:srgbClr val="467886"/>
                    </a:solidFill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McKinsey</a:t>
                </a:r>
                <a:endParaRPr lang="en-US" dirty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074295E-44CB-B181-8BA7-1DF92CA3FDBA}"/>
                </a:ext>
              </a:extLst>
            </p:cNvPr>
            <p:cNvGrpSpPr/>
            <p:nvPr/>
          </p:nvGrpSpPr>
          <p:grpSpPr>
            <a:xfrm>
              <a:off x="3952609" y="4028818"/>
              <a:ext cx="7740400" cy="1138773"/>
              <a:chOff x="3952609" y="4028818"/>
              <a:chExt cx="7740400" cy="1138773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DA4E9C7-280F-9477-7DD0-D1709AE85545}"/>
                  </a:ext>
                </a:extLst>
              </p:cNvPr>
              <p:cNvSpPr/>
              <p:nvPr/>
            </p:nvSpPr>
            <p:spPr>
              <a:xfrm>
                <a:off x="3952609" y="4056921"/>
                <a:ext cx="1082566" cy="1082566"/>
              </a:xfrm>
              <a:prstGeom prst="ellipse">
                <a:avLst/>
              </a:prstGeom>
              <a:solidFill>
                <a:srgbClr val="D5630C"/>
              </a:solidFill>
              <a:ln w="25400" cmpd="thickThin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sz="2800" b="1" i="1" dirty="0">
                    <a:solidFill>
                      <a:schemeClr val="bg1"/>
                    </a:solidFill>
                  </a:rPr>
                  <a:t>82%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E80EE1-8C1F-FF4C-654A-03D792C36C18}"/>
                  </a:ext>
                </a:extLst>
              </p:cNvPr>
              <p:cNvSpPr txBox="1"/>
              <p:nvPr/>
            </p:nvSpPr>
            <p:spPr>
              <a:xfrm>
                <a:off x="5092513" y="4028818"/>
                <a:ext cx="6600496" cy="113877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of CEOs/CXOs at small- to mid-size insurers claim that change demands </a:t>
                </a:r>
                <a:r>
                  <a:rPr lang="en-US" b="1" dirty="0"/>
                  <a:t>require the organization to operate differently than it does today.</a:t>
                </a:r>
              </a:p>
              <a:p>
                <a:r>
                  <a:rPr lang="en-US" sz="1400" dirty="0"/>
                  <a:t>Joint Matt B. Clifford/Life Insurers’ Council (LIC) survey</a:t>
                </a:r>
              </a:p>
            </p:txBody>
          </p:sp>
        </p:grp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D6CB5B-1AFF-1CB7-3F4E-34CF53EDDEED}"/>
              </a:ext>
            </a:extLst>
          </p:cNvPr>
          <p:cNvCxnSpPr>
            <a:cxnSpLocks/>
          </p:cNvCxnSpPr>
          <p:nvPr/>
        </p:nvCxnSpPr>
        <p:spPr>
          <a:xfrm>
            <a:off x="3605433" y="1820004"/>
            <a:ext cx="0" cy="333586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BC56F8-6540-83C0-239E-1AEFA35DF43F}"/>
              </a:ext>
            </a:extLst>
          </p:cNvPr>
          <p:cNvCxnSpPr>
            <a:cxnSpLocks/>
          </p:cNvCxnSpPr>
          <p:nvPr/>
        </p:nvCxnSpPr>
        <p:spPr>
          <a:xfrm>
            <a:off x="8890000" y="4572000"/>
            <a:ext cx="27019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B4422F-048D-BF0A-4818-E8F5C445F6FD}"/>
              </a:ext>
            </a:extLst>
          </p:cNvPr>
          <p:cNvCxnSpPr>
            <a:cxnSpLocks/>
          </p:cNvCxnSpPr>
          <p:nvPr/>
        </p:nvCxnSpPr>
        <p:spPr>
          <a:xfrm>
            <a:off x="5181600" y="4832350"/>
            <a:ext cx="11303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AD94AB6-818A-EA60-612C-4CF832228BCA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413116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5173F6-7D33-E997-B0A0-3A171006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5DCB29-C517-442E-6C01-ED0954FC9579}"/>
              </a:ext>
            </a:extLst>
          </p:cNvPr>
          <p:cNvSpPr txBox="1"/>
          <p:nvPr/>
        </p:nvSpPr>
        <p:spPr>
          <a:xfrm>
            <a:off x="838199" y="234472"/>
            <a:ext cx="10506455" cy="1426224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 industry’s future value rests on 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transformational execution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136D7D-355A-30F5-6124-4E547257A2B3}"/>
              </a:ext>
            </a:extLst>
          </p:cNvPr>
          <p:cNvGrpSpPr/>
          <p:nvPr/>
        </p:nvGrpSpPr>
        <p:grpSpPr>
          <a:xfrm>
            <a:off x="2215411" y="2723378"/>
            <a:ext cx="7761179" cy="2812696"/>
            <a:chOff x="4301907" y="1612329"/>
            <a:chExt cx="7761179" cy="281269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EC7C3CD-F2B9-49DA-D9C3-C3DEEBE50AE6}"/>
                </a:ext>
              </a:extLst>
            </p:cNvPr>
            <p:cNvGrpSpPr/>
            <p:nvPr/>
          </p:nvGrpSpPr>
          <p:grpSpPr>
            <a:xfrm>
              <a:off x="4301907" y="1612329"/>
              <a:ext cx="7761179" cy="2812696"/>
              <a:chOff x="5114707" y="857586"/>
              <a:chExt cx="7761179" cy="2812696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ED05DC4-AA01-C0EF-9DE8-95801D42319D}"/>
                  </a:ext>
                </a:extLst>
              </p:cNvPr>
              <p:cNvSpPr/>
              <p:nvPr/>
            </p:nvSpPr>
            <p:spPr>
              <a:xfrm>
                <a:off x="5143817" y="857586"/>
                <a:ext cx="2955154" cy="44627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13625CC-0993-D840-98A9-63111A86497C}"/>
                  </a:ext>
                </a:extLst>
              </p:cNvPr>
              <p:cNvSpPr txBox="1"/>
              <p:nvPr/>
            </p:nvSpPr>
            <p:spPr>
              <a:xfrm>
                <a:off x="5114707" y="900293"/>
                <a:ext cx="3088602" cy="2769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/>
                  <a:t>Tech Transformation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New Strategy Launch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Product Innovation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New Market Entry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Acquisitions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Customer Centrism</a:t>
                </a:r>
                <a:endPara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A908EA-9871-5087-DC65-2EDC9261BD48}"/>
                  </a:ext>
                </a:extLst>
              </p:cNvPr>
              <p:cNvSpPr txBox="1"/>
              <p:nvPr/>
            </p:nvSpPr>
            <p:spPr>
              <a:xfrm>
                <a:off x="9039323" y="900293"/>
                <a:ext cx="3836563" cy="2554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Infrastructure Modernization</a:t>
                </a:r>
              </a:p>
              <a:p>
                <a:pPr marL="285750" indent="-28575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Cloud Migration</a:t>
                </a:r>
              </a:p>
              <a:p>
                <a:pPr marL="285750" indent="-28575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Data Re-architecture</a:t>
                </a:r>
              </a:p>
              <a:p>
                <a:pPr marL="285750" indent="-28575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Core Platform Modernization</a:t>
                </a:r>
              </a:p>
              <a:p>
                <a:pPr marL="285750" indent="-285750">
                  <a:spcBef>
                    <a:spcPts val="180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AI Enablement</a:t>
                </a:r>
                <a:endParaRPr lang="en-US" sz="2000" dirty="0"/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9652F1-4583-E8F8-A838-3FC814218880}"/>
                </a:ext>
              </a:extLst>
            </p:cNvPr>
            <p:cNvCxnSpPr>
              <a:cxnSpLocks/>
            </p:cNvCxnSpPr>
            <p:nvPr/>
          </p:nvCxnSpPr>
          <p:spPr>
            <a:xfrm>
              <a:off x="8212009" y="1655036"/>
              <a:ext cx="0" cy="255454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61032A9-AE6C-0ECB-8326-7DBA8167F2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95639" y="1872343"/>
              <a:ext cx="916370" cy="551543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A584B28-061B-74DE-2CED-ED35DBDECCDD}"/>
              </a:ext>
            </a:extLst>
          </p:cNvPr>
          <p:cNvCxnSpPr>
            <a:cxnSpLocks/>
          </p:cNvCxnSpPr>
          <p:nvPr/>
        </p:nvCxnSpPr>
        <p:spPr>
          <a:xfrm>
            <a:off x="826547" y="1734876"/>
            <a:ext cx="1053890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A71DDD2-B6E5-01E8-D3D3-056DD0C1FE38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238276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22763-C8E8-F213-EFAC-BC8C073B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3A6BEF-85A4-390F-921D-120AB5944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4359"/>
              </p:ext>
            </p:extLst>
          </p:nvPr>
        </p:nvGraphicFramePr>
        <p:xfrm>
          <a:off x="826547" y="1902460"/>
          <a:ext cx="10515600" cy="3718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6502937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48602193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79600141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tx1"/>
                          </a:solidFill>
                        </a:rPr>
                        <a:t>the </a:t>
                      </a:r>
                      <a:r>
                        <a:rPr lang="en-US" sz="2800" b="1" i="1" dirty="0">
                          <a:solidFill>
                            <a:schemeClr val="tx1"/>
                          </a:solidFill>
                        </a:rPr>
                        <a:t>80%</a:t>
                      </a:r>
                    </a:p>
                  </a:txBody>
                  <a:tcPr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i="0" dirty="0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solidFill>
                            <a:schemeClr val="bg1"/>
                          </a:solidFill>
                        </a:rPr>
                        <a:t>the </a:t>
                      </a:r>
                      <a:r>
                        <a:rPr lang="en-US" sz="2800" b="1" i="1" dirty="0">
                          <a:solidFill>
                            <a:schemeClr val="bg1"/>
                          </a:solidFill>
                        </a:rPr>
                        <a:t>20%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563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563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63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83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Evolutionary (BAU)</a:t>
                      </a:r>
                    </a:p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Incremental</a:t>
                      </a:r>
                    </a:p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Legacy norms</a:t>
                      </a:r>
                    </a:p>
                  </a:txBody>
                  <a:tcPr marT="182880" marB="91440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0"/>
                        </a:spcBef>
                      </a:pPr>
                      <a:endParaRPr lang="en-US" sz="2200" dirty="0"/>
                    </a:p>
                  </a:txBody>
                  <a:tcPr marT="182880" marB="9144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en-US" sz="2200" dirty="0"/>
                        <a:t>Revolutionary</a:t>
                      </a:r>
                    </a:p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en-US" sz="2200" dirty="0"/>
                        <a:t>Transformational</a:t>
                      </a:r>
                    </a:p>
                    <a:p>
                      <a:pPr algn="ctr">
                        <a:spcBef>
                          <a:spcPts val="2400"/>
                        </a:spcBef>
                      </a:pPr>
                      <a:r>
                        <a:rPr lang="en-US" sz="2200" dirty="0"/>
                        <a:t>New norms</a:t>
                      </a:r>
                    </a:p>
                  </a:txBody>
                  <a:tcPr marT="182880" marB="9144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91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T="182880" marB="91440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182880" marB="9144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T="182880" marB="9144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19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What organizations are built for</a:t>
                      </a:r>
                    </a:p>
                  </a:txBody>
                  <a:tcPr marT="182880" marB="91440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T="182880" marB="9144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Few do this well at scale</a:t>
                      </a:r>
                    </a:p>
                  </a:txBody>
                  <a:tcPr marT="182880" marB="9144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589056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219099DA-52D0-4ACC-CC90-E459072B34BF}"/>
              </a:ext>
            </a:extLst>
          </p:cNvPr>
          <p:cNvGrpSpPr/>
          <p:nvPr/>
        </p:nvGrpSpPr>
        <p:grpSpPr>
          <a:xfrm>
            <a:off x="2883906" y="4762168"/>
            <a:ext cx="6373390" cy="130629"/>
            <a:chOff x="2883906" y="4419268"/>
            <a:chExt cx="6373390" cy="130629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592F420-DF77-7E5C-9208-444D1541A052}"/>
                </a:ext>
              </a:extLst>
            </p:cNvPr>
            <p:cNvSpPr/>
            <p:nvPr/>
          </p:nvSpPr>
          <p:spPr>
            <a:xfrm rot="10800000">
              <a:off x="2883906" y="4419268"/>
              <a:ext cx="872346" cy="13062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26801220-AA41-37FF-F175-C1F252A0D7A6}"/>
                </a:ext>
              </a:extLst>
            </p:cNvPr>
            <p:cNvSpPr/>
            <p:nvPr/>
          </p:nvSpPr>
          <p:spPr>
            <a:xfrm rot="10800000">
              <a:off x="8384950" y="4419268"/>
              <a:ext cx="872346" cy="13062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0B86244-3DC3-3CBF-D1AD-9A0EEF3FD226}"/>
              </a:ext>
            </a:extLst>
          </p:cNvPr>
          <p:cNvGrpSpPr/>
          <p:nvPr/>
        </p:nvGrpSpPr>
        <p:grpSpPr>
          <a:xfrm>
            <a:off x="826547" y="353921"/>
            <a:ext cx="10538906" cy="672203"/>
            <a:chOff x="826547" y="2281873"/>
            <a:chExt cx="10538906" cy="6722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77E2B6-2065-BAD4-142E-8D149324F99B}"/>
                </a:ext>
              </a:extLst>
            </p:cNvPr>
            <p:cNvSpPr txBox="1"/>
            <p:nvPr/>
          </p:nvSpPr>
          <p:spPr>
            <a:xfrm>
              <a:off x="826547" y="2281873"/>
              <a:ext cx="1053890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Modernization is different. </a:t>
              </a: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It’s the 20% Work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5141206-D773-FAAF-D1BE-4223FEEFECE9}"/>
                </a:ext>
              </a:extLst>
            </p:cNvPr>
            <p:cNvCxnSpPr>
              <a:cxnSpLocks/>
            </p:cNvCxnSpPr>
            <p:nvPr/>
          </p:nvCxnSpPr>
          <p:spPr>
            <a:xfrm>
              <a:off x="826547" y="2954076"/>
              <a:ext cx="1053890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C4D764-E982-5894-1F73-7F40342D2E39}"/>
              </a:ext>
            </a:extLst>
          </p:cNvPr>
          <p:cNvGrpSpPr/>
          <p:nvPr/>
        </p:nvGrpSpPr>
        <p:grpSpPr>
          <a:xfrm>
            <a:off x="4545831" y="3973200"/>
            <a:ext cx="3271790" cy="503104"/>
            <a:chOff x="4545831" y="3795400"/>
            <a:chExt cx="3271790" cy="50310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B9FA5BD-7A8B-C3B4-96E4-FFB5EB87B1B1}"/>
                </a:ext>
              </a:extLst>
            </p:cNvPr>
            <p:cNvGrpSpPr/>
            <p:nvPr/>
          </p:nvGrpSpPr>
          <p:grpSpPr>
            <a:xfrm>
              <a:off x="4545831" y="3831339"/>
              <a:ext cx="3271790" cy="431232"/>
              <a:chOff x="4545831" y="3831339"/>
              <a:chExt cx="3271790" cy="431232"/>
            </a:xfrm>
          </p:grpSpPr>
          <p:sp>
            <p:nvSpPr>
              <p:cNvPr id="11" name="Arrow: Right 10">
                <a:extLst>
                  <a:ext uri="{FF2B5EF4-FFF2-40B4-BE49-F238E27FC236}">
                    <a16:creationId xmlns:a16="http://schemas.microsoft.com/office/drawing/2014/main" id="{5400F034-416F-2817-B883-096AFE03FB66}"/>
                  </a:ext>
                </a:extLst>
              </p:cNvPr>
              <p:cNvSpPr/>
              <p:nvPr/>
            </p:nvSpPr>
            <p:spPr>
              <a:xfrm>
                <a:off x="4545831" y="3831339"/>
                <a:ext cx="3271790" cy="431232"/>
              </a:xfrm>
              <a:prstGeom prst="rightArrow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400" b="1" dirty="0"/>
                  <a:t> Best practices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F3D787-D237-F643-C2FA-64BC9B7FA16C}"/>
                  </a:ext>
                </a:extLst>
              </p:cNvPr>
              <p:cNvSpPr txBox="1"/>
              <p:nvPr/>
            </p:nvSpPr>
            <p:spPr>
              <a:xfrm>
                <a:off x="6482556" y="3954621"/>
                <a:ext cx="1197700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1" dirty="0">
                    <a:solidFill>
                      <a:prstClr val="white"/>
                    </a:solidFill>
                    <a:latin typeface="Aptos" panose="02110004020202020204"/>
                  </a:rPr>
                  <a:t>don’t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translate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E396BE-C095-66F8-E01C-B8C09464CCCE}"/>
                </a:ext>
              </a:extLst>
            </p:cNvPr>
            <p:cNvGrpSpPr/>
            <p:nvPr/>
          </p:nvGrpSpPr>
          <p:grpSpPr>
            <a:xfrm>
              <a:off x="5930173" y="3795400"/>
              <a:ext cx="503104" cy="503104"/>
              <a:chOff x="4956629" y="5283197"/>
              <a:chExt cx="711200" cy="7112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5C9C324-EB28-34C3-5351-8EBE5923A097}"/>
                  </a:ext>
                </a:extLst>
              </p:cNvPr>
              <p:cNvSpPr/>
              <p:nvPr/>
            </p:nvSpPr>
            <p:spPr>
              <a:xfrm>
                <a:off x="4956629" y="5283197"/>
                <a:ext cx="711200" cy="711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3" name="&quot;Not Allowed&quot; Symbol 12">
                <a:extLst>
                  <a:ext uri="{FF2B5EF4-FFF2-40B4-BE49-F238E27FC236}">
                    <a16:creationId xmlns:a16="http://schemas.microsoft.com/office/drawing/2014/main" id="{2B8CF37D-E44A-C8F7-EED5-69C0DFEA36DA}"/>
                  </a:ext>
                </a:extLst>
              </p:cNvPr>
              <p:cNvSpPr/>
              <p:nvPr/>
            </p:nvSpPr>
            <p:spPr>
              <a:xfrm>
                <a:off x="5007429" y="5334000"/>
                <a:ext cx="609600" cy="609600"/>
              </a:xfrm>
              <a:prstGeom prst="noSmoking">
                <a:avLst>
                  <a:gd name="adj" fmla="val 8725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63CBFC7-717E-C15F-1303-DA433A580233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20428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C345A-39E9-4ACC-5B71-93AD1D468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675737B-2FF6-5331-C007-4750D556CB97}"/>
              </a:ext>
            </a:extLst>
          </p:cNvPr>
          <p:cNvGrpSpPr/>
          <p:nvPr/>
        </p:nvGrpSpPr>
        <p:grpSpPr>
          <a:xfrm>
            <a:off x="2837927" y="2463766"/>
            <a:ext cx="7004573" cy="1468805"/>
            <a:chOff x="1893347" y="2463766"/>
            <a:chExt cx="7004573" cy="14688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144696-2481-FCFA-10AC-6164012B4061}"/>
                </a:ext>
              </a:extLst>
            </p:cNvPr>
            <p:cNvSpPr txBox="1"/>
            <p:nvPr/>
          </p:nvSpPr>
          <p:spPr>
            <a:xfrm>
              <a:off x="1893347" y="2463766"/>
              <a:ext cx="3136500" cy="584775"/>
            </a:xfrm>
            <a:prstGeom prst="rect">
              <a:avLst/>
            </a:prstGeom>
            <a:noFill/>
          </p:spPr>
          <p:txBody>
            <a:bodyPr wrap="none" lIns="0" rIns="0" rtlCol="0" anchor="b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Life inside </a:t>
              </a:r>
              <a:r>
                <a:rPr lang="en-US" sz="3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20%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BFAA96-DED6-3EDD-08DE-8D8C26A19246}"/>
                </a:ext>
              </a:extLst>
            </p:cNvPr>
            <p:cNvSpPr txBox="1"/>
            <p:nvPr/>
          </p:nvSpPr>
          <p:spPr>
            <a:xfrm>
              <a:off x="1893347" y="3224685"/>
              <a:ext cx="700457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1" u="none" strike="noStrike" kern="1200" cap="none" spc="0" normalizeH="0" baseline="0" noProof="0" dirty="0">
                  <a:ln>
                    <a:noFill/>
                  </a:ln>
                  <a:solidFill>
                    <a:srgbClr val="D5630C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Execution risk is at its highest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AEC3CE5-B4DA-23DA-3FF3-756E98DE747C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99005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58A55-5D7C-FDDF-413B-E47DB97A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A1FE555E-D847-6991-3BBA-B3D77B988348}"/>
              </a:ext>
            </a:extLst>
          </p:cNvPr>
          <p:cNvGrpSpPr/>
          <p:nvPr/>
        </p:nvGrpSpPr>
        <p:grpSpPr>
          <a:xfrm>
            <a:off x="358801" y="1526274"/>
            <a:ext cx="11474398" cy="3558421"/>
            <a:chOff x="285750" y="1526274"/>
            <a:chExt cx="11474398" cy="355842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FECE6D9-3487-FAC0-9380-B9E2D4CEF7BE}"/>
                </a:ext>
              </a:extLst>
            </p:cNvPr>
            <p:cNvSpPr/>
            <p:nvPr/>
          </p:nvSpPr>
          <p:spPr>
            <a:xfrm>
              <a:off x="2129241" y="1526274"/>
              <a:ext cx="9630907" cy="35584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5760" rtlCol="0" anchor="ctr">
              <a:spAutoFit/>
            </a:bodyPr>
            <a:lstStyle/>
            <a:p>
              <a:pPr>
                <a:spcBef>
                  <a:spcPts val="1200"/>
                </a:spcBef>
                <a:defRPr/>
              </a:pPr>
              <a:r>
                <a:rPr lang="en-US" sz="3200" b="1" dirty="0">
                  <a:solidFill>
                    <a:prstClr val="black"/>
                  </a:solidFill>
                  <a:latin typeface="Aptos" panose="02110004020202020204"/>
                </a:rPr>
                <a:t>“Hidden” frictions </a:t>
              </a:r>
              <a:r>
                <a:rPr lang="en-US" sz="3200" dirty="0">
                  <a:solidFill>
                    <a:prstClr val="black"/>
                  </a:solidFill>
                  <a:latin typeface="Aptos" panose="02110004020202020204"/>
                </a:rPr>
                <a:t>emerge</a:t>
              </a:r>
            </a:p>
            <a:p>
              <a:pPr>
                <a:spcBef>
                  <a:spcPts val="3000"/>
                </a:spcBef>
                <a:defRPr/>
              </a:pPr>
              <a:r>
                <a:rPr lang="en-US" sz="3200" b="1" dirty="0">
                  <a:solidFill>
                    <a:prstClr val="black"/>
                  </a:solidFill>
                </a:rPr>
                <a:t>Priorities </a:t>
              </a:r>
              <a:r>
                <a:rPr lang="en-US" sz="3200" dirty="0">
                  <a:solidFill>
                    <a:prstClr val="black"/>
                  </a:solidFill>
                </a:rPr>
                <a:t>collide</a:t>
              </a:r>
            </a:p>
            <a:p>
              <a:pPr>
                <a:spcBef>
                  <a:spcPts val="3000"/>
                </a:spcBef>
                <a:defRPr/>
              </a:pPr>
              <a:r>
                <a:rPr lang="en-US" sz="3200" b="1" dirty="0">
                  <a:solidFill>
                    <a:prstClr val="black"/>
                  </a:solidFill>
                  <a:latin typeface="Aptos" panose="02110004020202020204"/>
                </a:rPr>
                <a:t>Misalignment </a:t>
              </a:r>
              <a:r>
                <a:rPr lang="en-US" sz="3200" dirty="0">
                  <a:solidFill>
                    <a:prstClr val="black"/>
                  </a:solidFill>
                  <a:latin typeface="Aptos" panose="02110004020202020204"/>
                </a:rPr>
                <a:t>is exposed</a:t>
              </a:r>
            </a:p>
            <a:p>
              <a:pPr>
                <a:spcBef>
                  <a:spcPts val="3000"/>
                </a:spcBef>
                <a:defRPr/>
              </a:pPr>
              <a:r>
                <a:rPr lang="en-US" sz="3200" b="1" dirty="0">
                  <a:solidFill>
                    <a:prstClr val="black"/>
                  </a:solidFill>
                  <a:latin typeface="Aptos" panose="02110004020202020204"/>
                </a:rPr>
                <a:t>“For business’ sake” </a:t>
              </a:r>
              <a:r>
                <a:rPr lang="en-US" sz="3200" dirty="0">
                  <a:solidFill>
                    <a:prstClr val="black"/>
                  </a:solidFill>
                  <a:latin typeface="Aptos" panose="02110004020202020204"/>
                  <a:sym typeface="Wingdings" panose="05000000000000000000" pitchFamily="2" charset="2"/>
                </a:rPr>
                <a:t>becomes </a:t>
              </a:r>
              <a:r>
                <a:rPr lang="en-US" sz="3200" b="1" dirty="0">
                  <a:solidFill>
                    <a:prstClr val="black"/>
                  </a:solidFill>
                  <a:latin typeface="Aptos" panose="02110004020202020204"/>
                </a:rPr>
                <a:t>“for tech’s sake”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674219A-D639-095B-BFA4-055D02C73DC5}"/>
                </a:ext>
              </a:extLst>
            </p:cNvPr>
            <p:cNvCxnSpPr>
              <a:cxnSpLocks/>
            </p:cNvCxnSpPr>
            <p:nvPr/>
          </p:nvCxnSpPr>
          <p:spPr>
            <a:xfrm>
              <a:off x="2496494" y="1841500"/>
              <a:ext cx="0" cy="28956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31B96D-3BFD-BC5D-8B45-4AA7C711E819}"/>
                </a:ext>
              </a:extLst>
            </p:cNvPr>
            <p:cNvSpPr txBox="1"/>
            <p:nvPr/>
          </p:nvSpPr>
          <p:spPr>
            <a:xfrm>
              <a:off x="285750" y="2022342"/>
              <a:ext cx="21717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Inside the 20%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A039890-E951-3C11-FC88-B19C41823B27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2907568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ED1C6-4135-D37A-899F-94F05C04A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47EABEE-D2FD-1197-1EB0-D6CA562C8EFA}"/>
              </a:ext>
            </a:extLst>
          </p:cNvPr>
          <p:cNvGrpSpPr/>
          <p:nvPr/>
        </p:nvGrpSpPr>
        <p:grpSpPr>
          <a:xfrm>
            <a:off x="826547" y="353921"/>
            <a:ext cx="10538906" cy="672203"/>
            <a:chOff x="826547" y="2281873"/>
            <a:chExt cx="10538906" cy="67220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87B786-C77E-7E4A-3587-CF3FEA85AD32}"/>
                </a:ext>
              </a:extLst>
            </p:cNvPr>
            <p:cNvSpPr txBox="1"/>
            <p:nvPr/>
          </p:nvSpPr>
          <p:spPr>
            <a:xfrm>
              <a:off x="826547" y="2281873"/>
              <a:ext cx="1053890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Two repeating patterns lead to </a:t>
              </a: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silent demise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F01D7F-5BED-A25B-2BE5-C82A0CD329E2}"/>
                </a:ext>
              </a:extLst>
            </p:cNvPr>
            <p:cNvCxnSpPr>
              <a:cxnSpLocks/>
            </p:cNvCxnSpPr>
            <p:nvPr/>
          </p:nvCxnSpPr>
          <p:spPr>
            <a:xfrm>
              <a:off x="826547" y="2954076"/>
              <a:ext cx="1053890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5572C7B-F228-572C-F683-35E30720D253}"/>
              </a:ext>
            </a:extLst>
          </p:cNvPr>
          <p:cNvSpPr/>
          <p:nvPr/>
        </p:nvSpPr>
        <p:spPr>
          <a:xfrm>
            <a:off x="1943100" y="2486023"/>
            <a:ext cx="4800600" cy="1343028"/>
          </a:xfrm>
          <a:prstGeom prst="rect">
            <a:avLst/>
          </a:prstGeom>
          <a:solidFill>
            <a:schemeClr val="bg1"/>
          </a:solidFill>
          <a:ln>
            <a:solidFill>
              <a:srgbClr val="D5630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the </a:t>
            </a:r>
            <a:r>
              <a:rPr lang="en-US" sz="4000" b="1" i="1" dirty="0">
                <a:solidFill>
                  <a:schemeClr val="tx1"/>
                </a:solidFill>
              </a:rPr>
              <a:t>Execution Slide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B32BC-99FD-68BF-151E-8B0DA0B4FB2D}"/>
              </a:ext>
            </a:extLst>
          </p:cNvPr>
          <p:cNvSpPr/>
          <p:nvPr/>
        </p:nvSpPr>
        <p:spPr>
          <a:xfrm>
            <a:off x="5772150" y="3686173"/>
            <a:ext cx="4800600" cy="1343028"/>
          </a:xfrm>
          <a:prstGeom prst="rect">
            <a:avLst/>
          </a:prstGeom>
          <a:solidFill>
            <a:srgbClr val="D5630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the </a:t>
            </a:r>
            <a:r>
              <a:rPr lang="en-US" sz="4000" b="1" i="1" dirty="0">
                <a:solidFill>
                  <a:schemeClr val="bg1"/>
                </a:solidFill>
              </a:rPr>
              <a:t>Value Drift</a:t>
            </a:r>
          </a:p>
        </p:txBody>
      </p:sp>
      <p:sp>
        <p:nvSpPr>
          <p:cNvPr id="9" name="Arrow: Circular 8">
            <a:extLst>
              <a:ext uri="{FF2B5EF4-FFF2-40B4-BE49-F238E27FC236}">
                <a16:creationId xmlns:a16="http://schemas.microsoft.com/office/drawing/2014/main" id="{2B234AB6-93C1-50F0-B53B-5F1D1035E758}"/>
              </a:ext>
            </a:extLst>
          </p:cNvPr>
          <p:cNvSpPr/>
          <p:nvPr/>
        </p:nvSpPr>
        <p:spPr>
          <a:xfrm rot="383796">
            <a:off x="6400800" y="3081340"/>
            <a:ext cx="923924" cy="923924"/>
          </a:xfrm>
          <a:prstGeom prst="circularArrow">
            <a:avLst>
              <a:gd name="adj1" fmla="val 12500"/>
              <a:gd name="adj2" fmla="val 991802"/>
              <a:gd name="adj3" fmla="val 20457681"/>
              <a:gd name="adj4" fmla="val 15837804"/>
              <a:gd name="adj5" fmla="val 12500"/>
            </a:avLst>
          </a:prstGeom>
          <a:solidFill>
            <a:srgbClr val="D5630C"/>
          </a:solidFill>
          <a:ln>
            <a:solidFill>
              <a:srgbClr val="D563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Circular 9">
            <a:extLst>
              <a:ext uri="{FF2B5EF4-FFF2-40B4-BE49-F238E27FC236}">
                <a16:creationId xmlns:a16="http://schemas.microsoft.com/office/drawing/2014/main" id="{0163033F-4652-9BDD-1FA9-354EB7086BC0}"/>
              </a:ext>
            </a:extLst>
          </p:cNvPr>
          <p:cNvSpPr/>
          <p:nvPr/>
        </p:nvSpPr>
        <p:spPr>
          <a:xfrm rot="383796" flipH="1" flipV="1">
            <a:off x="5212081" y="3510599"/>
            <a:ext cx="923924" cy="923924"/>
          </a:xfrm>
          <a:prstGeom prst="circularArrow">
            <a:avLst>
              <a:gd name="adj1" fmla="val 12500"/>
              <a:gd name="adj2" fmla="val 991802"/>
              <a:gd name="adj3" fmla="val 20457681"/>
              <a:gd name="adj4" fmla="val 15837804"/>
              <a:gd name="adj5" fmla="val 12500"/>
            </a:avLst>
          </a:prstGeom>
          <a:solidFill>
            <a:schemeClr val="bg1"/>
          </a:solidFill>
          <a:ln>
            <a:solidFill>
              <a:srgbClr val="D563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DE6CCB-B28C-A331-1DEC-1A425A0A0D78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4282940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FDE776-435F-A6F9-ABCD-EB10EF7F82BD}"/>
              </a:ext>
            </a:extLst>
          </p:cNvPr>
          <p:cNvSpPr txBox="1"/>
          <p:nvPr/>
        </p:nvSpPr>
        <p:spPr>
          <a:xfrm>
            <a:off x="781050" y="2430051"/>
            <a:ext cx="10629900" cy="14959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D5630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Change Competence™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Building operating norms for transformational change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8B5CBC-CB2F-B339-8533-2ECD504FB00A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159597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6F80D-B582-6742-11FF-59EE85BC2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6BDFE8D-97B1-0FF7-F561-92984B01B6A1}"/>
              </a:ext>
            </a:extLst>
          </p:cNvPr>
          <p:cNvGrpSpPr/>
          <p:nvPr/>
        </p:nvGrpSpPr>
        <p:grpSpPr>
          <a:xfrm>
            <a:off x="826547" y="110293"/>
            <a:ext cx="10538906" cy="1284131"/>
            <a:chOff x="826547" y="1758845"/>
            <a:chExt cx="10538906" cy="128413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08FFEA3-13FC-69B0-DE4C-06D68EAD75A4}"/>
                </a:ext>
              </a:extLst>
            </p:cNvPr>
            <p:cNvSpPr txBox="1"/>
            <p:nvPr/>
          </p:nvSpPr>
          <p:spPr>
            <a:xfrm>
              <a:off x="826547" y="1758845"/>
              <a:ext cx="10538906" cy="11693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4000" dirty="0"/>
                <a:t>Building change competence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3200" b="1" i="1" dirty="0"/>
                <a:t>Three leadership moves </a:t>
              </a:r>
              <a:r>
                <a:rPr lang="en-US" sz="3200" i="1" dirty="0"/>
                <a:t>for the 20%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35ABECF-AF28-1F85-8C01-81EE08C42F11}"/>
                </a:ext>
              </a:extLst>
            </p:cNvPr>
            <p:cNvCxnSpPr>
              <a:cxnSpLocks/>
            </p:cNvCxnSpPr>
            <p:nvPr/>
          </p:nvCxnSpPr>
          <p:spPr>
            <a:xfrm>
              <a:off x="826547" y="3042976"/>
              <a:ext cx="1053890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191B97-2718-A230-C96F-03A0DD50CF7B}"/>
              </a:ext>
            </a:extLst>
          </p:cNvPr>
          <p:cNvGrpSpPr/>
          <p:nvPr/>
        </p:nvGrpSpPr>
        <p:grpSpPr>
          <a:xfrm>
            <a:off x="1868917" y="2040982"/>
            <a:ext cx="8454167" cy="3576141"/>
            <a:chOff x="4406354" y="2040982"/>
            <a:chExt cx="8454167" cy="357614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AE5E6E3-2152-E6E4-3C76-2015B1C5D595}"/>
                </a:ext>
              </a:extLst>
            </p:cNvPr>
            <p:cNvGrpSpPr/>
            <p:nvPr/>
          </p:nvGrpSpPr>
          <p:grpSpPr>
            <a:xfrm>
              <a:off x="4406355" y="2040982"/>
              <a:ext cx="8454166" cy="769441"/>
              <a:chOff x="4406355" y="2040982"/>
              <a:chExt cx="8454166" cy="7694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CCA6FB-08D4-FBCE-CFEB-2CC1C58429B8}"/>
                  </a:ext>
                </a:extLst>
              </p:cNvPr>
              <p:cNvSpPr txBox="1"/>
              <p:nvPr/>
            </p:nvSpPr>
            <p:spPr>
              <a:xfrm>
                <a:off x="4406355" y="2040982"/>
                <a:ext cx="607859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400" b="1" i="1" dirty="0">
                    <a:solidFill>
                      <a:srgbClr val="D5630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endParaRPr lang="en-US" sz="4400" i="1" dirty="0">
                  <a:solidFill>
                    <a:srgbClr val="D5630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C3767E2-5082-E6B0-345A-E22028996D07}"/>
                  </a:ext>
                </a:extLst>
              </p:cNvPr>
              <p:cNvSpPr txBox="1"/>
              <p:nvPr/>
            </p:nvSpPr>
            <p:spPr>
              <a:xfrm>
                <a:off x="4985275" y="2194871"/>
                <a:ext cx="7875246" cy="52322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2800" b="1" i="1" dirty="0"/>
                  <a:t>Put a wedge between “the good idea” and “go”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0410595-A1F7-C2F9-1154-5EA0DF1D93F6}"/>
                </a:ext>
              </a:extLst>
            </p:cNvPr>
            <p:cNvGrpSpPr/>
            <p:nvPr/>
          </p:nvGrpSpPr>
          <p:grpSpPr>
            <a:xfrm>
              <a:off x="4406354" y="3444332"/>
              <a:ext cx="6372815" cy="769441"/>
              <a:chOff x="4406354" y="3444332"/>
              <a:chExt cx="6372815" cy="76944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FFE8319-7EB0-DF98-DCB3-50510836CD85}"/>
                  </a:ext>
                </a:extLst>
              </p:cNvPr>
              <p:cNvSpPr txBox="1"/>
              <p:nvPr/>
            </p:nvSpPr>
            <p:spPr>
              <a:xfrm>
                <a:off x="4406354" y="3444332"/>
                <a:ext cx="607859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400" b="1" i="1" dirty="0">
                    <a:solidFill>
                      <a:srgbClr val="D5630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endParaRPr lang="en-US" sz="4400" i="1" dirty="0">
                  <a:solidFill>
                    <a:srgbClr val="D5630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2D1666-B229-F454-0052-754680CF0579}"/>
                  </a:ext>
                </a:extLst>
              </p:cNvPr>
              <p:cNvSpPr txBox="1"/>
              <p:nvPr/>
            </p:nvSpPr>
            <p:spPr>
              <a:xfrm>
                <a:off x="4985275" y="3567443"/>
                <a:ext cx="5793894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2800" b="1" i="1" dirty="0"/>
                  <a:t>Anticipate barriers from the outset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280E64D-B86F-0FE0-4DEE-F84946C86E34}"/>
                </a:ext>
              </a:extLst>
            </p:cNvPr>
            <p:cNvGrpSpPr/>
            <p:nvPr/>
          </p:nvGrpSpPr>
          <p:grpSpPr>
            <a:xfrm>
              <a:off x="4406354" y="4847682"/>
              <a:ext cx="7230935" cy="769441"/>
              <a:chOff x="4406354" y="4847682"/>
              <a:chExt cx="7230935" cy="76944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3A3651-74E4-E61A-B70C-1AD1A5205DD8}"/>
                  </a:ext>
                </a:extLst>
              </p:cNvPr>
              <p:cNvSpPr txBox="1"/>
              <p:nvPr/>
            </p:nvSpPr>
            <p:spPr>
              <a:xfrm>
                <a:off x="4406354" y="4847682"/>
                <a:ext cx="607859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400" b="1" i="1" dirty="0">
                    <a:solidFill>
                      <a:srgbClr val="D5630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</a:t>
                </a:r>
                <a:endParaRPr lang="en-US" sz="4400" i="1" dirty="0">
                  <a:solidFill>
                    <a:srgbClr val="D5630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45081E-E5AF-EB78-2589-74C30BBE5A69}"/>
                  </a:ext>
                </a:extLst>
              </p:cNvPr>
              <p:cNvSpPr txBox="1"/>
              <p:nvPr/>
            </p:nvSpPr>
            <p:spPr>
              <a:xfrm>
                <a:off x="4985275" y="4970793"/>
                <a:ext cx="6652014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2800" b="1" i="1" dirty="0"/>
                  <a:t>Maintain genuine business sponsorship</a:t>
                </a: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14CED3A-4552-AA90-BEF0-43A57B6E32A4}"/>
              </a:ext>
            </a:extLst>
          </p:cNvPr>
          <p:cNvSpPr txBox="1"/>
          <p:nvPr/>
        </p:nvSpPr>
        <p:spPr>
          <a:xfrm>
            <a:off x="21292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164533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4FEF55-62E6-53F6-321C-3BBA918492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60" r="1" b="1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A45F68-222C-2D10-18A3-DD95A659E07B}"/>
              </a:ext>
            </a:extLst>
          </p:cNvPr>
          <p:cNvSpPr txBox="1"/>
          <p:nvPr/>
        </p:nvSpPr>
        <p:spPr>
          <a:xfrm>
            <a:off x="6438900" y="709013"/>
            <a:ext cx="54330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Change competence in the era </a:t>
            </a:r>
            <a:r>
              <a:rPr lang="en-US" sz="4400" b="1" dirty="0">
                <a:latin typeface="+mj-lt"/>
                <a:ea typeface="+mj-ea"/>
                <a:cs typeface="+mj-cs"/>
              </a:rPr>
              <a:t>of </a:t>
            </a:r>
            <a:r>
              <a:rPr kumimoji="0" lang="en-US" sz="4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AI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Exposing the risks of using “80% norms” in “the 20%”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4400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A56AE5-5E7B-8359-711C-19955E32BC3D}"/>
              </a:ext>
            </a:extLst>
          </p:cNvPr>
          <p:cNvSpPr txBox="1"/>
          <p:nvPr/>
        </p:nvSpPr>
        <p:spPr>
          <a:xfrm>
            <a:off x="3742141" y="6625654"/>
            <a:ext cx="793351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dirty="0"/>
              <a:t>© 2026 Matt B. Clifford Consulting. All rights reserved.                      www.mattbclifford.com | matt@mattbclifford.com</a:t>
            </a:r>
          </a:p>
        </p:txBody>
      </p:sp>
    </p:spTree>
    <p:extLst>
      <p:ext uri="{BB962C8B-B14F-4D97-AF65-F5344CB8AC3E}">
        <p14:creationId xmlns:p14="http://schemas.microsoft.com/office/powerpoint/2010/main" val="22285183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nightsbridge_MBC Consulting Proposal" id="{2CCCE4C2-D47A-4AEB-BC59-D97B58B682E2}" vid="{33D77906-7A9B-4C67-BAB5-56A870ECB3B6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MBC Consulting Draft PPT Template</Template>
  <TotalTime>3319</TotalTime>
  <Words>514</Words>
  <Application>Microsoft Office PowerPoint</Application>
  <PresentationFormat>Widescreen</PresentationFormat>
  <Paragraphs>67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Courier New</vt:lpstr>
      <vt:lpstr>Times New Roman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Clifford</dc:creator>
  <cp:lastModifiedBy>Matt Clifford</cp:lastModifiedBy>
  <cp:revision>2</cp:revision>
  <cp:lastPrinted>2026-01-27T17:29:11Z</cp:lastPrinted>
  <dcterms:created xsi:type="dcterms:W3CDTF">2026-01-23T18:01:22Z</dcterms:created>
  <dcterms:modified xsi:type="dcterms:W3CDTF">2026-01-28T19:05:46Z</dcterms:modified>
</cp:coreProperties>
</file>