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0275784" cy="42803064"/>
  <p:notesSz cx="42803064" cy="3027578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1280160" y="1280160"/>
            <a:ext cx="2121408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chemeClr val="tx2"/>
                </a:solidFill>
              </a:rPr>
              <a:t>Title: The central message of your work in no more than two lines</a:t>
            </a:r>
            <a:endParaRPr lang="en-US" sz="8800" dirty="0"/>
          </a:p>
        </p:txBody>
      </p:sp>
      <p:sp>
        <p:nvSpPr>
          <p:cNvPr id="3" name="Autoren"/>
          <p:cNvSpPr txBox="1"/>
          <p:nvPr/>
        </p:nvSpPr>
        <p:spPr>
          <a:xfrm>
            <a:off x="1280160" y="5577840"/>
            <a:ext cx="21214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dirty="0">
                <a:solidFill>
                  <a:schemeClr val="tx1"/>
                </a:solidFill>
              </a:rPr>
              <a:t>First Last¹, First Last², First Last¹</a:t>
            </a:r>
            <a:endParaRPr lang="en-US" sz="4400" dirty="0"/>
          </a:p>
        </p:txBody>
      </p:sp>
      <p:sp>
        <p:nvSpPr>
          <p:cNvPr id="4" name="Affiliationen"/>
          <p:cNvSpPr txBox="1"/>
          <p:nvPr/>
        </p:nvSpPr>
        <p:spPr>
          <a:xfrm>
            <a:off x="1280160" y="6629400"/>
            <a:ext cx="21214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dirty="0">
                <a:solidFill>
                  <a:schemeClr val="accent4"/>
                </a:solidFill>
              </a:rPr>
              <a:t>¹ Institute, University, City   ² Institute, University, City</a:t>
            </a:r>
            <a:endParaRPr lang="en-US" sz="3200" dirty="0"/>
          </a:p>
        </p:txBody>
      </p:sp>
      <p:sp>
        <p:nvSpPr>
          <p:cNvPr id="5" name="Logo 1"/>
          <p:cNvSpPr/>
          <p:nvPr/>
        </p:nvSpPr>
        <p:spPr>
          <a:xfrm>
            <a:off x="25703784" y="1280160"/>
            <a:ext cx="3291840" cy="2651760"/>
          </a:xfrm>
          <a:prstGeom prst="rect">
            <a:avLst/>
          </a:prstGeom>
          <a:solidFill>
            <a:schemeClr val="bg2"/>
          </a:solidFill>
          <a:ln w="25400">
            <a:solidFill>
              <a:schemeClr val="accent5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25703784" y="1280160"/>
            <a:ext cx="329184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dirty="0">
                <a:solidFill>
                  <a:schemeClr val="accent4"/>
                </a:solidFill>
              </a:rPr>
              <a:t>Logo</a:t>
            </a:r>
            <a:endParaRPr lang="en-US" sz="3200" dirty="0"/>
          </a:p>
        </p:txBody>
      </p:sp>
      <p:sp>
        <p:nvSpPr>
          <p:cNvPr id="7" name="Logo 2"/>
          <p:cNvSpPr/>
          <p:nvPr/>
        </p:nvSpPr>
        <p:spPr>
          <a:xfrm>
            <a:off x="25703784" y="4389120"/>
            <a:ext cx="3291840" cy="2651760"/>
          </a:xfrm>
          <a:prstGeom prst="rect">
            <a:avLst/>
          </a:prstGeom>
          <a:solidFill>
            <a:schemeClr val="bg2"/>
          </a:solidFill>
          <a:ln w="25400">
            <a:solidFill>
              <a:schemeClr val="accent5"/>
            </a:solidFill>
            <a:prstDash val="dash"/>
          </a:ln>
        </p:spPr>
      </p:sp>
      <p:sp>
        <p:nvSpPr>
          <p:cNvPr id="8" name="Text 6"/>
          <p:cNvSpPr txBox="1"/>
          <p:nvPr/>
        </p:nvSpPr>
        <p:spPr>
          <a:xfrm>
            <a:off x="25703784" y="4389120"/>
            <a:ext cx="329184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dirty="0">
                <a:solidFill>
                  <a:schemeClr val="accent4"/>
                </a:solidFill>
              </a:rPr>
              <a:t>Logo</a:t>
            </a:r>
            <a:endParaRPr lang="en-US" sz="3200" dirty="0"/>
          </a:p>
        </p:txBody>
      </p:sp>
      <p:sp>
        <p:nvSpPr>
          <p:cNvPr id="9" name="1  Background"/>
          <p:cNvSpPr/>
          <p:nvPr/>
        </p:nvSpPr>
        <p:spPr>
          <a:xfrm>
            <a:off x="1280160" y="8229600"/>
            <a:ext cx="8750808" cy="10058400"/>
          </a:xfrm>
          <a:prstGeom prst="roundRect">
            <a:avLst>
              <a:gd name="adj" fmla="val 3657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828800" y="8778240"/>
            <a:ext cx="765352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200" b="1" dirty="0">
                <a:solidFill>
                  <a:schemeClr val="tx2"/>
                </a:solidFill>
              </a:rPr>
              <a:t>1  Background</a:t>
            </a:r>
            <a:endParaRPr lang="en-US" sz="5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10058400"/>
            <a:ext cx="7653528" cy="5120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3400" dirty="0">
                <a:solidFill>
                  <a:schemeClr val="tx1"/>
                </a:solidFill>
              </a:rPr>
              <a:t>What is this about and why does it matter? Describe the background in three to four sentences. End with your research question or hypothesis – in bold.</a:t>
            </a:r>
            <a:endParaRPr lang="en-US" sz="3400" dirty="0"/>
          </a:p>
        </p:txBody>
      </p:sp>
      <p:sp>
        <p:nvSpPr>
          <p:cNvPr id="12" name="Text 10"/>
          <p:cNvSpPr txBox="1"/>
          <p:nvPr/>
        </p:nvSpPr>
        <p:spPr>
          <a:xfrm>
            <a:off x="1828800" y="15453360"/>
            <a:ext cx="7653528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3600" b="1" dirty="0">
                <a:solidFill>
                  <a:schemeClr val="tx2"/>
                </a:solidFill>
              </a:rPr>
              <a:t>Research question: How does X affect Y?</a:t>
            </a:r>
            <a:endParaRPr lang="en-US" sz="3600" dirty="0"/>
          </a:p>
        </p:txBody>
      </p:sp>
      <p:sp>
        <p:nvSpPr>
          <p:cNvPr id="13" name="2  Methods"/>
          <p:cNvSpPr/>
          <p:nvPr/>
        </p:nvSpPr>
        <p:spPr>
          <a:xfrm>
            <a:off x="1280160" y="19019520"/>
            <a:ext cx="8750808" cy="14081760"/>
          </a:xfrm>
          <a:prstGeom prst="roundRect">
            <a:avLst>
              <a:gd name="adj" fmla="val 3657"/>
            </a:avLst>
          </a:prstGeom>
          <a:solidFill>
            <a:schemeClr val="bg2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1828800" y="19568160"/>
            <a:ext cx="765352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200" b="1" dirty="0">
                <a:solidFill>
                  <a:schemeClr val="tx2"/>
                </a:solidFill>
              </a:rPr>
              <a:t>2  Methods</a:t>
            </a:r>
            <a:endParaRPr lang="en-US" sz="5200" dirty="0"/>
          </a:p>
        </p:txBody>
      </p:sp>
      <p:sp>
        <p:nvSpPr>
          <p:cNvPr id="15" name="Text 13"/>
          <p:cNvSpPr txBox="1"/>
          <p:nvPr/>
        </p:nvSpPr>
        <p:spPr>
          <a:xfrm>
            <a:off x="1828800" y="20848320"/>
            <a:ext cx="7653528" cy="603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0000"/>
              </a:lnSpc>
              <a:spcAft>
                <a:spcPts val="1400"/>
              </a:spcAft>
              <a:buSzPct val="10000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Sample / material: who, what, how many</a:t>
            </a:r>
            <a:endParaRPr lang="en-US" sz="3200" dirty="0"/>
          </a:p>
          <a:p>
            <a:pPr marL="342900" indent="-342900">
              <a:lnSpc>
                <a:spcPct val="110000"/>
              </a:lnSpc>
              <a:spcAft>
                <a:spcPts val="1400"/>
              </a:spcAft>
              <a:buSzPct val="10000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Design and procedure as bullet points</a:t>
            </a:r>
            <a:endParaRPr lang="en-US" sz="3200" dirty="0"/>
          </a:p>
          <a:p>
            <a:pPr marL="342900" indent="-342900">
              <a:lnSpc>
                <a:spcPct val="110000"/>
              </a:lnSpc>
              <a:spcAft>
                <a:spcPts val="1400"/>
              </a:spcAft>
              <a:buSzPct val="10000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Instruments and analysis methods</a:t>
            </a:r>
            <a:endParaRPr lang="en-US" sz="3200" dirty="0"/>
          </a:p>
          <a:p>
            <a:pPr marL="342900" indent="-342900">
              <a:lnSpc>
                <a:spcPct val="110000"/>
              </a:lnSpc>
              <a:spcAft>
                <a:spcPts val="1400"/>
              </a:spcAft>
              <a:buSzPct val="10000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A flowchart often replaces a lot of text here</a:t>
            </a:r>
            <a:endParaRPr lang="en-US" sz="3200" dirty="0"/>
          </a:p>
        </p:txBody>
      </p:sp>
      <p:sp>
        <p:nvSpPr>
          <p:cNvPr id="16" name="Platzhalter Ablaufdiagramm"/>
          <p:cNvSpPr/>
          <p:nvPr/>
        </p:nvSpPr>
        <p:spPr>
          <a:xfrm>
            <a:off x="1828800" y="27249120"/>
            <a:ext cx="7653528" cy="530352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5"/>
            </a:solidFill>
            <a:prstDash val="dash"/>
          </a:ln>
        </p:spPr>
      </p:sp>
      <p:sp>
        <p:nvSpPr>
          <p:cNvPr id="17" name="Text 15"/>
          <p:cNvSpPr txBox="1"/>
          <p:nvPr/>
        </p:nvSpPr>
        <p:spPr>
          <a:xfrm>
            <a:off x="1828800" y="27249120"/>
            <a:ext cx="7653528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chemeClr val="accent4"/>
                </a:solidFill>
              </a:rPr>
              <a:t>Space for a flowchart</a:t>
            </a:r>
            <a:endParaRPr lang="en-US" sz="2800" dirty="0"/>
          </a:p>
        </p:txBody>
      </p:sp>
      <p:sp>
        <p:nvSpPr>
          <p:cNvPr id="18" name="3  Results"/>
          <p:cNvSpPr/>
          <p:nvPr/>
        </p:nvSpPr>
        <p:spPr>
          <a:xfrm>
            <a:off x="10762488" y="8229600"/>
            <a:ext cx="18233136" cy="19202400"/>
          </a:xfrm>
          <a:prstGeom prst="roundRect">
            <a:avLst>
              <a:gd name="adj" fmla="val 1755"/>
            </a:avLst>
          </a:prstGeom>
          <a:solidFill>
            <a:schemeClr val="bg2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11311128" y="8778240"/>
            <a:ext cx="1713585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200" b="1" dirty="0">
                <a:solidFill>
                  <a:schemeClr val="tx2"/>
                </a:solidFill>
              </a:rPr>
              <a:t>3  Results</a:t>
            </a:r>
            <a:endParaRPr lang="en-US" sz="5200" dirty="0"/>
          </a:p>
        </p:txBody>
      </p:sp>
      <p:sp>
        <p:nvSpPr>
          <p:cNvPr id="20" name="Platzhalter Abbildung 1"/>
          <p:cNvSpPr/>
          <p:nvPr/>
        </p:nvSpPr>
        <p:spPr>
          <a:xfrm>
            <a:off x="11311128" y="10058400"/>
            <a:ext cx="17135856" cy="1060704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5"/>
            </a:solidFill>
            <a:prstDash val="dash"/>
          </a:ln>
        </p:spPr>
      </p:sp>
      <p:sp>
        <p:nvSpPr>
          <p:cNvPr id="21" name="Text 19"/>
          <p:cNvSpPr txBox="1"/>
          <p:nvPr/>
        </p:nvSpPr>
        <p:spPr>
          <a:xfrm>
            <a:off x="11311128" y="10058400"/>
            <a:ext cx="17135856" cy="10607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dirty="0">
                <a:solidFill>
                  <a:schemeClr val="accent4"/>
                </a:solidFill>
              </a:rPr>
              <a:t>Space for your most important figure</a:t>
            </a:r>
            <a:endParaRPr lang="en-US" sz="3600" dirty="0"/>
          </a:p>
          <a:p>
            <a:pPr algn="ctr" indent="0" marL="0">
              <a:buNone/>
            </a:pPr>
            <a:r>
              <a:rPr lang="en-US" sz="3600" dirty="0">
                <a:solidFill>
                  <a:schemeClr val="accent4"/>
                </a:solidFill>
              </a:rPr>
              <a:t>(at least 300 dpi, axis labels ≥ 24 pt)</a:t>
            </a:r>
            <a:endParaRPr lang="en-US" sz="3600" dirty="0"/>
          </a:p>
        </p:txBody>
      </p:sp>
      <p:sp>
        <p:nvSpPr>
          <p:cNvPr id="22" name="Text 20"/>
          <p:cNvSpPr txBox="1"/>
          <p:nvPr/>
        </p:nvSpPr>
        <p:spPr>
          <a:xfrm>
            <a:off x="11311128" y="20939760"/>
            <a:ext cx="17135856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i="1" dirty="0">
                <a:solidFill>
                  <a:schemeClr val="accent4"/>
                </a:solidFill>
              </a:rPr>
              <a:t>Fig. 1: The caption says what the figure shows – not just what it depicts.</a:t>
            </a:r>
            <a:endParaRPr lang="en-US" sz="2600" dirty="0"/>
          </a:p>
        </p:txBody>
      </p:sp>
      <p:sp>
        <p:nvSpPr>
          <p:cNvPr id="23" name="Text 21"/>
          <p:cNvSpPr txBox="1"/>
          <p:nvPr/>
        </p:nvSpPr>
        <p:spPr>
          <a:xfrm>
            <a:off x="11311128" y="22494240"/>
            <a:ext cx="17135856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0000"/>
              </a:lnSpc>
              <a:spcAft>
                <a:spcPts val="1400"/>
              </a:spcAft>
              <a:buSzPct val="100000"/>
              <a:buChar char="•"/>
            </a:pPr>
            <a:r>
              <a:rPr lang="en-US" sz="3600" dirty="0">
                <a:solidFill>
                  <a:schemeClr val="tx1"/>
                </a:solidFill>
              </a:rPr>
              <a:t>Result 1: key finding with a number (e.g. +23 %, p &lt; .01)</a:t>
            </a:r>
            <a:endParaRPr lang="en-US" sz="3600" dirty="0"/>
          </a:p>
          <a:p>
            <a:pPr marL="342900" indent="-342900">
              <a:lnSpc>
                <a:spcPct val="110000"/>
              </a:lnSpc>
              <a:spcAft>
                <a:spcPts val="1400"/>
              </a:spcAft>
              <a:buSzPct val="100000"/>
              <a:buChar char="•"/>
            </a:pPr>
            <a:r>
              <a:rPr lang="en-US" sz="3600" dirty="0">
                <a:solidFill>
                  <a:schemeClr val="tx1"/>
                </a:solidFill>
              </a:rPr>
              <a:t>Result 2: second finding in one sentence</a:t>
            </a:r>
            <a:endParaRPr lang="en-US" sz="3600" dirty="0"/>
          </a:p>
          <a:p>
            <a:pPr marL="342900" indent="-342900">
              <a:lnSpc>
                <a:spcPct val="110000"/>
              </a:lnSpc>
              <a:spcAft>
                <a:spcPts val="1400"/>
              </a:spcAft>
              <a:buSzPct val="100000"/>
              <a:buChar char="•"/>
            </a:pPr>
            <a:r>
              <a:rPr lang="en-US" sz="3600" dirty="0">
                <a:solidFill>
                  <a:schemeClr val="tx1"/>
                </a:solidFill>
              </a:rPr>
              <a:t>Result 3: optional</a:t>
            </a:r>
            <a:endParaRPr lang="en-US" sz="3600" dirty="0"/>
          </a:p>
        </p:txBody>
      </p:sp>
      <p:sp>
        <p:nvSpPr>
          <p:cNvPr id="24" name="4  Discussion"/>
          <p:cNvSpPr/>
          <p:nvPr/>
        </p:nvSpPr>
        <p:spPr>
          <a:xfrm>
            <a:off x="10762488" y="28163520"/>
            <a:ext cx="8750808" cy="10058400"/>
          </a:xfrm>
          <a:prstGeom prst="roundRect">
            <a:avLst>
              <a:gd name="adj" fmla="val 3657"/>
            </a:avLst>
          </a:prstGeom>
          <a:solidFill>
            <a:schemeClr val="bg2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11311128" y="28712160"/>
            <a:ext cx="765352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200" b="1" dirty="0">
                <a:solidFill>
                  <a:schemeClr val="tx2"/>
                </a:solidFill>
              </a:rPr>
              <a:t>4  Discussion</a:t>
            </a:r>
            <a:endParaRPr lang="en-US" sz="5200" dirty="0"/>
          </a:p>
        </p:txBody>
      </p:sp>
      <p:sp>
        <p:nvSpPr>
          <p:cNvPr id="26" name="Text 24"/>
          <p:cNvSpPr txBox="1"/>
          <p:nvPr/>
        </p:nvSpPr>
        <p:spPr>
          <a:xfrm>
            <a:off x="11311128" y="29992320"/>
            <a:ext cx="7653528" cy="7680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3400" dirty="0">
                <a:solidFill>
                  <a:schemeClr val="tx1"/>
                </a:solidFill>
              </a:rPr>
              <a:t>What do the results mean? Place them in the context of existing research in two to three sentences and name the main limitation.</a:t>
            </a:r>
            <a:endParaRPr lang="en-US" sz="3400" dirty="0"/>
          </a:p>
        </p:txBody>
      </p:sp>
      <p:sp>
        <p:nvSpPr>
          <p:cNvPr id="27" name="Key message"/>
          <p:cNvSpPr/>
          <p:nvPr/>
        </p:nvSpPr>
        <p:spPr>
          <a:xfrm>
            <a:off x="20244816" y="28163520"/>
            <a:ext cx="8750808" cy="10058400"/>
          </a:xfrm>
          <a:prstGeom prst="roundRect">
            <a:avLst>
              <a:gd name="adj" fmla="val 3657"/>
            </a:avLst>
          </a:prstGeom>
          <a:solidFill>
            <a:schemeClr val="accent1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20793456" y="28712160"/>
            <a:ext cx="765352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200" b="1" dirty="0">
                <a:solidFill>
                  <a:schemeClr val="bg1"/>
                </a:solidFill>
              </a:rPr>
              <a:t>Key message</a:t>
            </a:r>
            <a:endParaRPr lang="en-US" sz="5200" dirty="0"/>
          </a:p>
        </p:txBody>
      </p:sp>
      <p:sp>
        <p:nvSpPr>
          <p:cNvPr id="29" name="Text 27"/>
          <p:cNvSpPr txBox="1"/>
          <p:nvPr/>
        </p:nvSpPr>
        <p:spPr>
          <a:xfrm>
            <a:off x="20793456" y="30175200"/>
            <a:ext cx="7653528" cy="73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4800" b="1" dirty="0">
                <a:solidFill>
                  <a:schemeClr val="bg1"/>
                </a:solidFill>
              </a:rPr>
              <a:t>One sentence visitors can read from three metres away and take home.</a:t>
            </a:r>
            <a:endParaRPr lang="en-US" sz="4800" dirty="0"/>
          </a:p>
        </p:txBody>
      </p:sp>
      <p:sp>
        <p:nvSpPr>
          <p:cNvPr id="30" name="References"/>
          <p:cNvSpPr/>
          <p:nvPr/>
        </p:nvSpPr>
        <p:spPr>
          <a:xfrm>
            <a:off x="1280160" y="33832800"/>
            <a:ext cx="8750808" cy="4389120"/>
          </a:xfrm>
          <a:prstGeom prst="roundRect">
            <a:avLst>
              <a:gd name="adj" fmla="val 7292"/>
            </a:avLst>
          </a:prstGeom>
          <a:solidFill>
            <a:schemeClr val="bg2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1828800" y="34381440"/>
            <a:ext cx="765352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200" b="1" dirty="0">
                <a:solidFill>
                  <a:schemeClr val="tx2"/>
                </a:solidFill>
              </a:rPr>
              <a:t>References</a:t>
            </a:r>
            <a:endParaRPr lang="en-US" sz="5200" dirty="0"/>
          </a:p>
        </p:txBody>
      </p:sp>
      <p:sp>
        <p:nvSpPr>
          <p:cNvPr id="32" name="Text 30"/>
          <p:cNvSpPr txBox="1"/>
          <p:nvPr/>
        </p:nvSpPr>
        <p:spPr>
          <a:xfrm>
            <a:off x="1828800" y="35570160"/>
            <a:ext cx="7653528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spcAft>
                <a:spcPts val="800"/>
              </a:spcAft>
              <a:buNone/>
            </a:pPr>
            <a:r>
              <a:rPr lang="en-US" sz="2200" dirty="0">
                <a:solidFill>
                  <a:schemeClr val="tx1"/>
                </a:solidFill>
              </a:rPr>
              <a:t>[1] Last, A. (2025). Title. Journal, 12(3), 45–67.</a:t>
            </a:r>
            <a:endParaRPr lang="en-US" sz="2200" dirty="0"/>
          </a:p>
          <a:p>
            <a:pPr indent="0" marL="0">
              <a:lnSpc>
                <a:spcPct val="120000"/>
              </a:lnSpc>
              <a:spcAft>
                <a:spcPts val="800"/>
              </a:spcAft>
              <a:buNone/>
            </a:pPr>
            <a:r>
              <a:rPr lang="en-US" sz="2200" dirty="0">
                <a:solidFill>
                  <a:schemeClr val="tx1"/>
                </a:solidFill>
              </a:rPr>
              <a:t>[2] Last, B. &amp; Last, C. (2024). Title. Publisher.</a:t>
            </a:r>
            <a:endParaRPr lang="en-US" sz="2200" dirty="0"/>
          </a:p>
          <a:p>
            <a:pPr indent="0" marL="0">
              <a:lnSpc>
                <a:spcPct val="120000"/>
              </a:lnSpc>
              <a:spcAft>
                <a:spcPts val="800"/>
              </a:spcAft>
              <a:buNone/>
            </a:pPr>
            <a:r>
              <a:rPr lang="en-US" sz="2200" dirty="0">
                <a:solidFill>
                  <a:schemeClr val="tx1"/>
                </a:solidFill>
              </a:rPr>
              <a:t>[3] A selection is enough – three to five sources.</a:t>
            </a:r>
            <a:endParaRPr lang="en-US" sz="2200" dirty="0"/>
          </a:p>
        </p:txBody>
      </p:sp>
      <p:sp>
        <p:nvSpPr>
          <p:cNvPr id="33" name="Text 31"/>
          <p:cNvSpPr txBox="1"/>
          <p:nvPr/>
        </p:nvSpPr>
        <p:spPr>
          <a:xfrm>
            <a:off x="1280160" y="39410640"/>
            <a:ext cx="20116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Contact: First Last · name@university.edu · Poster no. P-000</a:t>
            </a:r>
            <a:endParaRPr lang="en-US" sz="3200" dirty="0"/>
          </a:p>
        </p:txBody>
      </p:sp>
      <p:sp>
        <p:nvSpPr>
          <p:cNvPr id="34" name="Text 32"/>
          <p:cNvSpPr txBox="1"/>
          <p:nvPr/>
        </p:nvSpPr>
        <p:spPr>
          <a:xfrm>
            <a:off x="1280160" y="40599360"/>
            <a:ext cx="2011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chemeClr val="accent4"/>
                </a:solidFill>
              </a:rPr>
              <a:t>Template: converia.de/en/blog/scientific-poster · Format A0 portrait (84.1 × 118.9 cm)</a:t>
            </a:r>
            <a:endParaRPr lang="en-US" sz="2000" dirty="0"/>
          </a:p>
        </p:txBody>
      </p:sp>
      <p:sp>
        <p:nvSpPr>
          <p:cNvPr id="35" name="Platzhalter QR-Code"/>
          <p:cNvSpPr/>
          <p:nvPr/>
        </p:nvSpPr>
        <p:spPr>
          <a:xfrm>
            <a:off x="26252424" y="38953440"/>
            <a:ext cx="2743200" cy="2743200"/>
          </a:xfrm>
          <a:prstGeom prst="rect">
            <a:avLst/>
          </a:prstGeom>
          <a:solidFill>
            <a:schemeClr val="bg2"/>
          </a:solidFill>
          <a:ln w="25400">
            <a:solidFill>
              <a:schemeClr val="accent5"/>
            </a:solidFill>
            <a:prstDash val="dash"/>
          </a:ln>
        </p:spPr>
      </p:sp>
      <p:sp>
        <p:nvSpPr>
          <p:cNvPr id="36" name="Text 34"/>
          <p:cNvSpPr txBox="1"/>
          <p:nvPr/>
        </p:nvSpPr>
        <p:spPr>
          <a:xfrm>
            <a:off x="26252424" y="38953440"/>
            <a:ext cx="27432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chemeClr val="accent4"/>
                </a:solidFill>
              </a:rPr>
              <a:t>QR code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dirty="0">
                <a:solidFill>
                  <a:schemeClr val="accent4"/>
                </a:solidFill>
              </a:rPr>
              <a:t>(paper, data or PDF)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ster A0">
  <a:themeElements>
    <a:clrScheme name="Poster A0">
      <a:dk1>
        <a:srgbClr val="1F2328"/>
      </a:dk1>
      <a:lt1>
        <a:srgbClr val="FFFFFF"/>
      </a:lt1>
      <a:dk2>
        <a:srgbClr val="1F3A5F"/>
      </a:dk2>
      <a:lt2>
        <a:srgbClr val="EEF2F7"/>
      </a:lt2>
      <a:accent1>
        <a:srgbClr val="1F3A5F"/>
      </a:accent1>
      <a:accent2>
        <a:srgbClr val="D98E04"/>
      </a:accent2>
      <a:accent3>
        <a:srgbClr val="5B7DB1"/>
      </a:accent3>
      <a:accent4>
        <a:srgbClr val="7A8794"/>
      </a:accent4>
      <a:accent5>
        <a:srgbClr val="C9D3E0"/>
      </a:accent5>
      <a:accent6>
        <a:srgbClr val="2E7D5B"/>
      </a:accent6>
      <a:hlink>
        <a:srgbClr val="1F3A5F"/>
      </a:hlink>
      <a:folHlink>
        <a:srgbClr val="5B7DB1"/>
      </a:folHlink>
    </a:clrScheme>
    <a:fontScheme name="Poster A0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Title: The central message of your work in no more than two lines</dc:title>
  <dc:subject>PptxGenJS Presentation</dc:subject>
  <dc:creator>Converia</dc:creator>
  <cp:lastModifiedBy>Converia</cp:lastModifiedBy>
  <cp:revision>1</cp:revision>
  <dcterms:created xsi:type="dcterms:W3CDTF">2026-10-08T06:26:01Z</dcterms:created>
  <dcterms:modified xsi:type="dcterms:W3CDTF">2026-10-08T06:26:01Z</dcterms:modified>
</cp:coreProperties>
</file>