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IBM Plex Sans" panose="020B0503050203000203" pitchFamily="34" charset="77"/>
      <p:regular r:id="rId15"/>
      <p:bold r:id="rId16"/>
      <p:italic r:id="rId17"/>
      <p:boldItalic r:id="rId18"/>
    </p:embeddedFont>
    <p:embeddedFont>
      <p:font typeface="IBM Plex Sans Light" panose="020B0403050203000203" pitchFamily="34" charset="77"/>
      <p:regular r:id="rId19"/>
      <p:bold r:id="rId20"/>
      <p:italic r:id="rId21"/>
      <p:boldItalic r:id="rId22"/>
    </p:embeddedFont>
    <p:embeddedFont>
      <p:font typeface="IBM Plex Sans SemiBold" panose="020B0503050203000203" pitchFamily="34" charset="77"/>
      <p:regular r:id="rId23"/>
      <p:bold r:id="rId24"/>
      <p:italic r:id="rId25"/>
      <p:boldItalic r:id="rId26"/>
    </p:embeddedFont>
    <p:embeddedFont>
      <p:font typeface="IBM Plex Serif" panose="02060503050406000203" pitchFamily="18" charset="77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1AB71E1-53ED-4C0A-BAFC-EBED5952F57B}">
  <a:tblStyle styleId="{01AB71E1-53ED-4C0A-BAFC-EBED5952F57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1"/>
  </p:normalViewPr>
  <p:slideViewPr>
    <p:cSldViewPr snapToGrid="0">
      <p:cViewPr varScale="1">
        <p:scale>
          <a:sx n="111" d="100"/>
          <a:sy n="111" d="100"/>
        </p:scale>
        <p:origin x="5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4fa89f43b0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4fa89f43b0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4fa89f43b0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4fa89f43b0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4fa89f43b0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4fa89f43b0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4fa89f43b0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4fa89f43b0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4fa89f43b0_0_7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4fa89f43b0_0_7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09274B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524000" y="135582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i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524000" y="383549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4000" y="916084"/>
            <a:ext cx="6085020" cy="4397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5" name="Google Shape;15;p3" descr="A white background with blue 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610600" y="6135791"/>
            <a:ext cx="3351836" cy="83795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/>
          <p:nvPr/>
        </p:nvSpPr>
        <p:spPr>
          <a:xfrm>
            <a:off x="0" y="-57875"/>
            <a:ext cx="591670" cy="6973750"/>
          </a:xfrm>
          <a:prstGeom prst="rect">
            <a:avLst/>
          </a:prstGeom>
          <a:solidFill>
            <a:srgbClr val="0927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09274B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BM Plex Sans SemiBold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20" name="Google Shape;20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538262" y="6405485"/>
            <a:ext cx="3403595" cy="2473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IBM Plex Sans"/>
              <a:buNone/>
              <a:defRPr sz="60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IBM Plex Serif"/>
                <a:ea typeface="IBM Plex Serif"/>
                <a:cs typeface="IBM Plex Serif"/>
                <a:sym typeface="IBM Plex Serif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" name="Google Shape;27;p5"/>
          <p:cNvSpPr/>
          <p:nvPr/>
        </p:nvSpPr>
        <p:spPr>
          <a:xfrm>
            <a:off x="0" y="-57875"/>
            <a:ext cx="591670" cy="6973750"/>
          </a:xfrm>
          <a:prstGeom prst="rect">
            <a:avLst/>
          </a:prstGeom>
          <a:solidFill>
            <a:srgbClr val="0927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2578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1" name="Google Shape;31;p6" descr="A white background with blue 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610600" y="6135791"/>
            <a:ext cx="3351836" cy="837959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6"/>
          <p:cNvSpPr/>
          <p:nvPr/>
        </p:nvSpPr>
        <p:spPr>
          <a:xfrm>
            <a:off x="0" y="-57875"/>
            <a:ext cx="591670" cy="6973750"/>
          </a:xfrm>
          <a:prstGeom prst="rect">
            <a:avLst/>
          </a:prstGeom>
          <a:solidFill>
            <a:srgbClr val="0927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solidFill>
          <a:srgbClr val="09274B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/>
        </p:nvSpPr>
        <p:spPr>
          <a:xfrm>
            <a:off x="772688" y="5986988"/>
            <a:ext cx="21255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globalhealthequity.umich.ed</a:t>
            </a:r>
            <a:r>
              <a:rPr lang="en-US" sz="1000">
                <a:solidFill>
                  <a:srgbClr val="FFFFFF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u</a:t>
            </a:r>
            <a:endParaRPr sz="1000" b="0" i="0" u="none" strike="noStrike" cap="none">
              <a:solidFill>
                <a:srgbClr val="FFFFFF"/>
              </a:solidFill>
              <a:latin typeface="IBM Plex Sans Light"/>
              <a:ea typeface="IBM Plex Sans Light"/>
              <a:cs typeface="IBM Plex Sans Light"/>
              <a:sym typeface="IBM Plex Sans Light"/>
            </a:endParaRPr>
          </a:p>
        </p:txBody>
      </p:sp>
      <p:sp>
        <p:nvSpPr>
          <p:cNvPr id="35" name="Google Shape;35;p7"/>
          <p:cNvSpPr txBox="1"/>
          <p:nvPr/>
        </p:nvSpPr>
        <p:spPr>
          <a:xfrm>
            <a:off x="766527" y="5761003"/>
            <a:ext cx="21255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globalhealthequity@umich.edu</a:t>
            </a:r>
            <a:endParaRPr sz="1000" b="0" i="0" u="none" strike="noStrike" cap="none">
              <a:solidFill>
                <a:srgbClr val="FFFFFF"/>
              </a:solidFill>
              <a:latin typeface="IBM Plex Sans Light"/>
              <a:ea typeface="IBM Plex Sans Light"/>
              <a:cs typeface="IBM Plex Sans Light"/>
              <a:sym typeface="IBM Plex Sans Light"/>
            </a:endParaRPr>
          </a:p>
        </p:txBody>
      </p:sp>
      <p:pic>
        <p:nvPicPr>
          <p:cNvPr id="36" name="Google Shape;36;p7" descr="A white envelope on a black backgroun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21200" y="5722872"/>
            <a:ext cx="273900" cy="27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150" y="4884325"/>
            <a:ext cx="6964075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702" y="6006299"/>
            <a:ext cx="182375" cy="197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6476" y="6358114"/>
            <a:ext cx="182374" cy="128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7500" y="6358124"/>
            <a:ext cx="128400" cy="12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1846" y="6358124"/>
            <a:ext cx="128400" cy="12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6" name="Google Shape;46;p8" descr="A white background with blue 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610600" y="6135791"/>
            <a:ext cx="3351836" cy="83795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8"/>
          <p:cNvSpPr/>
          <p:nvPr/>
        </p:nvSpPr>
        <p:spPr>
          <a:xfrm>
            <a:off x="0" y="-57875"/>
            <a:ext cx="591670" cy="6973750"/>
          </a:xfrm>
          <a:prstGeom prst="rect">
            <a:avLst/>
          </a:prstGeom>
          <a:solidFill>
            <a:srgbClr val="0927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4" name="Google Shape;54;p9" descr="A white background with blue 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610600" y="6135791"/>
            <a:ext cx="3351836" cy="83795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9"/>
          <p:cNvSpPr/>
          <p:nvPr/>
        </p:nvSpPr>
        <p:spPr>
          <a:xfrm>
            <a:off x="0" y="-57875"/>
            <a:ext cx="591670" cy="6973750"/>
          </a:xfrm>
          <a:prstGeom prst="rect">
            <a:avLst/>
          </a:prstGeom>
          <a:solidFill>
            <a:srgbClr val="0927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58" name="Google Shape;58;p10" descr="A white background with blue 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610600" y="6135791"/>
            <a:ext cx="3351836" cy="837959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0"/>
          <p:cNvSpPr/>
          <p:nvPr/>
        </p:nvSpPr>
        <p:spPr>
          <a:xfrm>
            <a:off x="0" y="-57875"/>
            <a:ext cx="591670" cy="6973750"/>
          </a:xfrm>
          <a:prstGeom prst="rect">
            <a:avLst/>
          </a:prstGeom>
          <a:solidFill>
            <a:srgbClr val="0927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1" descr="A white background with blue 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610600" y="6135791"/>
            <a:ext cx="3351836" cy="837959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1"/>
          <p:cNvSpPr/>
          <p:nvPr/>
        </p:nvSpPr>
        <p:spPr>
          <a:xfrm>
            <a:off x="0" y="-57875"/>
            <a:ext cx="591670" cy="6973750"/>
          </a:xfrm>
          <a:prstGeom prst="rect">
            <a:avLst/>
          </a:prstGeom>
          <a:solidFill>
            <a:srgbClr val="0927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 b="1" i="0" u="none" strike="noStrike" cap="none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 i="0" u="none" strike="noStrike" cap="none">
                <a:solidFill>
                  <a:schemeClr val="dk1"/>
                </a:solidFill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 i="0" u="none" strike="noStrike" cap="none">
                <a:solidFill>
                  <a:schemeClr val="dk1"/>
                </a:solidFill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 i="0" u="none" strike="noStrike" cap="none">
                <a:solidFill>
                  <a:schemeClr val="dk1"/>
                </a:solidFill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i="0" u="none" strike="noStrike" cap="none">
                <a:solidFill>
                  <a:schemeClr val="dk1"/>
                </a:solidFill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i="0" u="none" strike="noStrike" cap="none">
                <a:solidFill>
                  <a:schemeClr val="dk1"/>
                </a:solidFill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i="0" u="none" strike="noStrike" cap="none">
                <a:solidFill>
                  <a:schemeClr val="dk1"/>
                </a:solidFill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i="0" u="none" strike="noStrike" cap="none">
                <a:solidFill>
                  <a:schemeClr val="dk1"/>
                </a:solidFill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i="0" u="none" strike="noStrike" cap="none">
                <a:solidFill>
                  <a:schemeClr val="dk1"/>
                </a:solidFill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i="0" u="none" strike="noStrike" cap="none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>
            <a:spLocks noGrp="1"/>
          </p:cNvSpPr>
          <p:nvPr>
            <p:ph type="ctrTitle"/>
          </p:nvPr>
        </p:nvSpPr>
        <p:spPr>
          <a:xfrm>
            <a:off x="1524000" y="135582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BM Plex Sans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2"/>
          <p:cNvSpPr txBox="1">
            <a:spLocks noGrp="1"/>
          </p:cNvSpPr>
          <p:nvPr>
            <p:ph type="subTitle" idx="1"/>
          </p:nvPr>
        </p:nvSpPr>
        <p:spPr>
          <a:xfrm>
            <a:off x="1524000" y="383549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Sans"/>
              <a:buNone/>
            </a:pPr>
            <a:endParaRPr dirty="0"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2578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81" name="Google Shape;81;p14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8400" y="1843225"/>
            <a:ext cx="5791200" cy="35808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BM Plex Sans SemiBold"/>
              <a:buNone/>
            </a:pPr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IBM Plex Sans"/>
              <a:buNone/>
            </a:pPr>
            <a:endParaRPr dirty="0"/>
          </a:p>
        </p:txBody>
      </p:sp>
      <p:sp>
        <p:nvSpPr>
          <p:cNvPr id="93" name="Google Shape;93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/>
          <p:nvPr/>
        </p:nvSpPr>
        <p:spPr>
          <a:xfrm>
            <a:off x="2886617" y="2997483"/>
            <a:ext cx="792300" cy="49200"/>
          </a:xfrm>
          <a:prstGeom prst="roundRect">
            <a:avLst>
              <a:gd name="adj" fmla="val 50000"/>
            </a:avLst>
          </a:prstGeom>
          <a:solidFill>
            <a:srgbClr val="88888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9" name="Google Shape;99;p17"/>
          <p:cNvGrpSpPr/>
          <p:nvPr/>
        </p:nvGrpSpPr>
        <p:grpSpPr>
          <a:xfrm>
            <a:off x="762028" y="2609468"/>
            <a:ext cx="2339942" cy="2530573"/>
            <a:chOff x="571536" y="1957150"/>
            <a:chExt cx="1755000" cy="1897977"/>
          </a:xfrm>
        </p:grpSpPr>
        <p:sp>
          <p:nvSpPr>
            <p:cNvPr id="100" name="Google Shape;100;p17"/>
            <p:cNvSpPr/>
            <p:nvPr/>
          </p:nvSpPr>
          <p:spPr>
            <a:xfrm>
              <a:off x="1151886" y="1957150"/>
              <a:ext cx="594300" cy="594300"/>
            </a:xfrm>
            <a:prstGeom prst="ellipse">
              <a:avLst/>
            </a:prstGeom>
            <a:noFill/>
            <a:ln w="38100" cap="flat" cmpd="sng">
              <a:solidFill>
                <a:srgbClr val="8888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Google Shape;101;p17"/>
            <p:cNvSpPr txBox="1"/>
            <p:nvPr/>
          </p:nvSpPr>
          <p:spPr>
            <a:xfrm>
              <a:off x="1129143" y="2118324"/>
              <a:ext cx="617043" cy="32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rPr lang="en-US" sz="1100" b="1" dirty="0">
                  <a:solidFill>
                    <a:srgbClr val="888888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20XX</a:t>
              </a:r>
              <a:endParaRPr sz="1100" b="1" dirty="0">
                <a:solidFill>
                  <a:srgbClr val="888888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endParaRPr>
            </a:p>
          </p:txBody>
        </p:sp>
        <p:sp>
          <p:nvSpPr>
            <p:cNvPr id="102" name="Google Shape;102;p17"/>
            <p:cNvSpPr txBox="1"/>
            <p:nvPr/>
          </p:nvSpPr>
          <p:spPr>
            <a:xfrm>
              <a:off x="594488" y="2660925"/>
              <a:ext cx="17091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b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 b="1">
                  <a:solidFill>
                    <a:srgbClr val="888888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Lorem Ipsum</a:t>
              </a:r>
              <a:endParaRPr sz="1300" b="1">
                <a:solidFill>
                  <a:srgbClr val="888888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endParaRPr>
            </a:p>
          </p:txBody>
        </p:sp>
        <p:sp>
          <p:nvSpPr>
            <p:cNvPr id="103" name="Google Shape;103;p17"/>
            <p:cNvSpPr txBox="1"/>
            <p:nvPr/>
          </p:nvSpPr>
          <p:spPr>
            <a:xfrm>
              <a:off x="571536" y="3117727"/>
              <a:ext cx="17550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rPr lang="en-US" sz="1100" dirty="0">
                  <a:solidFill>
                    <a:srgbClr val="888888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Lorem ipsum dolor sit </a:t>
              </a:r>
              <a:r>
                <a:rPr lang="en-US" sz="1100" dirty="0" err="1">
                  <a:solidFill>
                    <a:srgbClr val="888888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amet</a:t>
              </a:r>
              <a:r>
                <a:rPr lang="en-US" sz="1100" dirty="0">
                  <a:solidFill>
                    <a:srgbClr val="888888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, </a:t>
              </a:r>
              <a:r>
                <a:rPr lang="en-US" sz="1100" dirty="0" err="1">
                  <a:solidFill>
                    <a:srgbClr val="888888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consectetur</a:t>
              </a:r>
              <a:r>
                <a:rPr lang="en-US" sz="1100" dirty="0">
                  <a:solidFill>
                    <a:srgbClr val="888888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 </a:t>
              </a:r>
              <a:r>
                <a:rPr lang="en-US" sz="1100" dirty="0" err="1">
                  <a:solidFill>
                    <a:srgbClr val="888888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adipiscing</a:t>
              </a:r>
              <a:r>
                <a:rPr lang="en-US" sz="1100" dirty="0">
                  <a:solidFill>
                    <a:srgbClr val="888888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.</a:t>
              </a:r>
              <a:endParaRPr sz="1100" dirty="0">
                <a:solidFill>
                  <a:srgbClr val="888888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endParaRPr>
            </a:p>
          </p:txBody>
        </p:sp>
      </p:grpSp>
      <p:grpSp>
        <p:nvGrpSpPr>
          <p:cNvPr id="104" name="Google Shape;104;p17"/>
          <p:cNvGrpSpPr/>
          <p:nvPr/>
        </p:nvGrpSpPr>
        <p:grpSpPr>
          <a:xfrm>
            <a:off x="3599141" y="2609468"/>
            <a:ext cx="2278746" cy="2530573"/>
            <a:chOff x="2699423" y="1957150"/>
            <a:chExt cx="1709102" cy="1897977"/>
          </a:xfrm>
        </p:grpSpPr>
        <p:sp>
          <p:nvSpPr>
            <p:cNvPr id="105" name="Google Shape;105;p17"/>
            <p:cNvSpPr/>
            <p:nvPr/>
          </p:nvSpPr>
          <p:spPr>
            <a:xfrm>
              <a:off x="3256823" y="1957150"/>
              <a:ext cx="594300" cy="594300"/>
            </a:xfrm>
            <a:prstGeom prst="ellipse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Google Shape;106;p17"/>
            <p:cNvSpPr txBox="1"/>
            <p:nvPr/>
          </p:nvSpPr>
          <p:spPr>
            <a:xfrm>
              <a:off x="2699425" y="2660925"/>
              <a:ext cx="17091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b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 b="1">
                  <a:solidFill>
                    <a:schemeClr val="accent4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Sit Amet</a:t>
              </a:r>
              <a:endParaRPr sz="1300" b="1">
                <a:solidFill>
                  <a:schemeClr val="accent4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endParaRPr>
            </a:p>
          </p:txBody>
        </p:sp>
        <p:sp>
          <p:nvSpPr>
            <p:cNvPr id="107" name="Google Shape;107;p17"/>
            <p:cNvSpPr txBox="1"/>
            <p:nvPr/>
          </p:nvSpPr>
          <p:spPr>
            <a:xfrm>
              <a:off x="2699423" y="3117727"/>
              <a:ext cx="17091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rPr lang="en-US" sz="1100" dirty="0">
                  <a:solidFill>
                    <a:schemeClr val="accent4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Lorem ipsum dolor sit </a:t>
              </a:r>
              <a:r>
                <a:rPr lang="en-US" sz="1100" dirty="0" err="1">
                  <a:solidFill>
                    <a:schemeClr val="accent4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amet</a:t>
              </a:r>
              <a:r>
                <a:rPr lang="en-US" sz="1100" dirty="0">
                  <a:solidFill>
                    <a:schemeClr val="accent4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, </a:t>
              </a:r>
              <a:r>
                <a:rPr lang="en-US" sz="1100" dirty="0" err="1">
                  <a:solidFill>
                    <a:schemeClr val="accent4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consectetur</a:t>
              </a:r>
              <a:r>
                <a:rPr lang="en-US" sz="1100" dirty="0">
                  <a:solidFill>
                    <a:schemeClr val="accent4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 </a:t>
              </a:r>
              <a:r>
                <a:rPr lang="en-US" sz="1100" dirty="0" err="1">
                  <a:solidFill>
                    <a:schemeClr val="accent4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adipiscing</a:t>
              </a:r>
              <a:r>
                <a:rPr lang="en-US" sz="1100" dirty="0">
                  <a:solidFill>
                    <a:schemeClr val="accent4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.</a:t>
              </a:r>
              <a:endParaRPr sz="1100" dirty="0">
                <a:solidFill>
                  <a:schemeClr val="accent4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endParaRPr>
            </a:p>
          </p:txBody>
        </p:sp>
        <p:sp>
          <p:nvSpPr>
            <p:cNvPr id="108" name="Google Shape;108;p17"/>
            <p:cNvSpPr txBox="1"/>
            <p:nvPr/>
          </p:nvSpPr>
          <p:spPr>
            <a:xfrm>
              <a:off x="3256823" y="2118324"/>
              <a:ext cx="594240" cy="32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rPr lang="en-US" sz="1100" b="1" dirty="0">
                  <a:solidFill>
                    <a:schemeClr val="accent4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20XX</a:t>
              </a:r>
              <a:endParaRPr sz="1100" b="1" dirty="0">
                <a:solidFill>
                  <a:schemeClr val="accent4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endParaRPr>
            </a:p>
          </p:txBody>
        </p:sp>
      </p:grpSp>
      <p:grpSp>
        <p:nvGrpSpPr>
          <p:cNvPr id="109" name="Google Shape;109;p17"/>
          <p:cNvGrpSpPr/>
          <p:nvPr/>
        </p:nvGrpSpPr>
        <p:grpSpPr>
          <a:xfrm>
            <a:off x="6375052" y="2609468"/>
            <a:ext cx="2278749" cy="2530570"/>
            <a:chOff x="4781408" y="1957150"/>
            <a:chExt cx="1709105" cy="1897975"/>
          </a:xfrm>
        </p:grpSpPr>
        <p:sp>
          <p:nvSpPr>
            <p:cNvPr id="110" name="Google Shape;110;p17"/>
            <p:cNvSpPr/>
            <p:nvPr/>
          </p:nvSpPr>
          <p:spPr>
            <a:xfrm>
              <a:off x="5338808" y="1957150"/>
              <a:ext cx="594300" cy="594300"/>
            </a:xfrm>
            <a:prstGeom prst="ellipse">
              <a:avLst/>
            </a:prstGeom>
            <a:noFill/>
            <a:ln w="38100" cap="flat" cmpd="sng">
              <a:solidFill>
                <a:srgbClr val="85858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Google Shape;111;p17"/>
            <p:cNvSpPr txBox="1"/>
            <p:nvPr/>
          </p:nvSpPr>
          <p:spPr>
            <a:xfrm>
              <a:off x="4781413" y="2660925"/>
              <a:ext cx="17091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b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 b="1">
                  <a:solidFill>
                    <a:srgbClr val="858585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Donec Ultrices</a:t>
              </a:r>
              <a:endParaRPr sz="1300" b="1">
                <a:solidFill>
                  <a:srgbClr val="858585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endParaRPr>
            </a:p>
          </p:txBody>
        </p:sp>
        <p:sp>
          <p:nvSpPr>
            <p:cNvPr id="112" name="Google Shape;112;p17"/>
            <p:cNvSpPr txBox="1"/>
            <p:nvPr/>
          </p:nvSpPr>
          <p:spPr>
            <a:xfrm>
              <a:off x="4781408" y="3117725"/>
              <a:ext cx="17091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rPr lang="en-US" sz="1100">
                  <a:solidFill>
                    <a:srgbClr val="858585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Lorem ipsum dolor sit amet, consectetur adipiscing. </a:t>
              </a:r>
              <a:endParaRPr sz="1100">
                <a:solidFill>
                  <a:srgbClr val="858585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endParaRPr>
            </a:p>
          </p:txBody>
        </p:sp>
        <p:sp>
          <p:nvSpPr>
            <p:cNvPr id="113" name="Google Shape;113;p17"/>
            <p:cNvSpPr txBox="1"/>
            <p:nvPr/>
          </p:nvSpPr>
          <p:spPr>
            <a:xfrm>
              <a:off x="5361701" y="2118324"/>
              <a:ext cx="571406" cy="32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rPr lang="en-US" sz="1100" b="1" dirty="0">
                  <a:solidFill>
                    <a:srgbClr val="858585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20XX</a:t>
              </a:r>
              <a:endParaRPr sz="1100" b="1" dirty="0">
                <a:solidFill>
                  <a:srgbClr val="858585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endParaRPr>
            </a:p>
          </p:txBody>
        </p:sp>
      </p:grpSp>
      <p:grpSp>
        <p:nvGrpSpPr>
          <p:cNvPr id="114" name="Google Shape;114;p17"/>
          <p:cNvGrpSpPr/>
          <p:nvPr/>
        </p:nvGrpSpPr>
        <p:grpSpPr>
          <a:xfrm>
            <a:off x="9150952" y="2609468"/>
            <a:ext cx="2278746" cy="2530573"/>
            <a:chOff x="6863386" y="1957150"/>
            <a:chExt cx="1709102" cy="1897977"/>
          </a:xfrm>
        </p:grpSpPr>
        <p:sp>
          <p:nvSpPr>
            <p:cNvPr id="115" name="Google Shape;115;p17"/>
            <p:cNvSpPr/>
            <p:nvPr/>
          </p:nvSpPr>
          <p:spPr>
            <a:xfrm>
              <a:off x="7420786" y="1957150"/>
              <a:ext cx="594300" cy="594300"/>
            </a:xfrm>
            <a:prstGeom prst="ellipse">
              <a:avLst/>
            </a:prstGeom>
            <a:noFill/>
            <a:ln w="38100" cap="flat" cmpd="sng">
              <a:solidFill>
                <a:srgbClr val="85858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Google Shape;116;p17"/>
            <p:cNvSpPr txBox="1"/>
            <p:nvPr/>
          </p:nvSpPr>
          <p:spPr>
            <a:xfrm>
              <a:off x="6863388" y="2660925"/>
              <a:ext cx="17091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b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 b="1">
                  <a:solidFill>
                    <a:srgbClr val="858585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Litora</a:t>
              </a:r>
              <a:endParaRPr sz="1300" b="1">
                <a:solidFill>
                  <a:srgbClr val="858585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endParaRPr>
            </a:p>
          </p:txBody>
        </p:sp>
        <p:sp>
          <p:nvSpPr>
            <p:cNvPr id="117" name="Google Shape;117;p17"/>
            <p:cNvSpPr txBox="1"/>
            <p:nvPr/>
          </p:nvSpPr>
          <p:spPr>
            <a:xfrm>
              <a:off x="6863386" y="3117727"/>
              <a:ext cx="17091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rPr lang="en-US" sz="1100">
                  <a:solidFill>
                    <a:srgbClr val="858585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Lorem ipsum dolor sit amet, consectetur adipiscing.</a:t>
              </a:r>
              <a:endParaRPr sz="1100">
                <a:solidFill>
                  <a:srgbClr val="858585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endParaRPr>
            </a:p>
          </p:txBody>
        </p:sp>
        <p:sp>
          <p:nvSpPr>
            <p:cNvPr id="118" name="Google Shape;118;p17"/>
            <p:cNvSpPr txBox="1"/>
            <p:nvPr/>
          </p:nvSpPr>
          <p:spPr>
            <a:xfrm>
              <a:off x="7420785" y="2118324"/>
              <a:ext cx="594240" cy="32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rPr lang="en-US" sz="1100" b="1" dirty="0">
                  <a:solidFill>
                    <a:srgbClr val="858585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rPr>
                <a:t>20XX</a:t>
              </a:r>
              <a:endParaRPr sz="1100" b="1" dirty="0">
                <a:solidFill>
                  <a:srgbClr val="858585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endParaRPr>
            </a:p>
          </p:txBody>
        </p:sp>
      </p:grpSp>
      <p:sp>
        <p:nvSpPr>
          <p:cNvPr id="119" name="Google Shape;119;p17"/>
          <p:cNvSpPr/>
          <p:nvPr/>
        </p:nvSpPr>
        <p:spPr>
          <a:xfrm>
            <a:off x="5782900" y="2997483"/>
            <a:ext cx="792300" cy="49200"/>
          </a:xfrm>
          <a:prstGeom prst="roundRect">
            <a:avLst>
              <a:gd name="adj" fmla="val 50000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Google Shape;120;p17"/>
          <p:cNvSpPr/>
          <p:nvPr/>
        </p:nvSpPr>
        <p:spPr>
          <a:xfrm>
            <a:off x="8558867" y="2997483"/>
            <a:ext cx="792300" cy="49200"/>
          </a:xfrm>
          <a:prstGeom prst="roundRect">
            <a:avLst>
              <a:gd name="adj" fmla="val 50000"/>
            </a:avLst>
          </a:prstGeom>
          <a:solidFill>
            <a:srgbClr val="85858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5" name="Google Shape;125;p18"/>
          <p:cNvGraphicFramePr/>
          <p:nvPr/>
        </p:nvGraphicFramePr>
        <p:xfrm>
          <a:off x="952500" y="2667000"/>
          <a:ext cx="10287000" cy="1981050"/>
        </p:xfrm>
        <a:graphic>
          <a:graphicData uri="http://schemas.openxmlformats.org/drawingml/2006/table">
            <a:tbl>
              <a:tblPr>
                <a:noFill/>
                <a:tableStyleId>{01AB71E1-53ED-4C0A-BAFC-EBED5952F57B}</a:tableStyleId>
              </a:tblPr>
              <a:tblGrid>
                <a:gridCol w="2571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1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1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71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/>
                        <a:t>Heading 1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/>
                        <a:t>Heading 2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/>
                        <a:t>Heading 3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/>
                        <a:t>Heading 4</a:t>
                      </a:r>
                      <a:endParaRPr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6" name="Google Shape;12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52578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2578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3" name="Google Shape;133;p19" title="MPHOTO-CGH-ExecBrdMtgEvent24(340)_.jpg"/>
          <p:cNvPicPr preferRelativeResize="0"/>
          <p:nvPr/>
        </p:nvPicPr>
        <p:blipFill rotWithShape="1">
          <a:blip r:embed="rId3">
            <a:alphaModFix/>
          </a:blip>
          <a:srcRect l="33898" r="9366"/>
          <a:stretch/>
        </p:blipFill>
        <p:spPr>
          <a:xfrm>
            <a:off x="6308250" y="-59850"/>
            <a:ext cx="5930925" cy="6969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9" title="signature-marketing-whit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47575" y="6366092"/>
            <a:ext cx="3132225" cy="22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0" name="Google Shape;140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2578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41" name="Google Shape;141;p20" title="_JJ2828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8050" y="2113300"/>
            <a:ext cx="4168800" cy="277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0" title="IMG_0819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81625" y="3848850"/>
            <a:ext cx="2876324" cy="2157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Sans"/>
              <a:buNone/>
            </a:pPr>
            <a:endParaRPr/>
          </a:p>
        </p:txBody>
      </p:sp>
      <p:sp>
        <p:nvSpPr>
          <p:cNvPr id="148" name="Google Shape;148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2578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pic>
        <p:nvPicPr>
          <p:cNvPr id="149" name="Google Shape;149;p21" descr="A group of women sitting at a tabl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7479"/>
          <a:stretch/>
        </p:blipFill>
        <p:spPr>
          <a:xfrm>
            <a:off x="6400800" y="1825625"/>
            <a:ext cx="4953000" cy="30112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2"/>
          <p:cNvSpPr txBox="1">
            <a:spLocks noGrp="1"/>
          </p:cNvSpPr>
          <p:nvPr>
            <p:ph type="body" idx="1"/>
          </p:nvPr>
        </p:nvSpPr>
        <p:spPr>
          <a:xfrm>
            <a:off x="589153" y="4930588"/>
            <a:ext cx="10515600" cy="618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1600"/>
              <a:t>Add caption here</a:t>
            </a:r>
            <a:endParaRPr/>
          </a:p>
        </p:txBody>
      </p:sp>
      <p:pic>
        <p:nvPicPr>
          <p:cNvPr id="155" name="Google Shape;155;p22" descr="A group of people posing for a phot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3104" t="26070" r="5144" b="16247"/>
          <a:stretch/>
        </p:blipFill>
        <p:spPr>
          <a:xfrm>
            <a:off x="589153" y="0"/>
            <a:ext cx="11764212" cy="4930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62</Words>
  <Application>Microsoft Macintosh PowerPoint</Application>
  <PresentationFormat>Widescreen</PresentationFormat>
  <Paragraphs>21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IBM Plex Sans Light</vt:lpstr>
      <vt:lpstr>Arial</vt:lpstr>
      <vt:lpstr>IBM Plex Sans</vt:lpstr>
      <vt:lpstr>IBM Plex Sans SemiBold</vt:lpstr>
      <vt:lpstr>IBM Plex Serif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Senga, Bettina</cp:lastModifiedBy>
  <cp:revision>1</cp:revision>
  <dcterms:modified xsi:type="dcterms:W3CDTF">2026-01-30T16:35:54Z</dcterms:modified>
</cp:coreProperties>
</file>