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0" r:id="rId4"/>
  </p:sldMasterIdLst>
  <p:notesMasterIdLst>
    <p:notesMasterId r:id="rId20"/>
  </p:notesMasterIdLst>
  <p:sldIdLst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15" r:id="rId14"/>
    <p:sldId id="316" r:id="rId15"/>
    <p:sldId id="319" r:id="rId16"/>
    <p:sldId id="318" r:id="rId17"/>
    <p:sldId id="311" r:id="rId18"/>
    <p:sldId id="312" r:id="rId19"/>
  </p:sldIdLst>
  <p:sldSz cx="18288000" cy="10287000"/>
  <p:notesSz cx="6858000" cy="9144000"/>
  <p:embeddedFontLst>
    <p:embeddedFont>
      <p:font typeface="Bricolage Grotesque" panose="020B0605040402000204" pitchFamily="3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6901"/>
    <a:srgbClr val="770196"/>
    <a:srgbClr val="0E5056"/>
    <a:srgbClr val="821304"/>
    <a:srgbClr val="F3F3EB"/>
    <a:srgbClr val="F9F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CC5B82-3550-A44F-A0A3-9D58D4A9F9EC}" v="25" dt="2026-05-13T13:46:51.2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95" autoAdjust="0"/>
    <p:restoredTop sz="94668" autoAdjust="0"/>
  </p:normalViewPr>
  <p:slideViewPr>
    <p:cSldViewPr>
      <p:cViewPr>
        <p:scale>
          <a:sx n="60" d="100"/>
          <a:sy n="60" d="100"/>
        </p:scale>
        <p:origin x="1656" y="7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tal Lankhof" userId="bbc35e96-0b24-46c1-b272-e723861e8572" providerId="ADAL" clId="{C37EAE21-845F-5B23-8E6D-B6D33A385400}"/>
    <pc:docChg chg="undo custSel addSld delSld modSld sldOrd addMainMaster delMainMaster modMainMaster">
      <pc:chgData name="Chantal Lankhof" userId="bbc35e96-0b24-46c1-b272-e723861e8572" providerId="ADAL" clId="{C37EAE21-845F-5B23-8E6D-B6D33A385400}" dt="2026-05-13T13:47:13.685" v="590" actId="680"/>
      <pc:docMkLst>
        <pc:docMk/>
      </pc:docMkLst>
      <pc:sldChg chg="modSp new mod">
        <pc:chgData name="Chantal Lankhof" userId="bbc35e96-0b24-46c1-b272-e723861e8572" providerId="ADAL" clId="{C37EAE21-845F-5B23-8E6D-B6D33A385400}" dt="2026-05-13T13:19:19.414" v="362" actId="1076"/>
        <pc:sldMkLst>
          <pc:docMk/>
          <pc:sldMk cId="569687582" sldId="307"/>
        </pc:sldMkLst>
        <pc:spChg chg="mod">
          <ac:chgData name="Chantal Lankhof" userId="bbc35e96-0b24-46c1-b272-e723861e8572" providerId="ADAL" clId="{C37EAE21-845F-5B23-8E6D-B6D33A385400}" dt="2026-05-13T13:19:19.414" v="362" actId="1076"/>
          <ac:spMkLst>
            <pc:docMk/>
            <pc:sldMk cId="569687582" sldId="307"/>
            <ac:spMk id="4" creationId="{F88D4B72-6F2E-F4CA-3AB0-32DFD5C0222B}"/>
          </ac:spMkLst>
        </pc:spChg>
      </pc:sldChg>
      <pc:sldChg chg="modSp del mod">
        <pc:chgData name="Chantal Lankhof" userId="bbc35e96-0b24-46c1-b272-e723861e8572" providerId="ADAL" clId="{C37EAE21-845F-5B23-8E6D-B6D33A385400}" dt="2026-05-13T13:27:45.441" v="397" actId="2696"/>
        <pc:sldMkLst>
          <pc:docMk/>
          <pc:sldMk cId="1423996712" sldId="309"/>
        </pc:sldMkLst>
        <pc:spChg chg="mod">
          <ac:chgData name="Chantal Lankhof" userId="bbc35e96-0b24-46c1-b272-e723861e8572" providerId="ADAL" clId="{C37EAE21-845F-5B23-8E6D-B6D33A385400}" dt="2026-05-13T13:25:48.162" v="390" actId="20577"/>
          <ac:spMkLst>
            <pc:docMk/>
            <pc:sldMk cId="1423996712" sldId="309"/>
            <ac:spMk id="7" creationId="{F1E4733B-BB5F-18A5-B04E-C7A1C3F0E58E}"/>
          </ac:spMkLst>
        </pc:spChg>
      </pc:sldChg>
      <pc:sldChg chg="modSp new del mod">
        <pc:chgData name="Chantal Lankhof" userId="bbc35e96-0b24-46c1-b272-e723861e8572" providerId="ADAL" clId="{C37EAE21-845F-5B23-8E6D-B6D33A385400}" dt="2026-05-13T13:28:14.668" v="400" actId="2696"/>
        <pc:sldMkLst>
          <pc:docMk/>
          <pc:sldMk cId="2027012761" sldId="310"/>
        </pc:sldMkLst>
        <pc:spChg chg="mod">
          <ac:chgData name="Chantal Lankhof" userId="bbc35e96-0b24-46c1-b272-e723861e8572" providerId="ADAL" clId="{C37EAE21-845F-5B23-8E6D-B6D33A385400}" dt="2026-05-13T13:25:22.076" v="372" actId="20577"/>
          <ac:spMkLst>
            <pc:docMk/>
            <pc:sldMk cId="2027012761" sldId="310"/>
            <ac:spMk id="4" creationId="{F3190935-C87A-A5F7-4522-7AF92B116905}"/>
          </ac:spMkLst>
        </pc:spChg>
      </pc:sldChg>
      <pc:sldChg chg="modSp new del mod">
        <pc:chgData name="Chantal Lankhof" userId="bbc35e96-0b24-46c1-b272-e723861e8572" providerId="ADAL" clId="{C37EAE21-845F-5B23-8E6D-B6D33A385400}" dt="2026-05-13T13:39:51.980" v="536" actId="2696"/>
        <pc:sldMkLst>
          <pc:docMk/>
          <pc:sldMk cId="1845236543" sldId="313"/>
        </pc:sldMkLst>
        <pc:spChg chg="mod">
          <ac:chgData name="Chantal Lankhof" userId="bbc35e96-0b24-46c1-b272-e723861e8572" providerId="ADAL" clId="{C37EAE21-845F-5B23-8E6D-B6D33A385400}" dt="2026-05-13T13:33:01.728" v="437" actId="20577"/>
          <ac:spMkLst>
            <pc:docMk/>
            <pc:sldMk cId="1845236543" sldId="313"/>
            <ac:spMk id="7" creationId="{732454B3-7CE6-A4A6-DC8C-077A44A17192}"/>
          </ac:spMkLst>
        </pc:spChg>
      </pc:sldChg>
      <pc:sldChg chg="new del">
        <pc:chgData name="Chantal Lankhof" userId="bbc35e96-0b24-46c1-b272-e723861e8572" providerId="ADAL" clId="{C37EAE21-845F-5B23-8E6D-B6D33A385400}" dt="2026-05-13T13:39:40.539" v="534" actId="2696"/>
        <pc:sldMkLst>
          <pc:docMk/>
          <pc:sldMk cId="2219451259" sldId="314"/>
        </pc:sldMkLst>
      </pc:sldChg>
      <pc:sldChg chg="new del">
        <pc:chgData name="Chantal Lankhof" userId="bbc35e96-0b24-46c1-b272-e723861e8572" providerId="ADAL" clId="{C37EAE21-845F-5B23-8E6D-B6D33A385400}" dt="2026-05-13T13:30:07.909" v="407" actId="2696"/>
        <pc:sldMkLst>
          <pc:docMk/>
          <pc:sldMk cId="374405194" sldId="315"/>
        </pc:sldMkLst>
      </pc:sldChg>
      <pc:sldChg chg="new del">
        <pc:chgData name="Chantal Lankhof" userId="bbc35e96-0b24-46c1-b272-e723861e8572" providerId="ADAL" clId="{C37EAE21-845F-5B23-8E6D-B6D33A385400}" dt="2026-05-13T13:39:30.001" v="532" actId="2696"/>
        <pc:sldMkLst>
          <pc:docMk/>
          <pc:sldMk cId="2348143872" sldId="315"/>
        </pc:sldMkLst>
      </pc:sldChg>
      <pc:sldChg chg="new">
        <pc:chgData name="Chantal Lankhof" userId="bbc35e96-0b24-46c1-b272-e723861e8572" providerId="ADAL" clId="{C37EAE21-845F-5B23-8E6D-B6D33A385400}" dt="2026-05-13T13:39:38.813" v="533" actId="680"/>
        <pc:sldMkLst>
          <pc:docMk/>
          <pc:sldMk cId="3450356147" sldId="315"/>
        </pc:sldMkLst>
      </pc:sldChg>
      <pc:sldChg chg="modSp new del mod">
        <pc:chgData name="Chantal Lankhof" userId="bbc35e96-0b24-46c1-b272-e723861e8572" providerId="ADAL" clId="{C37EAE21-845F-5B23-8E6D-B6D33A385400}" dt="2026-05-13T13:40:11.832" v="541" actId="2696"/>
        <pc:sldMkLst>
          <pc:docMk/>
          <pc:sldMk cId="1997534948" sldId="316"/>
        </pc:sldMkLst>
        <pc:spChg chg="mod">
          <ac:chgData name="Chantal Lankhof" userId="bbc35e96-0b24-46c1-b272-e723861e8572" providerId="ADAL" clId="{C37EAE21-845F-5B23-8E6D-B6D33A385400}" dt="2026-05-13T13:40:02.220" v="538" actId="113"/>
          <ac:spMkLst>
            <pc:docMk/>
            <pc:sldMk cId="1997534948" sldId="316"/>
            <ac:spMk id="4" creationId="{1A299BCC-C018-8895-7061-DE4B5C9CC47F}"/>
          </ac:spMkLst>
        </pc:spChg>
      </pc:sldChg>
      <pc:sldChg chg="modSp new mod">
        <pc:chgData name="Chantal Lankhof" userId="bbc35e96-0b24-46c1-b272-e723861e8572" providerId="ADAL" clId="{C37EAE21-845F-5B23-8E6D-B6D33A385400}" dt="2026-05-13T13:42:16.329" v="571" actId="20577"/>
        <pc:sldMkLst>
          <pc:docMk/>
          <pc:sldMk cId="2179500013" sldId="316"/>
        </pc:sldMkLst>
        <pc:spChg chg="mod">
          <ac:chgData name="Chantal Lankhof" userId="bbc35e96-0b24-46c1-b272-e723861e8572" providerId="ADAL" clId="{C37EAE21-845F-5B23-8E6D-B6D33A385400}" dt="2026-05-13T13:42:16.329" v="571" actId="20577"/>
          <ac:spMkLst>
            <pc:docMk/>
            <pc:sldMk cId="2179500013" sldId="316"/>
            <ac:spMk id="4" creationId="{D4398C94-426F-528D-E441-A562A5ED83D9}"/>
          </ac:spMkLst>
        </pc:spChg>
      </pc:sldChg>
      <pc:sldChg chg="new del">
        <pc:chgData name="Chantal Lankhof" userId="bbc35e96-0b24-46c1-b272-e723861e8572" providerId="ADAL" clId="{C37EAE21-845F-5B23-8E6D-B6D33A385400}" dt="2026-05-13T13:45:32.933" v="579" actId="2696"/>
        <pc:sldMkLst>
          <pc:docMk/>
          <pc:sldMk cId="2360152986" sldId="317"/>
        </pc:sldMkLst>
      </pc:sldChg>
      <pc:sldChg chg="new del">
        <pc:chgData name="Chantal Lankhof" userId="bbc35e96-0b24-46c1-b272-e723861e8572" providerId="ADAL" clId="{C37EAE21-845F-5B23-8E6D-B6D33A385400}" dt="2026-05-13T13:40:10.004" v="540" actId="2696"/>
        <pc:sldMkLst>
          <pc:docMk/>
          <pc:sldMk cId="3989751893" sldId="317"/>
        </pc:sldMkLst>
      </pc:sldChg>
      <pc:sldChg chg="new">
        <pc:chgData name="Chantal Lankhof" userId="bbc35e96-0b24-46c1-b272-e723861e8572" providerId="ADAL" clId="{C37EAE21-845F-5B23-8E6D-B6D33A385400}" dt="2026-05-13T13:45:30.356" v="578" actId="680"/>
        <pc:sldMkLst>
          <pc:docMk/>
          <pc:sldMk cId="501492374" sldId="318"/>
        </pc:sldMkLst>
      </pc:sldChg>
      <pc:sldChg chg="new">
        <pc:chgData name="Chantal Lankhof" userId="bbc35e96-0b24-46c1-b272-e723861e8572" providerId="ADAL" clId="{C37EAE21-845F-5B23-8E6D-B6D33A385400}" dt="2026-05-13T13:47:13.685" v="590" actId="680"/>
        <pc:sldMkLst>
          <pc:docMk/>
          <pc:sldMk cId="2512050801" sldId="319"/>
        </pc:sldMkLst>
      </pc:sldChg>
      <pc:sldMasterChg chg="addSldLayout modSldLayout sldLayoutOrd">
        <pc:chgData name="Chantal Lankhof" userId="bbc35e96-0b24-46c1-b272-e723861e8572" providerId="ADAL" clId="{C37EAE21-845F-5B23-8E6D-B6D33A385400}" dt="2026-05-13T13:46:51.258" v="589"/>
        <pc:sldMasterMkLst>
          <pc:docMk/>
          <pc:sldMasterMk cId="681121323" sldId="2147483680"/>
        </pc:sldMasterMkLst>
        <pc:sldLayoutChg chg="modSp mod">
          <pc:chgData name="Chantal Lankhof" userId="bbc35e96-0b24-46c1-b272-e723861e8572" providerId="ADAL" clId="{C37EAE21-845F-5B23-8E6D-B6D33A385400}" dt="2026-05-13T13:27:15.154" v="396" actId="20577"/>
          <pc:sldLayoutMkLst>
            <pc:docMk/>
            <pc:sldMasterMk cId="681121323" sldId="2147483680"/>
            <pc:sldLayoutMk cId="3805029765" sldId="2147483683"/>
          </pc:sldLayoutMkLst>
          <pc:spChg chg="mod">
            <ac:chgData name="Chantal Lankhof" userId="bbc35e96-0b24-46c1-b272-e723861e8572" providerId="ADAL" clId="{C37EAE21-845F-5B23-8E6D-B6D33A385400}" dt="2026-05-13T13:27:15.154" v="396" actId="20577"/>
            <ac:spMkLst>
              <pc:docMk/>
              <pc:sldMasterMk cId="681121323" sldId="2147483680"/>
              <pc:sldLayoutMk cId="3805029765" sldId="2147483683"/>
              <ac:spMk id="4" creationId="{14CEAB63-7833-0689-04BD-8EF1742218C8}"/>
            </ac:spMkLst>
          </pc:spChg>
        </pc:sldLayoutChg>
        <pc:sldLayoutChg chg="addSp delSp modSp mod">
          <pc:chgData name="Chantal Lankhof" userId="bbc35e96-0b24-46c1-b272-e723861e8572" providerId="ADAL" clId="{C37EAE21-845F-5B23-8E6D-B6D33A385400}" dt="2026-05-13T13:38:10.269" v="509" actId="478"/>
          <pc:sldLayoutMkLst>
            <pc:docMk/>
            <pc:sldMasterMk cId="681121323" sldId="2147483680"/>
            <pc:sldLayoutMk cId="3203906040" sldId="2147483708"/>
          </pc:sldLayoutMkLst>
          <pc:spChg chg="add del mod">
            <ac:chgData name="Chantal Lankhof" userId="bbc35e96-0b24-46c1-b272-e723861e8572" providerId="ADAL" clId="{C37EAE21-845F-5B23-8E6D-B6D33A385400}" dt="2026-05-13T13:29:46.456" v="403"/>
            <ac:spMkLst>
              <pc:docMk/>
              <pc:sldMasterMk cId="681121323" sldId="2147483680"/>
              <pc:sldLayoutMk cId="3203906040" sldId="2147483708"/>
              <ac:spMk id="3" creationId="{5FA28221-4E12-9BB2-4A72-47AF9CF06D9E}"/>
            </ac:spMkLst>
          </pc:spChg>
          <pc:spChg chg="add del mod">
            <ac:chgData name="Chantal Lankhof" userId="bbc35e96-0b24-46c1-b272-e723861e8572" providerId="ADAL" clId="{C37EAE21-845F-5B23-8E6D-B6D33A385400}" dt="2026-05-13T13:36:41.004" v="473"/>
            <ac:spMkLst>
              <pc:docMk/>
              <pc:sldMasterMk cId="681121323" sldId="2147483680"/>
              <pc:sldLayoutMk cId="3203906040" sldId="2147483708"/>
              <ac:spMk id="4" creationId="{9743D63E-C98A-9A7D-448E-227F4CC1DB00}"/>
            </ac:spMkLst>
          </pc:spChg>
          <pc:spChg chg="add del mod">
            <ac:chgData name="Chantal Lankhof" userId="bbc35e96-0b24-46c1-b272-e723861e8572" providerId="ADAL" clId="{C37EAE21-845F-5B23-8E6D-B6D33A385400}" dt="2026-05-13T13:36:28.767" v="471" actId="478"/>
            <ac:spMkLst>
              <pc:docMk/>
              <pc:sldMasterMk cId="681121323" sldId="2147483680"/>
              <pc:sldLayoutMk cId="3203906040" sldId="2147483708"/>
              <ac:spMk id="5" creationId="{DDC61F34-1F8A-0459-7E98-410DA744452A}"/>
            </ac:spMkLst>
          </pc:spChg>
          <pc:spChg chg="add del">
            <ac:chgData name="Chantal Lankhof" userId="bbc35e96-0b24-46c1-b272-e723861e8572" providerId="ADAL" clId="{C37EAE21-845F-5B23-8E6D-B6D33A385400}" dt="2026-05-13T13:36:54.286" v="474" actId="11529"/>
            <ac:spMkLst>
              <pc:docMk/>
              <pc:sldMasterMk cId="681121323" sldId="2147483680"/>
              <pc:sldLayoutMk cId="3203906040" sldId="2147483708"/>
              <ac:spMk id="7" creationId="{C7272C16-790D-8D7C-2562-8274E43A7298}"/>
            </ac:spMkLst>
          </pc:spChg>
          <pc:spChg chg="add del mod">
            <ac:chgData name="Chantal Lankhof" userId="bbc35e96-0b24-46c1-b272-e723861e8572" providerId="ADAL" clId="{C37EAE21-845F-5B23-8E6D-B6D33A385400}" dt="2026-05-13T13:38:10.269" v="509" actId="478"/>
            <ac:spMkLst>
              <pc:docMk/>
              <pc:sldMasterMk cId="681121323" sldId="2147483680"/>
              <pc:sldLayoutMk cId="3203906040" sldId="2147483708"/>
              <ac:spMk id="8" creationId="{EFA10B43-85AD-E495-CBE3-97E937C536A0}"/>
            </ac:spMkLst>
          </pc:spChg>
          <pc:spChg chg="del">
            <ac:chgData name="Chantal Lankhof" userId="bbc35e96-0b24-46c1-b272-e723861e8572" providerId="ADAL" clId="{C37EAE21-845F-5B23-8E6D-B6D33A385400}" dt="2026-05-13T13:35:14.773" v="469" actId="478"/>
            <ac:spMkLst>
              <pc:docMk/>
              <pc:sldMasterMk cId="681121323" sldId="2147483680"/>
              <pc:sldLayoutMk cId="3203906040" sldId="2147483708"/>
              <ac:spMk id="10" creationId="{1F34A4DF-2C5F-324E-AA3C-B6CDF0B3EC3A}"/>
            </ac:spMkLst>
          </pc:spChg>
        </pc:sldLayoutChg>
        <pc:sldLayoutChg chg="addSp delSp modSp mod">
          <pc:chgData name="Chantal Lankhof" userId="bbc35e96-0b24-46c1-b272-e723861e8572" providerId="ADAL" clId="{C37EAE21-845F-5B23-8E6D-B6D33A385400}" dt="2026-05-13T13:46:51.258" v="589"/>
          <pc:sldLayoutMkLst>
            <pc:docMk/>
            <pc:sldMasterMk cId="681121323" sldId="2147483680"/>
            <pc:sldLayoutMk cId="221269176" sldId="2147483713"/>
          </pc:sldLayoutMkLst>
          <pc:spChg chg="del mod">
            <ac:chgData name="Chantal Lankhof" userId="bbc35e96-0b24-46c1-b272-e723861e8572" providerId="ADAL" clId="{C37EAE21-845F-5B23-8E6D-B6D33A385400}" dt="2026-05-13T13:46:26.388" v="580" actId="478"/>
            <ac:spMkLst>
              <pc:docMk/>
              <pc:sldMasterMk cId="681121323" sldId="2147483680"/>
              <pc:sldLayoutMk cId="221269176" sldId="2147483713"/>
              <ac:spMk id="3" creationId="{0905B376-2830-C881-93AD-1465F1D7C931}"/>
            </ac:spMkLst>
          </pc:spChg>
          <pc:spChg chg="add mod">
            <ac:chgData name="Chantal Lankhof" userId="bbc35e96-0b24-46c1-b272-e723861e8572" providerId="ADAL" clId="{C37EAE21-845F-5B23-8E6D-B6D33A385400}" dt="2026-05-13T13:31:05.691" v="409"/>
            <ac:spMkLst>
              <pc:docMk/>
              <pc:sldMasterMk cId="681121323" sldId="2147483680"/>
              <pc:sldLayoutMk cId="221269176" sldId="2147483713"/>
              <ac:spMk id="4" creationId="{A89D5A95-5C44-4D65-BF79-59D0E6B86815}"/>
            </ac:spMkLst>
          </pc:spChg>
          <pc:spChg chg="del mod">
            <ac:chgData name="Chantal Lankhof" userId="bbc35e96-0b24-46c1-b272-e723861e8572" providerId="ADAL" clId="{C37EAE21-845F-5B23-8E6D-B6D33A385400}" dt="2026-05-13T13:46:27.759" v="581" actId="478"/>
            <ac:spMkLst>
              <pc:docMk/>
              <pc:sldMasterMk cId="681121323" sldId="2147483680"/>
              <pc:sldLayoutMk cId="221269176" sldId="2147483713"/>
              <ac:spMk id="5" creationId="{BE75170E-2E02-B992-BF09-1E6F09A9E6F0}"/>
            </ac:spMkLst>
          </pc:spChg>
          <pc:spChg chg="del mod">
            <ac:chgData name="Chantal Lankhof" userId="bbc35e96-0b24-46c1-b272-e723861e8572" providerId="ADAL" clId="{C37EAE21-845F-5B23-8E6D-B6D33A385400}" dt="2026-05-13T13:46:28.664" v="582" actId="478"/>
            <ac:spMkLst>
              <pc:docMk/>
              <pc:sldMasterMk cId="681121323" sldId="2147483680"/>
              <pc:sldLayoutMk cId="221269176" sldId="2147483713"/>
              <ac:spMk id="6" creationId="{2B26AD9A-24D2-963D-47E4-F86E58D3E808}"/>
            </ac:spMkLst>
          </pc:spChg>
          <pc:spChg chg="add del mod">
            <ac:chgData name="Chantal Lankhof" userId="bbc35e96-0b24-46c1-b272-e723861e8572" providerId="ADAL" clId="{C37EAE21-845F-5B23-8E6D-B6D33A385400}" dt="2026-05-13T13:39:14.726" v="530" actId="478"/>
            <ac:spMkLst>
              <pc:docMk/>
              <pc:sldMasterMk cId="681121323" sldId="2147483680"/>
              <pc:sldLayoutMk cId="221269176" sldId="2147483713"/>
              <ac:spMk id="7" creationId="{7D39E13E-3617-63C1-922A-D622183F6806}"/>
            </ac:spMkLst>
          </pc:spChg>
          <pc:spChg chg="add del">
            <ac:chgData name="Chantal Lankhof" userId="bbc35e96-0b24-46c1-b272-e723861e8572" providerId="ADAL" clId="{C37EAE21-845F-5B23-8E6D-B6D33A385400}" dt="2026-05-13T13:31:27.478" v="418" actId="478"/>
            <ac:spMkLst>
              <pc:docMk/>
              <pc:sldMasterMk cId="681121323" sldId="2147483680"/>
              <pc:sldLayoutMk cId="221269176" sldId="2147483713"/>
              <ac:spMk id="8" creationId="{D57442EB-4B0F-306D-C5EE-08AEE467DEBC}"/>
            </ac:spMkLst>
          </pc:spChg>
          <pc:spChg chg="add del mod">
            <ac:chgData name="Chantal Lankhof" userId="bbc35e96-0b24-46c1-b272-e723861e8572" providerId="ADAL" clId="{C37EAE21-845F-5B23-8E6D-B6D33A385400}" dt="2026-05-13T13:32:39.890" v="426" actId="1076"/>
            <ac:spMkLst>
              <pc:docMk/>
              <pc:sldMasterMk cId="681121323" sldId="2147483680"/>
              <pc:sldLayoutMk cId="221269176" sldId="2147483713"/>
              <ac:spMk id="9" creationId="{9E76CAC7-8999-F9AF-EDA2-3B2790B9896E}"/>
            </ac:spMkLst>
          </pc:spChg>
          <pc:spChg chg="add del mod">
            <ac:chgData name="Chantal Lankhof" userId="bbc35e96-0b24-46c1-b272-e723861e8572" providerId="ADAL" clId="{C37EAE21-845F-5B23-8E6D-B6D33A385400}" dt="2026-05-13T13:32:58.617" v="432"/>
            <ac:spMkLst>
              <pc:docMk/>
              <pc:sldMasterMk cId="681121323" sldId="2147483680"/>
              <pc:sldLayoutMk cId="221269176" sldId="2147483713"/>
              <ac:spMk id="10" creationId="{AA2C579E-C67C-C717-8BD3-DD87C068CC72}"/>
            </ac:spMkLst>
          </pc:spChg>
          <pc:spChg chg="add del mod">
            <ac:chgData name="Chantal Lankhof" userId="bbc35e96-0b24-46c1-b272-e723861e8572" providerId="ADAL" clId="{C37EAE21-845F-5B23-8E6D-B6D33A385400}" dt="2026-05-13T13:38:23.641" v="514" actId="478"/>
            <ac:spMkLst>
              <pc:docMk/>
              <pc:sldMasterMk cId="681121323" sldId="2147483680"/>
              <pc:sldLayoutMk cId="221269176" sldId="2147483713"/>
              <ac:spMk id="11" creationId="{7516742B-7911-C42F-49E9-EF951228E941}"/>
            </ac:spMkLst>
          </pc:spChg>
          <pc:spChg chg="add del">
            <ac:chgData name="Chantal Lankhof" userId="bbc35e96-0b24-46c1-b272-e723861e8572" providerId="ADAL" clId="{C37EAE21-845F-5B23-8E6D-B6D33A385400}" dt="2026-05-13T13:38:47.814" v="515" actId="11529"/>
            <ac:spMkLst>
              <pc:docMk/>
              <pc:sldMasterMk cId="681121323" sldId="2147483680"/>
              <pc:sldLayoutMk cId="221269176" sldId="2147483713"/>
              <ac:spMk id="12" creationId="{46FDE845-C23C-DC74-304A-CDB9C8BA10F4}"/>
            </ac:spMkLst>
          </pc:spChg>
          <pc:spChg chg="add mod">
            <ac:chgData name="Chantal Lankhof" userId="bbc35e96-0b24-46c1-b272-e723861e8572" providerId="ADAL" clId="{C37EAE21-845F-5B23-8E6D-B6D33A385400}" dt="2026-05-13T13:39:16.802" v="531" actId="14100"/>
            <ac:spMkLst>
              <pc:docMk/>
              <pc:sldMasterMk cId="681121323" sldId="2147483680"/>
              <pc:sldLayoutMk cId="221269176" sldId="2147483713"/>
              <ac:spMk id="13" creationId="{6A3E8764-3EE9-B329-DC84-0090EE9F77C6}"/>
            </ac:spMkLst>
          </pc:spChg>
          <pc:spChg chg="add del">
            <ac:chgData name="Chantal Lankhof" userId="bbc35e96-0b24-46c1-b272-e723861e8572" providerId="ADAL" clId="{C37EAE21-845F-5B23-8E6D-B6D33A385400}" dt="2026-05-13T13:40:28.312" v="542" actId="11529"/>
            <ac:spMkLst>
              <pc:docMk/>
              <pc:sldMasterMk cId="681121323" sldId="2147483680"/>
              <pc:sldLayoutMk cId="221269176" sldId="2147483713"/>
              <ac:spMk id="14" creationId="{E9552F7C-1FF7-981C-DD01-52FD22F31179}"/>
            </ac:spMkLst>
          </pc:spChg>
          <pc:spChg chg="add del mod">
            <ac:chgData name="Chantal Lankhof" userId="bbc35e96-0b24-46c1-b272-e723861e8572" providerId="ADAL" clId="{C37EAE21-845F-5B23-8E6D-B6D33A385400}" dt="2026-05-13T13:40:48.475" v="547" actId="478"/>
            <ac:spMkLst>
              <pc:docMk/>
              <pc:sldMasterMk cId="681121323" sldId="2147483680"/>
              <pc:sldLayoutMk cId="221269176" sldId="2147483713"/>
              <ac:spMk id="15" creationId="{95D4E140-942B-0808-E964-F7BB22111E4A}"/>
            </ac:spMkLst>
          </pc:spChg>
          <pc:spChg chg="add del">
            <ac:chgData name="Chantal Lankhof" userId="bbc35e96-0b24-46c1-b272-e723861e8572" providerId="ADAL" clId="{C37EAE21-845F-5B23-8E6D-B6D33A385400}" dt="2026-05-13T13:40:54.011" v="548" actId="11529"/>
            <ac:spMkLst>
              <pc:docMk/>
              <pc:sldMasterMk cId="681121323" sldId="2147483680"/>
              <pc:sldLayoutMk cId="221269176" sldId="2147483713"/>
              <ac:spMk id="16" creationId="{D1AB2E21-8EE6-A5C9-2CAF-29B7769ED12F}"/>
            </ac:spMkLst>
          </pc:spChg>
          <pc:spChg chg="add del mod">
            <ac:chgData name="Chantal Lankhof" userId="bbc35e96-0b24-46c1-b272-e723861e8572" providerId="ADAL" clId="{C37EAE21-845F-5B23-8E6D-B6D33A385400}" dt="2026-05-13T13:41:15.881" v="555" actId="478"/>
            <ac:spMkLst>
              <pc:docMk/>
              <pc:sldMasterMk cId="681121323" sldId="2147483680"/>
              <pc:sldLayoutMk cId="221269176" sldId="2147483713"/>
              <ac:spMk id="17" creationId="{89858080-1836-BEE2-B1AF-73B04A1C4A51}"/>
            </ac:spMkLst>
          </pc:spChg>
          <pc:spChg chg="add del">
            <ac:chgData name="Chantal Lankhof" userId="bbc35e96-0b24-46c1-b272-e723861e8572" providerId="ADAL" clId="{C37EAE21-845F-5B23-8E6D-B6D33A385400}" dt="2026-05-13T13:46:33.900" v="583" actId="11529"/>
            <ac:spMkLst>
              <pc:docMk/>
              <pc:sldMasterMk cId="681121323" sldId="2147483680"/>
              <pc:sldLayoutMk cId="221269176" sldId="2147483713"/>
              <ac:spMk id="18" creationId="{4928F672-1DAC-EFB1-B687-9B0897D19824}"/>
            </ac:spMkLst>
          </pc:spChg>
          <pc:spChg chg="add del mod">
            <ac:chgData name="Chantal Lankhof" userId="bbc35e96-0b24-46c1-b272-e723861e8572" providerId="ADAL" clId="{C37EAE21-845F-5B23-8E6D-B6D33A385400}" dt="2026-05-13T13:46:50.412" v="588" actId="478"/>
            <ac:spMkLst>
              <pc:docMk/>
              <pc:sldMasterMk cId="681121323" sldId="2147483680"/>
              <pc:sldLayoutMk cId="221269176" sldId="2147483713"/>
              <ac:spMk id="20" creationId="{D42DE093-DE71-D0C2-0F10-093276DAA597}"/>
            </ac:spMkLst>
          </pc:spChg>
          <pc:spChg chg="mod">
            <ac:chgData name="Chantal Lankhof" userId="bbc35e96-0b24-46c1-b272-e723861e8572" providerId="ADAL" clId="{C37EAE21-845F-5B23-8E6D-B6D33A385400}" dt="2026-05-13T13:41:13.867" v="554" actId="1076"/>
            <ac:spMkLst>
              <pc:docMk/>
              <pc:sldMasterMk cId="681121323" sldId="2147483680"/>
              <pc:sldLayoutMk cId="221269176" sldId="2147483713"/>
              <ac:spMk id="22" creationId="{D3DFF0E3-DDA8-C8AC-D489-F07918041E0D}"/>
            </ac:spMkLst>
          </pc:spChg>
          <pc:spChg chg="add del mod">
            <ac:chgData name="Chantal Lankhof" userId="bbc35e96-0b24-46c1-b272-e723861e8572" providerId="ADAL" clId="{C37EAE21-845F-5B23-8E6D-B6D33A385400}" dt="2026-05-13T13:46:49.259" v="587" actId="478"/>
            <ac:spMkLst>
              <pc:docMk/>
              <pc:sldMasterMk cId="681121323" sldId="2147483680"/>
              <pc:sldLayoutMk cId="221269176" sldId="2147483713"/>
              <ac:spMk id="23" creationId="{2ACCAF7F-3B60-E011-94C3-AC9D10976DA0}"/>
            </ac:spMkLst>
          </pc:spChg>
          <pc:spChg chg="add mod">
            <ac:chgData name="Chantal Lankhof" userId="bbc35e96-0b24-46c1-b272-e723861e8572" providerId="ADAL" clId="{C37EAE21-845F-5B23-8E6D-B6D33A385400}" dt="2026-05-13T13:46:51.258" v="589"/>
            <ac:spMkLst>
              <pc:docMk/>
              <pc:sldMasterMk cId="681121323" sldId="2147483680"/>
              <pc:sldLayoutMk cId="221269176" sldId="2147483713"/>
              <ac:spMk id="24" creationId="{ED77DABC-9140-F033-A38E-673AEB05A2C2}"/>
            </ac:spMkLst>
          </pc:spChg>
        </pc:sldLayoutChg>
        <pc:sldLayoutChg chg="modSp add mod modTransition">
          <pc:chgData name="Chantal Lankhof" userId="bbc35e96-0b24-46c1-b272-e723861e8572" providerId="ADAL" clId="{C37EAE21-845F-5B23-8E6D-B6D33A385400}" dt="2026-05-13T13:33:25.707" v="438" actId="1076"/>
          <pc:sldLayoutMkLst>
            <pc:docMk/>
            <pc:sldMasterMk cId="681121323" sldId="2147483680"/>
            <pc:sldLayoutMk cId="2762550729" sldId="2147483716"/>
          </pc:sldLayoutMkLst>
          <pc:spChg chg="mod">
            <ac:chgData name="Chantal Lankhof" userId="bbc35e96-0b24-46c1-b272-e723861e8572" providerId="ADAL" clId="{C37EAE21-845F-5B23-8E6D-B6D33A385400}" dt="2026-05-13T13:33:25.707" v="438" actId="1076"/>
            <ac:spMkLst>
              <pc:docMk/>
              <pc:sldMasterMk cId="681121323" sldId="2147483680"/>
              <pc:sldLayoutMk cId="2762550729" sldId="2147483716"/>
              <ac:spMk id="10" creationId="{1F34A4DF-2C5F-324E-AA3C-B6CDF0B3EC3A}"/>
            </ac:spMkLst>
          </pc:spChg>
        </pc:sldLayoutChg>
        <pc:sldLayoutChg chg="addSp delSp modSp mod ord">
          <pc:chgData name="Chantal Lankhof" userId="bbc35e96-0b24-46c1-b272-e723861e8572" providerId="ADAL" clId="{C37EAE21-845F-5B23-8E6D-B6D33A385400}" dt="2026-05-13T13:45:06.283" v="576" actId="20578"/>
          <pc:sldLayoutMkLst>
            <pc:docMk/>
            <pc:sldMasterMk cId="681121323" sldId="2147483680"/>
            <pc:sldLayoutMk cId="4222910159" sldId="2147483716"/>
          </pc:sldLayoutMkLst>
          <pc:spChg chg="add del">
            <ac:chgData name="Chantal Lankhof" userId="bbc35e96-0b24-46c1-b272-e723861e8572" providerId="ADAL" clId="{C37EAE21-845F-5B23-8E6D-B6D33A385400}" dt="2026-05-13T13:44:41.640" v="572" actId="11529"/>
            <ac:spMkLst>
              <pc:docMk/>
              <pc:sldMasterMk cId="681121323" sldId="2147483680"/>
              <pc:sldLayoutMk cId="4222910159" sldId="2147483716"/>
              <ac:spMk id="3" creationId="{01236BB1-3FAA-5678-BD0F-173708BEA784}"/>
            </ac:spMkLst>
          </pc:spChg>
          <pc:spChg chg="add mod">
            <ac:chgData name="Chantal Lankhof" userId="bbc35e96-0b24-46c1-b272-e723861e8572" providerId="ADAL" clId="{C37EAE21-845F-5B23-8E6D-B6D33A385400}" dt="2026-05-13T13:44:56.326" v="575" actId="1076"/>
            <ac:spMkLst>
              <pc:docMk/>
              <pc:sldMasterMk cId="681121323" sldId="2147483680"/>
              <pc:sldLayoutMk cId="4222910159" sldId="2147483716"/>
              <ac:spMk id="4" creationId="{D3D47EED-A4BD-26B5-B492-BDA133F4970D}"/>
            </ac:spMkLst>
          </pc:spChg>
          <pc:spChg chg="add mod">
            <ac:chgData name="Chantal Lankhof" userId="bbc35e96-0b24-46c1-b272-e723861e8572" providerId="ADAL" clId="{C37EAE21-845F-5B23-8E6D-B6D33A385400}" dt="2026-05-13T13:44:54.503" v="574"/>
            <ac:spMkLst>
              <pc:docMk/>
              <pc:sldMasterMk cId="681121323" sldId="2147483680"/>
              <pc:sldLayoutMk cId="4222910159" sldId="2147483716"/>
              <ac:spMk id="5" creationId="{884B5C8D-FD13-B289-A602-6ADF797E341C}"/>
            </ac:spMkLst>
          </pc:spChg>
        </pc:sldLayoutChg>
      </pc:sldMasterChg>
      <pc:sldMasterChg chg="new del mod addSldLayout delSldLayout">
        <pc:chgData name="Chantal Lankhof" userId="bbc35e96-0b24-46c1-b272-e723861e8572" providerId="ADAL" clId="{C37EAE21-845F-5B23-8E6D-B6D33A385400}" dt="2026-05-13T13:34:05.813" v="444" actId="6938"/>
        <pc:sldMasterMkLst>
          <pc:docMk/>
          <pc:sldMasterMk cId="911136065" sldId="2147483717"/>
        </pc:sldMasterMkLst>
        <pc:sldLayoutChg chg="new del replId">
          <pc:chgData name="Chantal Lankhof" userId="bbc35e96-0b24-46c1-b272-e723861e8572" providerId="ADAL" clId="{C37EAE21-845F-5B23-8E6D-B6D33A385400}" dt="2026-05-13T13:34:05.813" v="444" actId="6938"/>
          <pc:sldLayoutMkLst>
            <pc:docMk/>
            <pc:sldMasterMk cId="911136065" sldId="2147483717"/>
            <pc:sldLayoutMk cId="2357789475" sldId="2147483718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4:05.813" v="444" actId="6938"/>
          <pc:sldLayoutMkLst>
            <pc:docMk/>
            <pc:sldMasterMk cId="911136065" sldId="2147483717"/>
            <pc:sldLayoutMk cId="2264732864" sldId="2147483719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4:05.813" v="444" actId="6938"/>
          <pc:sldLayoutMkLst>
            <pc:docMk/>
            <pc:sldMasterMk cId="911136065" sldId="2147483717"/>
            <pc:sldLayoutMk cId="288147131" sldId="2147483720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4:05.813" v="444" actId="6938"/>
          <pc:sldLayoutMkLst>
            <pc:docMk/>
            <pc:sldMasterMk cId="911136065" sldId="2147483717"/>
            <pc:sldLayoutMk cId="758943767" sldId="2147483721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4:05.813" v="444" actId="6938"/>
          <pc:sldLayoutMkLst>
            <pc:docMk/>
            <pc:sldMasterMk cId="911136065" sldId="2147483717"/>
            <pc:sldLayoutMk cId="1613993263" sldId="2147483722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4:05.813" v="444" actId="6938"/>
          <pc:sldLayoutMkLst>
            <pc:docMk/>
            <pc:sldMasterMk cId="911136065" sldId="2147483717"/>
            <pc:sldLayoutMk cId="448793936" sldId="2147483723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4:05.813" v="444" actId="6938"/>
          <pc:sldLayoutMkLst>
            <pc:docMk/>
            <pc:sldMasterMk cId="911136065" sldId="2147483717"/>
            <pc:sldLayoutMk cId="1207702530" sldId="2147483724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4:05.813" v="444" actId="6938"/>
          <pc:sldLayoutMkLst>
            <pc:docMk/>
            <pc:sldMasterMk cId="911136065" sldId="2147483717"/>
            <pc:sldLayoutMk cId="2190986653" sldId="2147483725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4:05.813" v="444" actId="6938"/>
          <pc:sldLayoutMkLst>
            <pc:docMk/>
            <pc:sldMasterMk cId="911136065" sldId="2147483717"/>
            <pc:sldLayoutMk cId="257849021" sldId="2147483726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4:05.813" v="444" actId="6938"/>
          <pc:sldLayoutMkLst>
            <pc:docMk/>
            <pc:sldMasterMk cId="911136065" sldId="2147483717"/>
            <pc:sldLayoutMk cId="3658936282" sldId="2147483727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4:05.813" v="444" actId="6938"/>
          <pc:sldLayoutMkLst>
            <pc:docMk/>
            <pc:sldMasterMk cId="911136065" sldId="2147483717"/>
            <pc:sldLayoutMk cId="4126745044" sldId="2147483728"/>
          </pc:sldLayoutMkLst>
        </pc:sldLayoutChg>
      </pc:sldMasterChg>
      <pc:sldMasterChg chg="new del mod addSldLayout delSldLayout">
        <pc:chgData name="Chantal Lankhof" userId="bbc35e96-0b24-46c1-b272-e723861e8572" providerId="ADAL" clId="{C37EAE21-845F-5B23-8E6D-B6D33A385400}" dt="2026-05-13T13:33:40.209" v="440" actId="6938"/>
        <pc:sldMasterMkLst>
          <pc:docMk/>
          <pc:sldMasterMk cId="2014463706" sldId="2147483717"/>
        </pc:sldMasterMkLst>
        <pc:sldLayoutChg chg="new del replId">
          <pc:chgData name="Chantal Lankhof" userId="bbc35e96-0b24-46c1-b272-e723861e8572" providerId="ADAL" clId="{C37EAE21-845F-5B23-8E6D-B6D33A385400}" dt="2026-05-13T13:33:40.209" v="440" actId="6938"/>
          <pc:sldLayoutMkLst>
            <pc:docMk/>
            <pc:sldMasterMk cId="2014463706" sldId="2147483717"/>
            <pc:sldLayoutMk cId="1401383708" sldId="2147483718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0.209" v="440" actId="6938"/>
          <pc:sldLayoutMkLst>
            <pc:docMk/>
            <pc:sldMasterMk cId="2014463706" sldId="2147483717"/>
            <pc:sldLayoutMk cId="2595169104" sldId="2147483719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0.209" v="440" actId="6938"/>
          <pc:sldLayoutMkLst>
            <pc:docMk/>
            <pc:sldMasterMk cId="2014463706" sldId="2147483717"/>
            <pc:sldLayoutMk cId="204838714" sldId="2147483720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0.209" v="440" actId="6938"/>
          <pc:sldLayoutMkLst>
            <pc:docMk/>
            <pc:sldMasterMk cId="2014463706" sldId="2147483717"/>
            <pc:sldLayoutMk cId="3383393222" sldId="2147483721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0.209" v="440" actId="6938"/>
          <pc:sldLayoutMkLst>
            <pc:docMk/>
            <pc:sldMasterMk cId="2014463706" sldId="2147483717"/>
            <pc:sldLayoutMk cId="752219317" sldId="2147483722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0.209" v="440" actId="6938"/>
          <pc:sldLayoutMkLst>
            <pc:docMk/>
            <pc:sldMasterMk cId="2014463706" sldId="2147483717"/>
            <pc:sldLayoutMk cId="2136476937" sldId="2147483723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0.209" v="440" actId="6938"/>
          <pc:sldLayoutMkLst>
            <pc:docMk/>
            <pc:sldMasterMk cId="2014463706" sldId="2147483717"/>
            <pc:sldLayoutMk cId="3826715259" sldId="2147483724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0.209" v="440" actId="6938"/>
          <pc:sldLayoutMkLst>
            <pc:docMk/>
            <pc:sldMasterMk cId="2014463706" sldId="2147483717"/>
            <pc:sldLayoutMk cId="4093858444" sldId="2147483725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0.209" v="440" actId="6938"/>
          <pc:sldLayoutMkLst>
            <pc:docMk/>
            <pc:sldMasterMk cId="2014463706" sldId="2147483717"/>
            <pc:sldLayoutMk cId="2158231560" sldId="2147483726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0.209" v="440" actId="6938"/>
          <pc:sldLayoutMkLst>
            <pc:docMk/>
            <pc:sldMasterMk cId="2014463706" sldId="2147483717"/>
            <pc:sldLayoutMk cId="3384114726" sldId="2147483727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0.209" v="440" actId="6938"/>
          <pc:sldLayoutMkLst>
            <pc:docMk/>
            <pc:sldMasterMk cId="2014463706" sldId="2147483717"/>
            <pc:sldLayoutMk cId="4266631456" sldId="2147483728"/>
          </pc:sldLayoutMkLst>
        </pc:sldLayoutChg>
      </pc:sldMasterChg>
      <pc:sldMasterChg chg="new del mod addSldLayout delSldLayout">
        <pc:chgData name="Chantal Lankhof" userId="bbc35e96-0b24-46c1-b272-e723861e8572" providerId="ADAL" clId="{C37EAE21-845F-5B23-8E6D-B6D33A385400}" dt="2026-05-13T13:33:49.604" v="442" actId="6938"/>
        <pc:sldMasterMkLst>
          <pc:docMk/>
          <pc:sldMasterMk cId="2474064622" sldId="2147483717"/>
        </pc:sldMasterMkLst>
        <pc:sldLayoutChg chg="new del replId">
          <pc:chgData name="Chantal Lankhof" userId="bbc35e96-0b24-46c1-b272-e723861e8572" providerId="ADAL" clId="{C37EAE21-845F-5B23-8E6D-B6D33A385400}" dt="2026-05-13T13:33:49.604" v="442" actId="6938"/>
          <pc:sldLayoutMkLst>
            <pc:docMk/>
            <pc:sldMasterMk cId="2474064622" sldId="2147483717"/>
            <pc:sldLayoutMk cId="3368141638" sldId="2147483718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9.604" v="442" actId="6938"/>
          <pc:sldLayoutMkLst>
            <pc:docMk/>
            <pc:sldMasterMk cId="2474064622" sldId="2147483717"/>
            <pc:sldLayoutMk cId="3634621625" sldId="2147483719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9.604" v="442" actId="6938"/>
          <pc:sldLayoutMkLst>
            <pc:docMk/>
            <pc:sldMasterMk cId="2474064622" sldId="2147483717"/>
            <pc:sldLayoutMk cId="918369301" sldId="2147483720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9.604" v="442" actId="6938"/>
          <pc:sldLayoutMkLst>
            <pc:docMk/>
            <pc:sldMasterMk cId="2474064622" sldId="2147483717"/>
            <pc:sldLayoutMk cId="3421100806" sldId="2147483721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9.604" v="442" actId="6938"/>
          <pc:sldLayoutMkLst>
            <pc:docMk/>
            <pc:sldMasterMk cId="2474064622" sldId="2147483717"/>
            <pc:sldLayoutMk cId="3184588515" sldId="2147483722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9.604" v="442" actId="6938"/>
          <pc:sldLayoutMkLst>
            <pc:docMk/>
            <pc:sldMasterMk cId="2474064622" sldId="2147483717"/>
            <pc:sldLayoutMk cId="981989011" sldId="2147483723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9.604" v="442" actId="6938"/>
          <pc:sldLayoutMkLst>
            <pc:docMk/>
            <pc:sldMasterMk cId="2474064622" sldId="2147483717"/>
            <pc:sldLayoutMk cId="1116816698" sldId="2147483724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9.604" v="442" actId="6938"/>
          <pc:sldLayoutMkLst>
            <pc:docMk/>
            <pc:sldMasterMk cId="2474064622" sldId="2147483717"/>
            <pc:sldLayoutMk cId="1771768300" sldId="2147483725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9.604" v="442" actId="6938"/>
          <pc:sldLayoutMkLst>
            <pc:docMk/>
            <pc:sldMasterMk cId="2474064622" sldId="2147483717"/>
            <pc:sldLayoutMk cId="1782973924" sldId="2147483726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9.604" v="442" actId="6938"/>
          <pc:sldLayoutMkLst>
            <pc:docMk/>
            <pc:sldMasterMk cId="2474064622" sldId="2147483717"/>
            <pc:sldLayoutMk cId="2293837256" sldId="2147483727"/>
          </pc:sldLayoutMkLst>
        </pc:sldLayoutChg>
        <pc:sldLayoutChg chg="new del replId">
          <pc:chgData name="Chantal Lankhof" userId="bbc35e96-0b24-46c1-b272-e723861e8572" providerId="ADAL" clId="{C37EAE21-845F-5B23-8E6D-B6D33A385400}" dt="2026-05-13T13:33:49.604" v="442" actId="6938"/>
          <pc:sldLayoutMkLst>
            <pc:docMk/>
            <pc:sldMasterMk cId="2474064622" sldId="2147483717"/>
            <pc:sldLayoutMk cId="1571093746" sldId="214748372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B5FBF-F263-8C44-8C35-7912A731953F}" type="datetimeFigureOut">
              <a:rPr lang="nl-NL" smtClean="0"/>
              <a:t>13-05-2026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B4CB9-05D4-8844-98B1-CBDBD78E31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7001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1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rgbClr val="F269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4D6B8F-4CEC-89FC-8BF3-7E1BB02218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1676400"/>
            <a:ext cx="13716000" cy="3581400"/>
          </a:xfrm>
          <a:prstGeom prst="rect">
            <a:avLst/>
          </a:prstGeom>
        </p:spPr>
        <p:txBody>
          <a:bodyPr anchor="b"/>
          <a:lstStyle>
            <a:lvl1pPr algn="l">
              <a:defRPr sz="9800" b="1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International</a:t>
            </a:r>
            <a:br>
              <a:rPr lang="nl-NL" dirty="0"/>
            </a:br>
            <a:r>
              <a:rPr lang="nl-NL" dirty="0" err="1"/>
              <a:t>Title</a:t>
            </a:r>
            <a:r>
              <a:rPr lang="nl-NL" dirty="0"/>
              <a:t> in </a:t>
            </a:r>
            <a:r>
              <a:rPr lang="nl-NL" dirty="0" err="1"/>
              <a:t>bold</a:t>
            </a:r>
            <a:endParaRPr lang="nl-NL" dirty="0"/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13A818B1-D459-0F1A-D3EE-D24DDCF0FF70}"/>
              </a:ext>
            </a:extLst>
          </p:cNvPr>
          <p:cNvSpPr/>
          <p:nvPr userDrawn="1"/>
        </p:nvSpPr>
        <p:spPr>
          <a:xfrm>
            <a:off x="952500" y="6819900"/>
            <a:ext cx="3809457" cy="595558"/>
          </a:xfrm>
          <a:custGeom>
            <a:avLst/>
            <a:gdLst/>
            <a:ahLst/>
            <a:cxnLst/>
            <a:rect l="l" t="t" r="r" b="b"/>
            <a:pathLst>
              <a:path w="3809457" h="595558">
                <a:moveTo>
                  <a:pt x="0" y="0"/>
                </a:moveTo>
                <a:lnTo>
                  <a:pt x="3809457" y="0"/>
                </a:lnTo>
                <a:lnTo>
                  <a:pt x="3809457" y="595558"/>
                </a:lnTo>
                <a:lnTo>
                  <a:pt x="0" y="595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832B0831-980B-FD42-AB63-617FACF6E7B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029200" y="6241913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/>
              <a:t>Placement logo x</a:t>
            </a:r>
          </a:p>
        </p:txBody>
      </p:sp>
    </p:spTree>
    <p:extLst>
      <p:ext uri="{BB962C8B-B14F-4D97-AF65-F5344CB8AC3E}">
        <p14:creationId xmlns:p14="http://schemas.microsoft.com/office/powerpoint/2010/main" val="3454362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bg>
      <p:bgPr>
        <a:solidFill>
          <a:srgbClr val="7701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4D6B8F-4CEC-89FC-8BF3-7E1BB02218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1676400"/>
            <a:ext cx="13716000" cy="3581400"/>
          </a:xfrm>
          <a:prstGeom prst="rect">
            <a:avLst/>
          </a:prstGeom>
        </p:spPr>
        <p:txBody>
          <a:bodyPr anchor="b"/>
          <a:lstStyle>
            <a:lvl1pPr algn="l">
              <a:defRPr sz="9800" b="1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International</a:t>
            </a:r>
            <a:br>
              <a:rPr lang="nl-NL" dirty="0"/>
            </a:br>
            <a:r>
              <a:rPr lang="nl-NL" dirty="0" err="1"/>
              <a:t>Title</a:t>
            </a:r>
            <a:r>
              <a:rPr lang="nl-NL" dirty="0"/>
              <a:t> in </a:t>
            </a:r>
            <a:r>
              <a:rPr lang="nl-NL" dirty="0" err="1"/>
              <a:t>bold</a:t>
            </a:r>
            <a:endParaRPr lang="nl-NL" dirty="0"/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13A818B1-D459-0F1A-D3EE-D24DDCF0FF70}"/>
              </a:ext>
            </a:extLst>
          </p:cNvPr>
          <p:cNvSpPr/>
          <p:nvPr userDrawn="1"/>
        </p:nvSpPr>
        <p:spPr>
          <a:xfrm>
            <a:off x="952500" y="6819900"/>
            <a:ext cx="3809457" cy="595558"/>
          </a:xfrm>
          <a:custGeom>
            <a:avLst/>
            <a:gdLst/>
            <a:ahLst/>
            <a:cxnLst/>
            <a:rect l="l" t="t" r="r" b="b"/>
            <a:pathLst>
              <a:path w="3809457" h="595558">
                <a:moveTo>
                  <a:pt x="0" y="0"/>
                </a:moveTo>
                <a:lnTo>
                  <a:pt x="3809457" y="0"/>
                </a:lnTo>
                <a:lnTo>
                  <a:pt x="3809457" y="595558"/>
                </a:lnTo>
                <a:lnTo>
                  <a:pt x="0" y="595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832B0831-980B-FD42-AB63-617FACF6E7B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029200" y="6241913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/>
              <a:t>Placement logo x</a:t>
            </a:r>
          </a:p>
        </p:txBody>
      </p:sp>
    </p:spTree>
    <p:extLst>
      <p:ext uri="{BB962C8B-B14F-4D97-AF65-F5344CB8AC3E}">
        <p14:creationId xmlns:p14="http://schemas.microsoft.com/office/powerpoint/2010/main" val="2229903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tie pagj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A9AB2540-1F1E-B5D2-EE26-3CD3360CD7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126200" cy="1075848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207ED42-C747-1BDB-87FA-10D830DE5754}"/>
              </a:ext>
            </a:extLst>
          </p:cNvPr>
          <p:cNvGrpSpPr/>
          <p:nvPr userDrawn="1"/>
        </p:nvGrpSpPr>
        <p:grpSpPr>
          <a:xfrm>
            <a:off x="15087600" y="-495300"/>
            <a:ext cx="3901851" cy="12770914"/>
            <a:chOff x="0" y="0"/>
            <a:chExt cx="1027648" cy="3363533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B78C11C-8D6E-8CAC-8231-90DBD3FF38C7}"/>
                </a:ext>
              </a:extLst>
            </p:cNvPr>
            <p:cNvSpPr/>
            <p:nvPr/>
          </p:nvSpPr>
          <p:spPr>
            <a:xfrm>
              <a:off x="0" y="0"/>
              <a:ext cx="1027648" cy="3363533"/>
            </a:xfrm>
            <a:custGeom>
              <a:avLst/>
              <a:gdLst/>
              <a:ahLst/>
              <a:cxnLst/>
              <a:rect l="l" t="t" r="r" b="b"/>
              <a:pathLst>
                <a:path w="1027648" h="3363533">
                  <a:moveTo>
                    <a:pt x="101192" y="0"/>
                  </a:moveTo>
                  <a:lnTo>
                    <a:pt x="926455" y="0"/>
                  </a:lnTo>
                  <a:cubicBezTo>
                    <a:pt x="982343" y="0"/>
                    <a:pt x="1027648" y="45305"/>
                    <a:pt x="1027648" y="101192"/>
                  </a:cubicBezTo>
                  <a:lnTo>
                    <a:pt x="1027648" y="3262341"/>
                  </a:lnTo>
                  <a:cubicBezTo>
                    <a:pt x="1027648" y="3289179"/>
                    <a:pt x="1016987" y="3314917"/>
                    <a:pt x="998009" y="3333895"/>
                  </a:cubicBezTo>
                  <a:cubicBezTo>
                    <a:pt x="979032" y="3352872"/>
                    <a:pt x="953293" y="3363533"/>
                    <a:pt x="926455" y="3363533"/>
                  </a:cubicBezTo>
                  <a:lnTo>
                    <a:pt x="101192" y="3363533"/>
                  </a:lnTo>
                  <a:cubicBezTo>
                    <a:pt x="74355" y="3363533"/>
                    <a:pt x="48616" y="3352872"/>
                    <a:pt x="29639" y="3333895"/>
                  </a:cubicBezTo>
                  <a:cubicBezTo>
                    <a:pt x="10661" y="3314917"/>
                    <a:pt x="0" y="3289179"/>
                    <a:pt x="0" y="3262341"/>
                  </a:cubicBezTo>
                  <a:lnTo>
                    <a:pt x="0" y="101192"/>
                  </a:lnTo>
                  <a:cubicBezTo>
                    <a:pt x="0" y="74355"/>
                    <a:pt x="10661" y="48616"/>
                    <a:pt x="29639" y="29639"/>
                  </a:cubicBezTo>
                  <a:cubicBezTo>
                    <a:pt x="48616" y="10661"/>
                    <a:pt x="74355" y="0"/>
                    <a:pt x="101192" y="0"/>
                  </a:cubicBezTo>
                  <a:close/>
                </a:path>
              </a:pathLst>
            </a:custGeom>
            <a:solidFill>
              <a:srgbClr val="F1690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C4E21BB-B9C2-6C34-38DF-4E6AF40286FB}"/>
                </a:ext>
              </a:extLst>
            </p:cNvPr>
            <p:cNvSpPr txBox="1"/>
            <p:nvPr/>
          </p:nvSpPr>
          <p:spPr>
            <a:xfrm>
              <a:off x="0" y="-47625"/>
              <a:ext cx="1027648" cy="3411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8">
            <a:extLst>
              <a:ext uri="{FF2B5EF4-FFF2-40B4-BE49-F238E27FC236}">
                <a16:creationId xmlns:a16="http://schemas.microsoft.com/office/drawing/2014/main" id="{AEC65285-78A4-E669-DD3D-DD1254169A0C}"/>
              </a:ext>
            </a:extLst>
          </p:cNvPr>
          <p:cNvSpPr/>
          <p:nvPr userDrawn="1"/>
        </p:nvSpPr>
        <p:spPr>
          <a:xfrm>
            <a:off x="15720545" y="1343570"/>
            <a:ext cx="1981851" cy="1094510"/>
          </a:xfrm>
          <a:custGeom>
            <a:avLst/>
            <a:gdLst/>
            <a:ahLst/>
            <a:cxnLst/>
            <a:rect l="l" t="t" r="r" b="b"/>
            <a:pathLst>
              <a:path w="1981851" h="1094510">
                <a:moveTo>
                  <a:pt x="0" y="0"/>
                </a:moveTo>
                <a:lnTo>
                  <a:pt x="1981851" y="0"/>
                </a:lnTo>
                <a:lnTo>
                  <a:pt x="1981851" y="1094510"/>
                </a:lnTo>
                <a:lnTo>
                  <a:pt x="0" y="1094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188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beeld Organisatie pagjna">
    <p:bg>
      <p:bgPr>
        <a:solidFill>
          <a:srgbClr val="F9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atum 2">
            <a:extLst>
              <a:ext uri="{FF2B5EF4-FFF2-40B4-BE49-F238E27FC236}">
                <a16:creationId xmlns:a16="http://schemas.microsoft.com/office/drawing/2014/main" id="{D508F5F3-75B1-4A77-4BA0-57DE010381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956310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5/13/26</a:t>
            </a:fld>
            <a:endParaRPr lang="en-US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53A83939-38A1-456D-33A6-F6C36CE38A78}"/>
              </a:ext>
            </a:extLst>
          </p:cNvPr>
          <p:cNvSpPr/>
          <p:nvPr userDrawn="1"/>
        </p:nvSpPr>
        <p:spPr>
          <a:xfrm>
            <a:off x="0" y="7415539"/>
            <a:ext cx="15109076" cy="2871461"/>
          </a:xfrm>
          <a:custGeom>
            <a:avLst/>
            <a:gdLst/>
            <a:ahLst/>
            <a:cxnLst/>
            <a:rect l="l" t="t" r="r" b="b"/>
            <a:pathLst>
              <a:path w="15109076" h="2871461">
                <a:moveTo>
                  <a:pt x="0" y="0"/>
                </a:moveTo>
                <a:lnTo>
                  <a:pt x="15109076" y="0"/>
                </a:lnTo>
                <a:lnTo>
                  <a:pt x="15109076" y="2871461"/>
                </a:lnTo>
                <a:lnTo>
                  <a:pt x="0" y="28714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65" t="-2034" r="-2765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1179BAAB-AE04-83A7-8AE3-883DC8AD3C6A}"/>
              </a:ext>
            </a:extLst>
          </p:cNvPr>
          <p:cNvGrpSpPr/>
          <p:nvPr userDrawn="1"/>
        </p:nvGrpSpPr>
        <p:grpSpPr>
          <a:xfrm>
            <a:off x="15109076" y="-426514"/>
            <a:ext cx="3901851" cy="12770914"/>
            <a:chOff x="0" y="0"/>
            <a:chExt cx="1027648" cy="3363533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F2F02E19-885C-9699-313F-5E853A13C688}"/>
                </a:ext>
              </a:extLst>
            </p:cNvPr>
            <p:cNvSpPr/>
            <p:nvPr/>
          </p:nvSpPr>
          <p:spPr>
            <a:xfrm>
              <a:off x="0" y="0"/>
              <a:ext cx="1027648" cy="3363533"/>
            </a:xfrm>
            <a:custGeom>
              <a:avLst/>
              <a:gdLst/>
              <a:ahLst/>
              <a:cxnLst/>
              <a:rect l="l" t="t" r="r" b="b"/>
              <a:pathLst>
                <a:path w="1027648" h="3363533">
                  <a:moveTo>
                    <a:pt x="101192" y="0"/>
                  </a:moveTo>
                  <a:lnTo>
                    <a:pt x="926455" y="0"/>
                  </a:lnTo>
                  <a:cubicBezTo>
                    <a:pt x="982343" y="0"/>
                    <a:pt x="1027648" y="45305"/>
                    <a:pt x="1027648" y="101192"/>
                  </a:cubicBezTo>
                  <a:lnTo>
                    <a:pt x="1027648" y="3262341"/>
                  </a:lnTo>
                  <a:cubicBezTo>
                    <a:pt x="1027648" y="3289179"/>
                    <a:pt x="1016987" y="3314917"/>
                    <a:pt x="998009" y="3333895"/>
                  </a:cubicBezTo>
                  <a:cubicBezTo>
                    <a:pt x="979032" y="3352872"/>
                    <a:pt x="953293" y="3363533"/>
                    <a:pt x="926455" y="3363533"/>
                  </a:cubicBezTo>
                  <a:lnTo>
                    <a:pt x="101192" y="3363533"/>
                  </a:lnTo>
                  <a:cubicBezTo>
                    <a:pt x="74355" y="3363533"/>
                    <a:pt x="48616" y="3352872"/>
                    <a:pt x="29639" y="3333895"/>
                  </a:cubicBezTo>
                  <a:cubicBezTo>
                    <a:pt x="10661" y="3314917"/>
                    <a:pt x="0" y="3289179"/>
                    <a:pt x="0" y="3262341"/>
                  </a:cubicBezTo>
                  <a:lnTo>
                    <a:pt x="0" y="101192"/>
                  </a:lnTo>
                  <a:cubicBezTo>
                    <a:pt x="0" y="74355"/>
                    <a:pt x="10661" y="48616"/>
                    <a:pt x="29639" y="29639"/>
                  </a:cubicBezTo>
                  <a:cubicBezTo>
                    <a:pt x="48616" y="10661"/>
                    <a:pt x="74355" y="0"/>
                    <a:pt x="101192" y="0"/>
                  </a:cubicBezTo>
                  <a:close/>
                </a:path>
              </a:pathLst>
            </a:custGeom>
            <a:solidFill>
              <a:srgbClr val="F1690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BCEC07BA-F897-8113-C00A-87045D250FBB}"/>
                </a:ext>
              </a:extLst>
            </p:cNvPr>
            <p:cNvSpPr txBox="1"/>
            <p:nvPr/>
          </p:nvSpPr>
          <p:spPr>
            <a:xfrm>
              <a:off x="0" y="-47625"/>
              <a:ext cx="1027648" cy="3411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6">
            <a:extLst>
              <a:ext uri="{FF2B5EF4-FFF2-40B4-BE49-F238E27FC236}">
                <a16:creationId xmlns:a16="http://schemas.microsoft.com/office/drawing/2014/main" id="{552890C2-0105-3AF9-8053-A1EFDDFEA341}"/>
              </a:ext>
            </a:extLst>
          </p:cNvPr>
          <p:cNvSpPr/>
          <p:nvPr userDrawn="1"/>
        </p:nvSpPr>
        <p:spPr>
          <a:xfrm>
            <a:off x="15720545" y="1343570"/>
            <a:ext cx="1981851" cy="1094510"/>
          </a:xfrm>
          <a:custGeom>
            <a:avLst/>
            <a:gdLst/>
            <a:ahLst/>
            <a:cxnLst/>
            <a:rect l="l" t="t" r="r" b="b"/>
            <a:pathLst>
              <a:path w="1981851" h="1094510">
                <a:moveTo>
                  <a:pt x="0" y="0"/>
                </a:moveTo>
                <a:lnTo>
                  <a:pt x="1981851" y="0"/>
                </a:lnTo>
                <a:lnTo>
                  <a:pt x="1981851" y="1094510"/>
                </a:lnTo>
                <a:lnTo>
                  <a:pt x="0" y="1094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556EA374-C617-7AB7-FE9D-39F08BBD987E}"/>
              </a:ext>
            </a:extLst>
          </p:cNvPr>
          <p:cNvSpPr txBox="1"/>
          <p:nvPr userDrawn="1"/>
        </p:nvSpPr>
        <p:spPr>
          <a:xfrm>
            <a:off x="1028700" y="3720660"/>
            <a:ext cx="14691845" cy="2406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80"/>
              </a:lnSpc>
            </a:pPr>
            <a:r>
              <a:rPr lang="en-US" sz="9000" dirty="0">
                <a:solidFill>
                  <a:srgbClr val="183682"/>
                </a:solidFill>
                <a:latin typeface="Arial"/>
                <a:ea typeface="Arial"/>
                <a:cs typeface="Arial"/>
                <a:sym typeface="Arial"/>
              </a:rPr>
              <a:t>Task Force </a:t>
            </a:r>
          </a:p>
          <a:p>
            <a:pPr algn="l">
              <a:lnSpc>
                <a:spcPts val="9180"/>
              </a:lnSpc>
            </a:pPr>
            <a:r>
              <a:rPr lang="en-US" sz="9000" dirty="0">
                <a:solidFill>
                  <a:srgbClr val="183682"/>
                </a:solidFill>
                <a:latin typeface="Arial"/>
                <a:ea typeface="Arial"/>
                <a:cs typeface="Arial"/>
                <a:sym typeface="Arial"/>
              </a:rPr>
              <a:t>Health Care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628DF9E0-80E0-DDA2-C153-9B7297168037}"/>
              </a:ext>
            </a:extLst>
          </p:cNvPr>
          <p:cNvSpPr txBox="1"/>
          <p:nvPr userDrawn="1"/>
        </p:nvSpPr>
        <p:spPr>
          <a:xfrm>
            <a:off x="1028700" y="6384257"/>
            <a:ext cx="12422755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 dirty="0">
                <a:solidFill>
                  <a:srgbClr val="71726F"/>
                </a:solidFill>
                <a:latin typeface="Arial"/>
                <a:ea typeface="Arial"/>
                <a:cs typeface="Arial"/>
                <a:sym typeface="Arial"/>
              </a:rPr>
              <a:t>Improving healthcare together by connecting the right people worldwide </a:t>
            </a:r>
          </a:p>
        </p:txBody>
      </p:sp>
    </p:spTree>
    <p:extLst>
      <p:ext uri="{BB962C8B-B14F-4D97-AF65-F5344CB8AC3E}">
        <p14:creationId xmlns:p14="http://schemas.microsoft.com/office/powerpoint/2010/main" val="300742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 pagin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hoek 34">
            <a:extLst>
              <a:ext uri="{FF2B5EF4-FFF2-40B4-BE49-F238E27FC236}">
                <a16:creationId xmlns:a16="http://schemas.microsoft.com/office/drawing/2014/main" id="{2CD14B18-C27F-CFCF-FA6A-863B07A217C7}"/>
              </a:ext>
            </a:extLst>
          </p:cNvPr>
          <p:cNvSpPr/>
          <p:nvPr userDrawn="1"/>
        </p:nvSpPr>
        <p:spPr>
          <a:xfrm>
            <a:off x="9231577" y="0"/>
            <a:ext cx="9087156" cy="10287000"/>
          </a:xfrm>
          <a:prstGeom prst="rect">
            <a:avLst/>
          </a:prstGeom>
          <a:solidFill>
            <a:srgbClr val="F26901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ptioneel logo">
            <a:extLst>
              <a:ext uri="{FF2B5EF4-FFF2-40B4-BE49-F238E27FC236}">
                <a16:creationId xmlns:a16="http://schemas.microsoft.com/office/drawing/2014/main" id="{9DD29313-1773-D0FE-F44A-03232E6EE3C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029200" y="8146912"/>
            <a:ext cx="3809456" cy="194958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your logo here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E98AAFEB-356B-CFF0-69FA-49E4F95676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4312" y="4186505"/>
            <a:ext cx="9144000" cy="2002775"/>
          </a:xfrm>
          <a:prstGeom prst="rect">
            <a:avLst/>
          </a:prstGeom>
        </p:spPr>
        <p:txBody>
          <a:bodyPr/>
          <a:lstStyle>
            <a:lvl1pPr algn="l"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/>
              <a:t>in </a:t>
            </a:r>
            <a:r>
              <a:rPr lang="nl-NL" dirty="0" err="1"/>
              <a:t>bold</a:t>
            </a:r>
            <a:endParaRPr lang="nl-NL" dirty="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A7D24-F5A4-7899-9DDF-82BAB6FD3A10}"/>
              </a:ext>
            </a:extLst>
          </p:cNvPr>
          <p:cNvSpPr/>
          <p:nvPr userDrawn="1"/>
        </p:nvSpPr>
        <p:spPr>
          <a:xfrm>
            <a:off x="10024313" y="3462866"/>
            <a:ext cx="2520907" cy="640504"/>
          </a:xfrm>
          <a:custGeom>
            <a:avLst/>
            <a:gdLst/>
            <a:ahLst/>
            <a:cxnLst/>
            <a:rect l="l" t="t" r="r" b="b"/>
            <a:pathLst>
              <a:path w="663943" h="168693">
                <a:moveTo>
                  <a:pt x="84346" y="0"/>
                </a:moveTo>
                <a:lnTo>
                  <a:pt x="579596" y="0"/>
                </a:lnTo>
                <a:cubicBezTo>
                  <a:pt x="601966" y="0"/>
                  <a:pt x="623420" y="8886"/>
                  <a:pt x="639238" y="24704"/>
                </a:cubicBezTo>
                <a:cubicBezTo>
                  <a:pt x="655056" y="40522"/>
                  <a:pt x="663943" y="61976"/>
                  <a:pt x="663943" y="84346"/>
                </a:cubicBezTo>
                <a:lnTo>
                  <a:pt x="663943" y="84346"/>
                </a:lnTo>
                <a:cubicBezTo>
                  <a:pt x="663943" y="106716"/>
                  <a:pt x="655056" y="128170"/>
                  <a:pt x="639238" y="143988"/>
                </a:cubicBezTo>
                <a:cubicBezTo>
                  <a:pt x="623420" y="159806"/>
                  <a:pt x="601966" y="168693"/>
                  <a:pt x="579596" y="168693"/>
                </a:cubicBezTo>
                <a:lnTo>
                  <a:pt x="84346" y="168693"/>
                </a:lnTo>
                <a:cubicBezTo>
                  <a:pt x="61976" y="168693"/>
                  <a:pt x="40522" y="159806"/>
                  <a:pt x="24704" y="143988"/>
                </a:cubicBezTo>
                <a:cubicBezTo>
                  <a:pt x="8886" y="128170"/>
                  <a:pt x="0" y="106716"/>
                  <a:pt x="0" y="84346"/>
                </a:cubicBezTo>
                <a:lnTo>
                  <a:pt x="0" y="84346"/>
                </a:lnTo>
                <a:cubicBezTo>
                  <a:pt x="0" y="61976"/>
                  <a:pt x="8886" y="40522"/>
                  <a:pt x="24704" y="24704"/>
                </a:cubicBezTo>
                <a:cubicBezTo>
                  <a:pt x="40522" y="8886"/>
                  <a:pt x="61976" y="0"/>
                  <a:pt x="84346" y="0"/>
                </a:cubicBezTo>
                <a:close/>
              </a:path>
            </a:pathLst>
          </a:custGeom>
          <a:solidFill>
            <a:srgbClr val="770196"/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0D95940-E295-B443-0652-1DA69887B4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24312" y="3462020"/>
            <a:ext cx="2520950" cy="641350"/>
          </a:xfrm>
          <a:prstGeom prst="rect">
            <a:avLst/>
          </a:prstGeom>
          <a:noFill/>
        </p:spPr>
        <p:txBody>
          <a:bodyPr anchor="ctr"/>
          <a:lstStyle>
            <a:lvl1pPr algn="ctr">
              <a:buNone/>
              <a:defRPr sz="21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KICKER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D83F0594-6455-3ACD-FE90-9E429C99E5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24312" y="6399075"/>
            <a:ext cx="7501687" cy="801687"/>
          </a:xfrm>
          <a:prstGeom prst="rect">
            <a:avLst/>
          </a:prstGeom>
        </p:spPr>
        <p:txBody>
          <a:bodyPr/>
          <a:lstStyle>
            <a:lvl1pPr>
              <a:buNone/>
              <a:defRPr sz="3300" cap="none" baseline="0">
                <a:solidFill>
                  <a:schemeClr val="bg1"/>
                </a:solidFill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nl-NL" dirty="0" err="1"/>
              <a:t>Subtitle</a:t>
            </a:r>
            <a:endParaRPr lang="nl-NL" dirty="0"/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C788C9FF-D314-152C-B1B0-14A2AC0AA04B}"/>
              </a:ext>
            </a:extLst>
          </p:cNvPr>
          <p:cNvSpPr/>
          <p:nvPr userDrawn="1"/>
        </p:nvSpPr>
        <p:spPr>
          <a:xfrm>
            <a:off x="909254" y="8823927"/>
            <a:ext cx="3809457" cy="595558"/>
          </a:xfrm>
          <a:custGeom>
            <a:avLst/>
            <a:gdLst/>
            <a:ahLst/>
            <a:cxnLst/>
            <a:rect l="l" t="t" r="r" b="b"/>
            <a:pathLst>
              <a:path w="3809457" h="595558">
                <a:moveTo>
                  <a:pt x="0" y="0"/>
                </a:moveTo>
                <a:lnTo>
                  <a:pt x="3809457" y="0"/>
                </a:lnTo>
                <a:lnTo>
                  <a:pt x="3809457" y="595558"/>
                </a:lnTo>
                <a:lnTo>
                  <a:pt x="0" y="5955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923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 pagin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hoek 34">
            <a:extLst>
              <a:ext uri="{FF2B5EF4-FFF2-40B4-BE49-F238E27FC236}">
                <a16:creationId xmlns:a16="http://schemas.microsoft.com/office/drawing/2014/main" id="{2CD14B18-C27F-CFCF-FA6A-863B07A217C7}"/>
              </a:ext>
            </a:extLst>
          </p:cNvPr>
          <p:cNvSpPr/>
          <p:nvPr userDrawn="1"/>
        </p:nvSpPr>
        <p:spPr>
          <a:xfrm>
            <a:off x="9231577" y="0"/>
            <a:ext cx="9087156" cy="10287000"/>
          </a:xfrm>
          <a:prstGeom prst="rect">
            <a:avLst/>
          </a:prstGeom>
          <a:solidFill>
            <a:srgbClr val="770196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ptioneel logo">
            <a:extLst>
              <a:ext uri="{FF2B5EF4-FFF2-40B4-BE49-F238E27FC236}">
                <a16:creationId xmlns:a16="http://schemas.microsoft.com/office/drawing/2014/main" id="{9DD29313-1773-D0FE-F44A-03232E6EE3C0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029200" y="8146912"/>
            <a:ext cx="3809456" cy="194958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your logo here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E98AAFEB-356B-CFF0-69FA-49E4F95676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4312" y="4186505"/>
            <a:ext cx="9144000" cy="2002775"/>
          </a:xfrm>
          <a:prstGeom prst="rect">
            <a:avLst/>
          </a:prstGeom>
        </p:spPr>
        <p:txBody>
          <a:bodyPr/>
          <a:lstStyle>
            <a:lvl1pPr algn="l"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/>
              <a:t>in </a:t>
            </a:r>
            <a:r>
              <a:rPr lang="nl-NL" dirty="0" err="1"/>
              <a:t>bold</a:t>
            </a:r>
            <a:endParaRPr lang="nl-NL" dirty="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19A7D24-F5A4-7899-9DDF-82BAB6FD3A10}"/>
              </a:ext>
            </a:extLst>
          </p:cNvPr>
          <p:cNvSpPr/>
          <p:nvPr userDrawn="1"/>
        </p:nvSpPr>
        <p:spPr>
          <a:xfrm>
            <a:off x="10024313" y="3462866"/>
            <a:ext cx="2520907" cy="640504"/>
          </a:xfrm>
          <a:custGeom>
            <a:avLst/>
            <a:gdLst/>
            <a:ahLst/>
            <a:cxnLst/>
            <a:rect l="l" t="t" r="r" b="b"/>
            <a:pathLst>
              <a:path w="663943" h="168693">
                <a:moveTo>
                  <a:pt x="84346" y="0"/>
                </a:moveTo>
                <a:lnTo>
                  <a:pt x="579596" y="0"/>
                </a:lnTo>
                <a:cubicBezTo>
                  <a:pt x="601966" y="0"/>
                  <a:pt x="623420" y="8886"/>
                  <a:pt x="639238" y="24704"/>
                </a:cubicBezTo>
                <a:cubicBezTo>
                  <a:pt x="655056" y="40522"/>
                  <a:pt x="663943" y="61976"/>
                  <a:pt x="663943" y="84346"/>
                </a:cubicBezTo>
                <a:lnTo>
                  <a:pt x="663943" y="84346"/>
                </a:lnTo>
                <a:cubicBezTo>
                  <a:pt x="663943" y="106716"/>
                  <a:pt x="655056" y="128170"/>
                  <a:pt x="639238" y="143988"/>
                </a:cubicBezTo>
                <a:cubicBezTo>
                  <a:pt x="623420" y="159806"/>
                  <a:pt x="601966" y="168693"/>
                  <a:pt x="579596" y="168693"/>
                </a:cubicBezTo>
                <a:lnTo>
                  <a:pt x="84346" y="168693"/>
                </a:lnTo>
                <a:cubicBezTo>
                  <a:pt x="61976" y="168693"/>
                  <a:pt x="40522" y="159806"/>
                  <a:pt x="24704" y="143988"/>
                </a:cubicBezTo>
                <a:cubicBezTo>
                  <a:pt x="8886" y="128170"/>
                  <a:pt x="0" y="106716"/>
                  <a:pt x="0" y="84346"/>
                </a:cubicBezTo>
                <a:lnTo>
                  <a:pt x="0" y="84346"/>
                </a:lnTo>
                <a:cubicBezTo>
                  <a:pt x="0" y="61976"/>
                  <a:pt x="8886" y="40522"/>
                  <a:pt x="24704" y="24704"/>
                </a:cubicBezTo>
                <a:cubicBezTo>
                  <a:pt x="40522" y="8886"/>
                  <a:pt x="61976" y="0"/>
                  <a:pt x="84346" y="0"/>
                </a:cubicBezTo>
                <a:close/>
              </a:path>
            </a:pathLst>
          </a:custGeom>
          <a:solidFill>
            <a:srgbClr val="F16900"/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0D95940-E295-B443-0652-1DA69887B4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24312" y="3462020"/>
            <a:ext cx="2520950" cy="641350"/>
          </a:xfrm>
          <a:prstGeom prst="rect">
            <a:avLst/>
          </a:prstGeom>
          <a:noFill/>
        </p:spPr>
        <p:txBody>
          <a:bodyPr anchor="ctr"/>
          <a:lstStyle>
            <a:lvl1pPr algn="ctr">
              <a:buNone/>
              <a:defRPr sz="21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KICKER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D83F0594-6455-3ACD-FE90-9E429C99E5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24312" y="6399075"/>
            <a:ext cx="7501687" cy="801687"/>
          </a:xfrm>
          <a:prstGeom prst="rect">
            <a:avLst/>
          </a:prstGeom>
        </p:spPr>
        <p:txBody>
          <a:bodyPr/>
          <a:lstStyle>
            <a:lvl1pPr>
              <a:buNone/>
              <a:defRPr sz="3300" cap="none" baseline="0">
                <a:solidFill>
                  <a:schemeClr val="bg1"/>
                </a:solidFill>
              </a:defRPr>
            </a:lvl1pPr>
            <a:lvl2pPr>
              <a:defRPr sz="3300"/>
            </a:lvl2pPr>
            <a:lvl3pPr>
              <a:defRPr sz="3300"/>
            </a:lvl3pPr>
            <a:lvl4pPr>
              <a:defRPr sz="3300"/>
            </a:lvl4pPr>
            <a:lvl5pPr>
              <a:defRPr sz="3300"/>
            </a:lvl5pPr>
          </a:lstStyle>
          <a:p>
            <a:pPr lvl="0"/>
            <a:r>
              <a:rPr lang="nl-NL" dirty="0" err="1"/>
              <a:t>Subtitle</a:t>
            </a:r>
            <a:endParaRPr lang="nl-NL" dirty="0"/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C788C9FF-D314-152C-B1B0-14A2AC0AA04B}"/>
              </a:ext>
            </a:extLst>
          </p:cNvPr>
          <p:cNvSpPr/>
          <p:nvPr userDrawn="1"/>
        </p:nvSpPr>
        <p:spPr>
          <a:xfrm>
            <a:off x="909254" y="8823927"/>
            <a:ext cx="3809457" cy="595558"/>
          </a:xfrm>
          <a:custGeom>
            <a:avLst/>
            <a:gdLst/>
            <a:ahLst/>
            <a:cxnLst/>
            <a:rect l="l" t="t" r="r" b="b"/>
            <a:pathLst>
              <a:path w="3809457" h="595558">
                <a:moveTo>
                  <a:pt x="0" y="0"/>
                </a:moveTo>
                <a:lnTo>
                  <a:pt x="3809457" y="0"/>
                </a:lnTo>
                <a:lnTo>
                  <a:pt x="3809457" y="595558"/>
                </a:lnTo>
                <a:lnTo>
                  <a:pt x="0" y="5955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2765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 pagina 5">
    <p:bg>
      <p:bgPr>
        <a:solidFill>
          <a:srgbClr val="F3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3D77A-057C-F4D1-1E01-D93104D76B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9255" y="3619500"/>
            <a:ext cx="15773400" cy="2590799"/>
          </a:xfrm>
          <a:prstGeom prst="rect">
            <a:avLst/>
          </a:prstGeom>
        </p:spPr>
        <p:txBody>
          <a:bodyPr anchor="b"/>
          <a:lstStyle>
            <a:lvl1pPr>
              <a:defRPr sz="9800" b="1">
                <a:solidFill>
                  <a:srgbClr val="770196"/>
                </a:solidFill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nl-NL" dirty="0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FD159848-133D-CF24-5362-56C4764CCBFD}"/>
              </a:ext>
            </a:extLst>
          </p:cNvPr>
          <p:cNvSpPr/>
          <p:nvPr userDrawn="1"/>
        </p:nvSpPr>
        <p:spPr>
          <a:xfrm>
            <a:off x="952500" y="721066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56630C2-BDFE-2A11-BB3D-9282D28D77B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4173200" y="361539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/>
              <a:t>Place your logo here</a:t>
            </a: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09DB478F-4CE9-1A8B-9CE2-C0B878992CBD}"/>
              </a:ext>
            </a:extLst>
          </p:cNvPr>
          <p:cNvSpPr/>
          <p:nvPr userDrawn="1"/>
        </p:nvSpPr>
        <p:spPr>
          <a:xfrm>
            <a:off x="1227722" y="2524125"/>
            <a:ext cx="2520907" cy="640504"/>
          </a:xfrm>
          <a:custGeom>
            <a:avLst/>
            <a:gdLst/>
            <a:ahLst/>
            <a:cxnLst/>
            <a:rect l="l" t="t" r="r" b="b"/>
            <a:pathLst>
              <a:path w="663943" h="168693">
                <a:moveTo>
                  <a:pt x="84346" y="0"/>
                </a:moveTo>
                <a:lnTo>
                  <a:pt x="579596" y="0"/>
                </a:lnTo>
                <a:cubicBezTo>
                  <a:pt x="601966" y="0"/>
                  <a:pt x="623420" y="8886"/>
                  <a:pt x="639238" y="24704"/>
                </a:cubicBezTo>
                <a:cubicBezTo>
                  <a:pt x="655056" y="40522"/>
                  <a:pt x="663943" y="61976"/>
                  <a:pt x="663943" y="84346"/>
                </a:cubicBezTo>
                <a:lnTo>
                  <a:pt x="663943" y="84346"/>
                </a:lnTo>
                <a:cubicBezTo>
                  <a:pt x="663943" y="106716"/>
                  <a:pt x="655056" y="128170"/>
                  <a:pt x="639238" y="143988"/>
                </a:cubicBezTo>
                <a:cubicBezTo>
                  <a:pt x="623420" y="159806"/>
                  <a:pt x="601966" y="168693"/>
                  <a:pt x="579596" y="168693"/>
                </a:cubicBezTo>
                <a:lnTo>
                  <a:pt x="84346" y="168693"/>
                </a:lnTo>
                <a:cubicBezTo>
                  <a:pt x="61976" y="168693"/>
                  <a:pt x="40522" y="159806"/>
                  <a:pt x="24704" y="143988"/>
                </a:cubicBezTo>
                <a:cubicBezTo>
                  <a:pt x="8886" y="128170"/>
                  <a:pt x="0" y="106716"/>
                  <a:pt x="0" y="84346"/>
                </a:cubicBezTo>
                <a:lnTo>
                  <a:pt x="0" y="84346"/>
                </a:lnTo>
                <a:cubicBezTo>
                  <a:pt x="0" y="61976"/>
                  <a:pt x="8886" y="40522"/>
                  <a:pt x="24704" y="24704"/>
                </a:cubicBezTo>
                <a:cubicBezTo>
                  <a:pt x="40522" y="8886"/>
                  <a:pt x="61976" y="0"/>
                  <a:pt x="84346" y="0"/>
                </a:cubicBezTo>
                <a:close/>
              </a:path>
            </a:pathLst>
          </a:custGeom>
          <a:solidFill>
            <a:srgbClr val="F16900"/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4CEAB63-7833-0689-04BD-8EF1742218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7722" y="2570533"/>
            <a:ext cx="2520907" cy="547688"/>
          </a:xfrm>
          <a:prstGeom prst="rect">
            <a:avLst/>
          </a:prstGeom>
        </p:spPr>
        <p:txBody>
          <a:bodyPr anchor="ctr"/>
          <a:lstStyle>
            <a:lvl1pPr algn="ctr">
              <a:defRPr sz="2100">
                <a:solidFill>
                  <a:schemeClr val="bg1"/>
                </a:solidFill>
              </a:defRPr>
            </a:lvl1pPr>
          </a:lstStyle>
          <a:p>
            <a:pPr algn="ctr"/>
            <a:r>
              <a:rPr lang="nl-NL" dirty="0"/>
              <a:t>Kicker</a:t>
            </a:r>
          </a:p>
        </p:txBody>
      </p:sp>
    </p:spTree>
    <p:extLst>
      <p:ext uri="{BB962C8B-B14F-4D97-AF65-F5344CB8AC3E}">
        <p14:creationId xmlns:p14="http://schemas.microsoft.com/office/powerpoint/2010/main" val="3805029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(makkelij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47FAAC-EF6C-54C0-21E9-45630654F4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500" y="3162300"/>
            <a:ext cx="3371415" cy="897814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nl-NL" dirty="0"/>
              <a:t>Index</a:t>
            </a:r>
          </a:p>
        </p:txBody>
      </p:sp>
      <p:sp>
        <p:nvSpPr>
          <p:cNvPr id="23" name="Freeform 17">
            <a:extLst>
              <a:ext uri="{FF2B5EF4-FFF2-40B4-BE49-F238E27FC236}">
                <a16:creationId xmlns:a16="http://schemas.microsoft.com/office/drawing/2014/main" id="{1331F896-4491-2673-83D3-066AAAEDBFF0}"/>
              </a:ext>
            </a:extLst>
          </p:cNvPr>
          <p:cNvSpPr/>
          <p:nvPr userDrawn="1"/>
        </p:nvSpPr>
        <p:spPr>
          <a:xfrm>
            <a:off x="952500" y="721066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90A841F9-758B-24D2-7B75-2EDC4C3B545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4173200" y="361539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/>
              <a:t>Place your logo here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73CDD3E-7800-F85A-D5E3-D504C14B54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58200" y="2933700"/>
            <a:ext cx="9296400" cy="6019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590385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47FAAC-EF6C-54C0-21E9-45630654F4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500" y="3162300"/>
            <a:ext cx="3371415" cy="897814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nl-NL" dirty="0"/>
              <a:t>Index</a:t>
            </a:r>
          </a:p>
        </p:txBody>
      </p:sp>
      <p:sp>
        <p:nvSpPr>
          <p:cNvPr id="23" name="Freeform 17">
            <a:extLst>
              <a:ext uri="{FF2B5EF4-FFF2-40B4-BE49-F238E27FC236}">
                <a16:creationId xmlns:a16="http://schemas.microsoft.com/office/drawing/2014/main" id="{1331F896-4491-2673-83D3-066AAAEDBFF0}"/>
              </a:ext>
            </a:extLst>
          </p:cNvPr>
          <p:cNvSpPr/>
          <p:nvPr userDrawn="1"/>
        </p:nvSpPr>
        <p:spPr>
          <a:xfrm>
            <a:off x="952500" y="721066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90A841F9-758B-24D2-7B75-2EDC4C3B545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4173200" y="361539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/>
              <a:t>Place your logo here</a:t>
            </a:r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3297BC7A-594E-78E6-68BD-0B0D5262D9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4023" y="3148173"/>
            <a:ext cx="6181725" cy="788988"/>
          </a:xfrm>
          <a:prstGeom prst="rect">
            <a:avLst/>
          </a:prstGeom>
          <a:solidFill>
            <a:schemeClr val="bg1"/>
          </a:solidFill>
          <a:effectLst>
            <a:outerShdw dist="50800" dir="5400000" algn="ctr" rotWithShape="0">
              <a:schemeClr val="accent6">
                <a:lumMod val="60000"/>
                <a:lumOff val="40000"/>
              </a:schemeClr>
            </a:outerShdw>
          </a:effectLst>
        </p:spPr>
        <p:txBody>
          <a:bodyPr anchor="ctr"/>
          <a:lstStyle>
            <a:lvl1pPr>
              <a:buNone/>
              <a:defRPr sz="35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0</a:t>
            </a:r>
          </a:p>
        </p:txBody>
      </p:sp>
      <p:sp>
        <p:nvSpPr>
          <p:cNvPr id="36" name="Tijdelijke aanduiding voor tekst 33">
            <a:extLst>
              <a:ext uri="{FF2B5EF4-FFF2-40B4-BE49-F238E27FC236}">
                <a16:creationId xmlns:a16="http://schemas.microsoft.com/office/drawing/2014/main" id="{A464D870-ECED-BF4F-319F-728C84026A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8507" y="4019599"/>
            <a:ext cx="6181725" cy="788988"/>
          </a:xfrm>
          <a:prstGeom prst="rect">
            <a:avLst/>
          </a:prstGeom>
          <a:solidFill>
            <a:schemeClr val="bg1"/>
          </a:solidFill>
          <a:effectLst>
            <a:outerShdw dist="50800" dir="5400000" algn="ctr" rotWithShape="0">
              <a:schemeClr val="accent6">
                <a:lumMod val="60000"/>
                <a:lumOff val="40000"/>
              </a:schemeClr>
            </a:outerShdw>
          </a:effectLst>
        </p:spPr>
        <p:txBody>
          <a:bodyPr anchor="ctr"/>
          <a:lstStyle>
            <a:lvl1pPr>
              <a:buNone/>
              <a:defRPr sz="35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0</a:t>
            </a:r>
          </a:p>
        </p:txBody>
      </p:sp>
      <p:sp>
        <p:nvSpPr>
          <p:cNvPr id="38" name="Tijdelijke aanduiding voor tekst 33">
            <a:extLst>
              <a:ext uri="{FF2B5EF4-FFF2-40B4-BE49-F238E27FC236}">
                <a16:creationId xmlns:a16="http://schemas.microsoft.com/office/drawing/2014/main" id="{855D6FDB-6855-F051-57DD-ABDB38E46E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18507" y="4886498"/>
            <a:ext cx="6181725" cy="788988"/>
          </a:xfrm>
          <a:prstGeom prst="rect">
            <a:avLst/>
          </a:prstGeom>
          <a:solidFill>
            <a:schemeClr val="bg1"/>
          </a:solidFill>
          <a:effectLst>
            <a:outerShdw dist="50800" dir="5400000" algn="ctr" rotWithShape="0">
              <a:schemeClr val="accent6">
                <a:lumMod val="60000"/>
                <a:lumOff val="40000"/>
              </a:schemeClr>
            </a:outerShdw>
          </a:effectLst>
        </p:spPr>
        <p:txBody>
          <a:bodyPr anchor="ctr"/>
          <a:lstStyle>
            <a:lvl1pPr>
              <a:buNone/>
              <a:defRPr sz="35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0</a:t>
            </a:r>
          </a:p>
        </p:txBody>
      </p:sp>
      <p:sp>
        <p:nvSpPr>
          <p:cNvPr id="40" name="Tijdelijke aanduiding voor tekst 33">
            <a:extLst>
              <a:ext uri="{FF2B5EF4-FFF2-40B4-BE49-F238E27FC236}">
                <a16:creationId xmlns:a16="http://schemas.microsoft.com/office/drawing/2014/main" id="{9878626C-28C9-2FA0-FDC2-3481EF4D81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18507" y="5753396"/>
            <a:ext cx="6181725" cy="788988"/>
          </a:xfrm>
          <a:prstGeom prst="rect">
            <a:avLst/>
          </a:prstGeom>
          <a:solidFill>
            <a:schemeClr val="bg1"/>
          </a:solidFill>
          <a:effectLst>
            <a:outerShdw dist="50800" dir="5400000" algn="ctr" rotWithShape="0">
              <a:schemeClr val="accent6">
                <a:lumMod val="60000"/>
                <a:lumOff val="40000"/>
              </a:schemeClr>
            </a:outerShdw>
          </a:effectLst>
        </p:spPr>
        <p:txBody>
          <a:bodyPr anchor="ctr"/>
          <a:lstStyle>
            <a:lvl1pPr>
              <a:buNone/>
              <a:defRPr sz="35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0	</a:t>
            </a:r>
          </a:p>
        </p:txBody>
      </p:sp>
      <p:sp>
        <p:nvSpPr>
          <p:cNvPr id="42" name="Tijdelijke aanduiding voor tekst 33">
            <a:extLst>
              <a:ext uri="{FF2B5EF4-FFF2-40B4-BE49-F238E27FC236}">
                <a16:creationId xmlns:a16="http://schemas.microsoft.com/office/drawing/2014/main" id="{C1705A3D-6965-AF57-67FB-C97CC9C450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18507" y="6620295"/>
            <a:ext cx="6181725" cy="788988"/>
          </a:xfrm>
          <a:prstGeom prst="rect">
            <a:avLst/>
          </a:prstGeom>
          <a:solidFill>
            <a:schemeClr val="bg1"/>
          </a:solidFill>
          <a:effectLst>
            <a:outerShdw dist="50800" dir="5400000" algn="ctr" rotWithShape="0">
              <a:schemeClr val="accent6">
                <a:lumMod val="60000"/>
                <a:lumOff val="40000"/>
              </a:schemeClr>
            </a:outerShdw>
          </a:effectLst>
        </p:spPr>
        <p:txBody>
          <a:bodyPr anchor="ctr"/>
          <a:lstStyle>
            <a:lvl1pPr>
              <a:buNone/>
              <a:defRPr sz="35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0</a:t>
            </a:r>
          </a:p>
        </p:txBody>
      </p: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DD1CC68B-664F-57DB-47BC-6E809209C23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287000" y="3264752"/>
            <a:ext cx="6181724" cy="555830"/>
          </a:xfrm>
          <a:prstGeom prst="rect">
            <a:avLst/>
          </a:prstGeom>
        </p:spPr>
        <p:txBody>
          <a:bodyPr/>
          <a:lstStyle>
            <a:lvl1pPr algn="l">
              <a:lnSpc>
                <a:spcPts val="3599"/>
              </a:lnSpc>
              <a:buNone/>
              <a:defRPr/>
            </a:lvl1pPr>
          </a:lstStyle>
          <a:p>
            <a:pPr algn="l">
              <a:lnSpc>
                <a:spcPts val="3599"/>
              </a:lnSpc>
            </a:pPr>
            <a:r>
              <a:rPr lang="en-US" sz="2800" dirty="0">
                <a:solidFill>
                  <a:srgbClr val="211D1A"/>
                </a:solidFill>
                <a:latin typeface="+mn-lt"/>
                <a:ea typeface="Arial"/>
                <a:cs typeface="Arial"/>
                <a:sym typeface="Arial"/>
              </a:rPr>
              <a:t>Lorem Ipsum</a:t>
            </a:r>
          </a:p>
        </p:txBody>
      </p:sp>
      <p:sp>
        <p:nvSpPr>
          <p:cNvPr id="48" name="Tijdelijke aanduiding voor tekst 44">
            <a:extLst>
              <a:ext uri="{FF2B5EF4-FFF2-40B4-BE49-F238E27FC236}">
                <a16:creationId xmlns:a16="http://schemas.microsoft.com/office/drawing/2014/main" id="{87ADA90E-DAE0-AB15-EC5E-458239AE2FF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287000" y="4142081"/>
            <a:ext cx="6181724" cy="555830"/>
          </a:xfrm>
          <a:prstGeom prst="rect">
            <a:avLst/>
          </a:prstGeom>
        </p:spPr>
        <p:txBody>
          <a:bodyPr/>
          <a:lstStyle>
            <a:lvl1pPr algn="l">
              <a:lnSpc>
                <a:spcPts val="3599"/>
              </a:lnSpc>
              <a:buNone/>
              <a:defRPr/>
            </a:lvl1pPr>
          </a:lstStyle>
          <a:p>
            <a:pPr algn="l">
              <a:lnSpc>
                <a:spcPts val="3599"/>
              </a:lnSpc>
            </a:pPr>
            <a:r>
              <a:rPr lang="en-US" sz="2800" dirty="0">
                <a:solidFill>
                  <a:srgbClr val="211D1A"/>
                </a:solidFill>
                <a:latin typeface="+mn-lt"/>
                <a:ea typeface="Arial"/>
                <a:cs typeface="Arial"/>
                <a:sym typeface="Arial"/>
              </a:rPr>
              <a:t>Lorem Ipsum</a:t>
            </a:r>
          </a:p>
        </p:txBody>
      </p:sp>
      <p:sp>
        <p:nvSpPr>
          <p:cNvPr id="49" name="Tijdelijke aanduiding voor tekst 44">
            <a:extLst>
              <a:ext uri="{FF2B5EF4-FFF2-40B4-BE49-F238E27FC236}">
                <a16:creationId xmlns:a16="http://schemas.microsoft.com/office/drawing/2014/main" id="{18D3779F-6A93-8240-E8E0-8EABF003449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287000" y="5007053"/>
            <a:ext cx="6181724" cy="555830"/>
          </a:xfrm>
          <a:prstGeom prst="rect">
            <a:avLst/>
          </a:prstGeom>
        </p:spPr>
        <p:txBody>
          <a:bodyPr/>
          <a:lstStyle>
            <a:lvl1pPr algn="l">
              <a:lnSpc>
                <a:spcPts val="3599"/>
              </a:lnSpc>
              <a:buNone/>
              <a:defRPr/>
            </a:lvl1pPr>
          </a:lstStyle>
          <a:p>
            <a:pPr algn="l">
              <a:lnSpc>
                <a:spcPts val="3599"/>
              </a:lnSpc>
            </a:pPr>
            <a:r>
              <a:rPr lang="en-US" sz="2800" dirty="0">
                <a:solidFill>
                  <a:srgbClr val="211D1A"/>
                </a:solidFill>
                <a:latin typeface="+mn-lt"/>
                <a:ea typeface="Arial"/>
                <a:cs typeface="Arial"/>
                <a:sym typeface="Arial"/>
              </a:rPr>
              <a:t>Lorem Ipsum</a:t>
            </a:r>
          </a:p>
        </p:txBody>
      </p:sp>
      <p:sp>
        <p:nvSpPr>
          <p:cNvPr id="51" name="Tijdelijke aanduiding voor tekst 44">
            <a:extLst>
              <a:ext uri="{FF2B5EF4-FFF2-40B4-BE49-F238E27FC236}">
                <a16:creationId xmlns:a16="http://schemas.microsoft.com/office/drawing/2014/main" id="{7837C82A-4063-9831-BAB8-C442A23DF7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87000" y="5872026"/>
            <a:ext cx="6181724" cy="555830"/>
          </a:xfrm>
          <a:prstGeom prst="rect">
            <a:avLst/>
          </a:prstGeom>
        </p:spPr>
        <p:txBody>
          <a:bodyPr/>
          <a:lstStyle>
            <a:lvl1pPr algn="l">
              <a:lnSpc>
                <a:spcPts val="3599"/>
              </a:lnSpc>
              <a:buNone/>
              <a:defRPr/>
            </a:lvl1pPr>
          </a:lstStyle>
          <a:p>
            <a:pPr algn="l">
              <a:lnSpc>
                <a:spcPts val="3599"/>
              </a:lnSpc>
            </a:pPr>
            <a:r>
              <a:rPr lang="en-US" sz="2800" dirty="0">
                <a:solidFill>
                  <a:srgbClr val="211D1A"/>
                </a:solidFill>
                <a:latin typeface="+mn-lt"/>
                <a:ea typeface="Arial"/>
                <a:cs typeface="Arial"/>
                <a:sym typeface="Arial"/>
              </a:rPr>
              <a:t>Lorem Ipsum</a:t>
            </a:r>
          </a:p>
        </p:txBody>
      </p:sp>
      <p:sp>
        <p:nvSpPr>
          <p:cNvPr id="52" name="Tijdelijke aanduiding voor tekst 44">
            <a:extLst>
              <a:ext uri="{FF2B5EF4-FFF2-40B4-BE49-F238E27FC236}">
                <a16:creationId xmlns:a16="http://schemas.microsoft.com/office/drawing/2014/main" id="{718B14EB-778B-23F3-B942-8CD8017933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87000" y="6736999"/>
            <a:ext cx="6181724" cy="555830"/>
          </a:xfrm>
          <a:prstGeom prst="rect">
            <a:avLst/>
          </a:prstGeom>
        </p:spPr>
        <p:txBody>
          <a:bodyPr/>
          <a:lstStyle>
            <a:lvl1pPr algn="l">
              <a:lnSpc>
                <a:spcPts val="3599"/>
              </a:lnSpc>
              <a:buNone/>
              <a:defRPr/>
            </a:lvl1pPr>
          </a:lstStyle>
          <a:p>
            <a:pPr algn="l">
              <a:lnSpc>
                <a:spcPts val="3599"/>
              </a:lnSpc>
            </a:pPr>
            <a:r>
              <a:rPr lang="en-US" sz="2800" dirty="0">
                <a:solidFill>
                  <a:srgbClr val="211D1A"/>
                </a:solidFill>
                <a:latin typeface="+mn-lt"/>
                <a:ea typeface="Arial"/>
                <a:cs typeface="Arial"/>
                <a:sym typeface="Arial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840748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6">
            <a:extLst>
              <a:ext uri="{FF2B5EF4-FFF2-40B4-BE49-F238E27FC236}">
                <a16:creationId xmlns:a16="http://schemas.microsoft.com/office/drawing/2014/main" id="{D251406B-6528-2FFC-3652-CC91B70F6A3D}"/>
              </a:ext>
            </a:extLst>
          </p:cNvPr>
          <p:cNvSpPr/>
          <p:nvPr userDrawn="1"/>
        </p:nvSpPr>
        <p:spPr>
          <a:xfrm>
            <a:off x="952500" y="721066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D3DFF0E3-DDA8-C8AC-D489-F07918041E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124907" y="133350"/>
            <a:ext cx="5163093" cy="10629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F4004AA-7A90-24EA-F61D-2DC52E9016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77550" y="6433866"/>
            <a:ext cx="7410450" cy="6988717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E0A6154-3F91-AF27-C923-F44CF0BD3809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14173200" y="361539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/>
              <a:t>Place your logo here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6A3E8764-3EE9-B329-DC84-0090EE9F77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99870" y="2760345"/>
            <a:ext cx="6901130" cy="897814"/>
          </a:xfrm>
          <a:prstGeom prst="rect">
            <a:avLst/>
          </a:prstGeom>
        </p:spPr>
        <p:txBody>
          <a:bodyPr/>
          <a:lstStyle>
            <a:lvl1pPr>
              <a:buNone/>
              <a:defRPr sz="6000" b="1">
                <a:solidFill>
                  <a:srgbClr val="F26901"/>
                </a:solidFill>
              </a:defRPr>
            </a:lvl1pPr>
          </a:lstStyle>
          <a:p>
            <a:pPr lvl="0"/>
            <a:r>
              <a:rPr lang="nl-NL" dirty="0" err="1"/>
              <a:t>Title</a:t>
            </a:r>
            <a:endParaRPr lang="nl-NL" dirty="0"/>
          </a:p>
        </p:txBody>
      </p:sp>
      <p:sp>
        <p:nvSpPr>
          <p:cNvPr id="24" name="Tijdelijke aanduiding voor tekst 3">
            <a:extLst>
              <a:ext uri="{FF2B5EF4-FFF2-40B4-BE49-F238E27FC236}">
                <a16:creationId xmlns:a16="http://schemas.microsoft.com/office/drawing/2014/main" id="{ED77DABC-9140-F033-A38E-673AEB05A2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99870" y="4228542"/>
            <a:ext cx="9486900" cy="4800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21269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4">
            <a:extLst>
              <a:ext uri="{FF2B5EF4-FFF2-40B4-BE49-F238E27FC236}">
                <a16:creationId xmlns:a16="http://schemas.microsoft.com/office/drawing/2014/main" id="{D39BD334-4203-9836-42B4-5AE72E3E2731}"/>
              </a:ext>
            </a:extLst>
          </p:cNvPr>
          <p:cNvSpPr/>
          <p:nvPr userDrawn="1"/>
        </p:nvSpPr>
        <p:spPr>
          <a:xfrm>
            <a:off x="16522694" y="8843593"/>
            <a:ext cx="317103" cy="299230"/>
          </a:xfrm>
          <a:custGeom>
            <a:avLst/>
            <a:gdLst/>
            <a:ahLst/>
            <a:cxnLst/>
            <a:rect l="l" t="t" r="r" b="b"/>
            <a:pathLst>
              <a:path w="317103" h="299230">
                <a:moveTo>
                  <a:pt x="0" y="0"/>
                </a:moveTo>
                <a:lnTo>
                  <a:pt x="317103" y="0"/>
                </a:lnTo>
                <a:lnTo>
                  <a:pt x="317103" y="299229"/>
                </a:lnTo>
                <a:lnTo>
                  <a:pt x="0" y="2992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10EBE5D8-BC7F-B5B4-655C-1EB51E784F27}"/>
              </a:ext>
            </a:extLst>
          </p:cNvPr>
          <p:cNvSpPr/>
          <p:nvPr userDrawn="1"/>
        </p:nvSpPr>
        <p:spPr>
          <a:xfrm>
            <a:off x="952500" y="721066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2F87D85-2B60-4C22-1B27-9DE94A20A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96868" y="1731824"/>
            <a:ext cx="5307273" cy="75264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B4C3CE9-30F7-789B-D4F5-89AC738EB501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14173200" y="361539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/>
              <a:t>Place your logo here</a:t>
            </a:r>
          </a:p>
        </p:txBody>
      </p:sp>
      <p:sp>
        <p:nvSpPr>
          <p:cNvPr id="13" name="Tijdelijke aanduiding voor inhoud 12">
            <a:extLst>
              <a:ext uri="{FF2B5EF4-FFF2-40B4-BE49-F238E27FC236}">
                <a16:creationId xmlns:a16="http://schemas.microsoft.com/office/drawing/2014/main" id="{A83512C3-608A-92A4-CC2B-2D48B87F7A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643" y="5495062"/>
            <a:ext cx="8034337" cy="37632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743D63E-C98A-9A7D-448E-227F4CC1D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31643" y="3467100"/>
            <a:ext cx="8953500" cy="16764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title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here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3906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0">
            <a:extLst>
              <a:ext uri="{FF2B5EF4-FFF2-40B4-BE49-F238E27FC236}">
                <a16:creationId xmlns:a16="http://schemas.microsoft.com/office/drawing/2014/main" id="{64A27D7A-51CA-F409-0324-C9EAA42269D8}"/>
              </a:ext>
            </a:extLst>
          </p:cNvPr>
          <p:cNvSpPr/>
          <p:nvPr userDrawn="1"/>
        </p:nvSpPr>
        <p:spPr>
          <a:xfrm>
            <a:off x="952500" y="721066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A8BFED3-3AE4-498C-2DD2-2D85DA60FEA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14173200" y="361539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/>
              <a:t>Place your logo here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3D47EED-A4BD-26B5-B492-BDA133F497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99870" y="4228542"/>
            <a:ext cx="9486900" cy="4800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12">
            <a:extLst>
              <a:ext uri="{FF2B5EF4-FFF2-40B4-BE49-F238E27FC236}">
                <a16:creationId xmlns:a16="http://schemas.microsoft.com/office/drawing/2014/main" id="{884B5C8D-FD13-B289-A602-6ADF797E34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99870" y="2760345"/>
            <a:ext cx="6901130" cy="897814"/>
          </a:xfrm>
          <a:prstGeom prst="rect">
            <a:avLst/>
          </a:prstGeom>
        </p:spPr>
        <p:txBody>
          <a:bodyPr/>
          <a:lstStyle>
            <a:lvl1pPr>
              <a:buNone/>
              <a:defRPr sz="6000" b="1">
                <a:solidFill>
                  <a:srgbClr val="F26901"/>
                </a:solidFill>
              </a:defRPr>
            </a:lvl1pPr>
          </a:lstStyle>
          <a:p>
            <a:pPr lvl="0"/>
            <a:r>
              <a:rPr lang="nl-NL" dirty="0" err="1"/>
              <a:t>Title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22910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0">
            <a:extLst>
              <a:ext uri="{FF2B5EF4-FFF2-40B4-BE49-F238E27FC236}">
                <a16:creationId xmlns:a16="http://schemas.microsoft.com/office/drawing/2014/main" id="{64A27D7A-51CA-F409-0324-C9EAA42269D8}"/>
              </a:ext>
            </a:extLst>
          </p:cNvPr>
          <p:cNvSpPr/>
          <p:nvPr userDrawn="1"/>
        </p:nvSpPr>
        <p:spPr>
          <a:xfrm>
            <a:off x="952500" y="721066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A8BFED3-3AE4-498C-2DD2-2D85DA60FEA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14173200" y="361539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/>
              <a:t>Place your logo here</a:t>
            </a:r>
          </a:p>
        </p:txBody>
      </p:sp>
    </p:spTree>
    <p:extLst>
      <p:ext uri="{BB962C8B-B14F-4D97-AF65-F5344CB8AC3E}">
        <p14:creationId xmlns:p14="http://schemas.microsoft.com/office/powerpoint/2010/main" val="242760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s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id="{9512EA72-6B56-51E5-6176-B123FB894BAD}"/>
              </a:ext>
            </a:extLst>
          </p:cNvPr>
          <p:cNvGrpSpPr/>
          <p:nvPr userDrawn="1"/>
        </p:nvGrpSpPr>
        <p:grpSpPr>
          <a:xfrm>
            <a:off x="711704" y="8521601"/>
            <a:ext cx="11286063" cy="926573"/>
            <a:chOff x="0" y="0"/>
            <a:chExt cx="2972461" cy="244036"/>
          </a:xfrm>
        </p:grpSpPr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DDEE9076-65DB-BD3F-E672-6D8C2CAC3436}"/>
                </a:ext>
              </a:extLst>
            </p:cNvPr>
            <p:cNvSpPr/>
            <p:nvPr/>
          </p:nvSpPr>
          <p:spPr>
            <a:xfrm>
              <a:off x="0" y="0"/>
              <a:ext cx="2972461" cy="244036"/>
            </a:xfrm>
            <a:custGeom>
              <a:avLst/>
              <a:gdLst/>
              <a:ahLst/>
              <a:cxnLst/>
              <a:rect l="l" t="t" r="r" b="b"/>
              <a:pathLst>
                <a:path w="2972461" h="244036">
                  <a:moveTo>
                    <a:pt x="34985" y="0"/>
                  </a:moveTo>
                  <a:lnTo>
                    <a:pt x="2937477" y="0"/>
                  </a:lnTo>
                  <a:cubicBezTo>
                    <a:pt x="2946755" y="0"/>
                    <a:pt x="2955653" y="3686"/>
                    <a:pt x="2962214" y="10247"/>
                  </a:cubicBezTo>
                  <a:cubicBezTo>
                    <a:pt x="2968775" y="16808"/>
                    <a:pt x="2972461" y="25706"/>
                    <a:pt x="2972461" y="34985"/>
                  </a:cubicBezTo>
                  <a:lnTo>
                    <a:pt x="2972461" y="209051"/>
                  </a:lnTo>
                  <a:cubicBezTo>
                    <a:pt x="2972461" y="218330"/>
                    <a:pt x="2968775" y="227228"/>
                    <a:pt x="2962214" y="233789"/>
                  </a:cubicBezTo>
                  <a:cubicBezTo>
                    <a:pt x="2955653" y="240350"/>
                    <a:pt x="2946755" y="244036"/>
                    <a:pt x="2937477" y="244036"/>
                  </a:cubicBezTo>
                  <a:lnTo>
                    <a:pt x="34985" y="244036"/>
                  </a:lnTo>
                  <a:cubicBezTo>
                    <a:pt x="15663" y="244036"/>
                    <a:pt x="0" y="228373"/>
                    <a:pt x="0" y="209051"/>
                  </a:cubicBezTo>
                  <a:lnTo>
                    <a:pt x="0" y="34985"/>
                  </a:lnTo>
                  <a:cubicBezTo>
                    <a:pt x="0" y="15663"/>
                    <a:pt x="15663" y="0"/>
                    <a:pt x="34985" y="0"/>
                  </a:cubicBezTo>
                  <a:close/>
                </a:path>
              </a:pathLst>
            </a:custGeom>
            <a:solidFill>
              <a:srgbClr val="780096">
                <a:alpha val="80784"/>
              </a:srgbClr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06A33F20-5806-74BD-507A-B5A5D57370B0}"/>
                </a:ext>
              </a:extLst>
            </p:cNvPr>
            <p:cNvSpPr txBox="1"/>
            <p:nvPr/>
          </p:nvSpPr>
          <p:spPr>
            <a:xfrm>
              <a:off x="0" y="-38100"/>
              <a:ext cx="2972461" cy="2821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55"/>
                </a:lnSpc>
              </a:pPr>
              <a:endParaRPr/>
            </a:p>
          </p:txBody>
        </p:sp>
      </p:grp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B6759E9-7575-CB24-17E0-FF4C7044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4467" y="3089917"/>
            <a:ext cx="7772400" cy="2119687"/>
          </a:xfrm>
          <a:prstGeom prst="rect">
            <a:avLst/>
          </a:prstGeom>
        </p:spPr>
        <p:txBody>
          <a:bodyPr/>
          <a:lstStyle>
            <a:lvl1pPr algn="l">
              <a:defRPr sz="6000" b="1">
                <a:solidFill>
                  <a:srgbClr val="F26901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closing</a:t>
            </a:r>
            <a:r>
              <a:rPr lang="nl-NL" dirty="0"/>
              <a:t> statement </a:t>
            </a:r>
            <a:r>
              <a:rPr lang="nl-NL" dirty="0" err="1"/>
              <a:t>here</a:t>
            </a:r>
            <a:endParaRPr lang="nl-NL" sz="6000" dirty="0"/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49DB1D7E-C80B-0DA5-E0C2-F800417128A5}"/>
              </a:ext>
            </a:extLst>
          </p:cNvPr>
          <p:cNvSpPr/>
          <p:nvPr userDrawn="1"/>
        </p:nvSpPr>
        <p:spPr>
          <a:xfrm>
            <a:off x="5467507" y="8788487"/>
            <a:ext cx="202927" cy="202927"/>
          </a:xfrm>
          <a:custGeom>
            <a:avLst/>
            <a:gdLst/>
            <a:ahLst/>
            <a:cxnLst/>
            <a:rect l="l" t="t" r="r" b="b"/>
            <a:pathLst>
              <a:path w="202927" h="202927">
                <a:moveTo>
                  <a:pt x="0" y="0"/>
                </a:moveTo>
                <a:lnTo>
                  <a:pt x="202928" y="0"/>
                </a:lnTo>
                <a:lnTo>
                  <a:pt x="202928" y="202927"/>
                </a:lnTo>
                <a:lnTo>
                  <a:pt x="0" y="2029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B7F270AD-10F3-EACC-99CE-2D46517C638D}"/>
              </a:ext>
            </a:extLst>
          </p:cNvPr>
          <p:cNvSpPr/>
          <p:nvPr userDrawn="1"/>
        </p:nvSpPr>
        <p:spPr>
          <a:xfrm>
            <a:off x="9300040" y="8763964"/>
            <a:ext cx="199886" cy="203965"/>
          </a:xfrm>
          <a:custGeom>
            <a:avLst/>
            <a:gdLst/>
            <a:ahLst/>
            <a:cxnLst/>
            <a:rect l="l" t="t" r="r" b="b"/>
            <a:pathLst>
              <a:path w="199886" h="203965">
                <a:moveTo>
                  <a:pt x="0" y="0"/>
                </a:moveTo>
                <a:lnTo>
                  <a:pt x="199886" y="0"/>
                </a:lnTo>
                <a:lnTo>
                  <a:pt x="199886" y="203965"/>
                </a:lnTo>
                <a:lnTo>
                  <a:pt x="0" y="203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58244964-AD09-73C5-1B07-3EC26D87F053}"/>
              </a:ext>
            </a:extLst>
          </p:cNvPr>
          <p:cNvSpPr/>
          <p:nvPr userDrawn="1"/>
        </p:nvSpPr>
        <p:spPr>
          <a:xfrm>
            <a:off x="1312199" y="8788487"/>
            <a:ext cx="139285" cy="177330"/>
          </a:xfrm>
          <a:custGeom>
            <a:avLst/>
            <a:gdLst/>
            <a:ahLst/>
            <a:cxnLst/>
            <a:rect l="l" t="t" r="r" b="b"/>
            <a:pathLst>
              <a:path w="139285" h="177330">
                <a:moveTo>
                  <a:pt x="0" y="0"/>
                </a:moveTo>
                <a:lnTo>
                  <a:pt x="139285" y="0"/>
                </a:lnTo>
                <a:lnTo>
                  <a:pt x="139285" y="177330"/>
                </a:lnTo>
                <a:lnTo>
                  <a:pt x="0" y="1773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8A573880-298A-1F19-D32C-F0EDF4EACAC5}"/>
              </a:ext>
            </a:extLst>
          </p:cNvPr>
          <p:cNvSpPr txBox="1"/>
          <p:nvPr userDrawn="1"/>
        </p:nvSpPr>
        <p:spPr>
          <a:xfrm>
            <a:off x="1543817" y="8747717"/>
            <a:ext cx="3866540" cy="522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0"/>
              </a:lnSpc>
            </a:pPr>
            <a:r>
              <a:rPr lang="en-US" sz="1550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Wilhelmina van </a:t>
            </a:r>
            <a:r>
              <a:rPr lang="en-US" sz="1550" dirty="0" err="1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Pruisenweg</a:t>
            </a:r>
            <a:r>
              <a:rPr lang="en-US" sz="1550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 104</a:t>
            </a:r>
          </a:p>
          <a:p>
            <a:pPr algn="l">
              <a:lnSpc>
                <a:spcPts val="2170"/>
              </a:lnSpc>
              <a:spcBef>
                <a:spcPct val="0"/>
              </a:spcBef>
            </a:pPr>
            <a:r>
              <a:rPr lang="en-US" sz="1550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2595 AN The Hague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3ABA4629-23D0-6E1B-13CF-8050931C4E8C}"/>
              </a:ext>
            </a:extLst>
          </p:cNvPr>
          <p:cNvSpPr txBox="1"/>
          <p:nvPr userDrawn="1"/>
        </p:nvSpPr>
        <p:spPr>
          <a:xfrm>
            <a:off x="9541282" y="8735523"/>
            <a:ext cx="1987171" cy="255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0"/>
              </a:lnSpc>
            </a:pPr>
            <a:r>
              <a:rPr lang="en-US" sz="1550" dirty="0">
                <a:solidFill>
                  <a:srgbClr val="FE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+31 (0)70 205 1400 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D7869AC9-5382-CEE2-7D58-A4EA58516598}"/>
              </a:ext>
            </a:extLst>
          </p:cNvPr>
          <p:cNvSpPr txBox="1"/>
          <p:nvPr userDrawn="1"/>
        </p:nvSpPr>
        <p:spPr>
          <a:xfrm>
            <a:off x="5793160" y="8747717"/>
            <a:ext cx="3037567" cy="255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0"/>
              </a:lnSpc>
            </a:pPr>
            <a:r>
              <a:rPr lang="en-US" sz="1550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https://</a:t>
            </a:r>
            <a:r>
              <a:rPr lang="en-US" sz="1550" dirty="0" err="1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www.health-holland.com</a:t>
            </a:r>
            <a:r>
              <a:rPr lang="en-US" sz="1550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/</a:t>
            </a:r>
          </a:p>
        </p:txBody>
      </p:sp>
      <p:sp>
        <p:nvSpPr>
          <p:cNvPr id="15" name="Freeform 17">
            <a:extLst>
              <a:ext uri="{FF2B5EF4-FFF2-40B4-BE49-F238E27FC236}">
                <a16:creationId xmlns:a16="http://schemas.microsoft.com/office/drawing/2014/main" id="{EBD0215A-45BB-3B8F-A535-0C8700A459C5}"/>
              </a:ext>
            </a:extLst>
          </p:cNvPr>
          <p:cNvSpPr/>
          <p:nvPr userDrawn="1"/>
        </p:nvSpPr>
        <p:spPr>
          <a:xfrm>
            <a:off x="990600" y="5464120"/>
            <a:ext cx="3809457" cy="615267"/>
          </a:xfrm>
          <a:custGeom>
            <a:avLst/>
            <a:gdLst/>
            <a:ahLst/>
            <a:cxnLst/>
            <a:rect l="l" t="t" r="r" b="b"/>
            <a:pathLst>
              <a:path w="3809457" h="615267">
                <a:moveTo>
                  <a:pt x="0" y="0"/>
                </a:moveTo>
                <a:lnTo>
                  <a:pt x="3809457" y="0"/>
                </a:lnTo>
                <a:lnTo>
                  <a:pt x="3809457" y="615268"/>
                </a:lnTo>
                <a:lnTo>
                  <a:pt x="0" y="6152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83" r="-168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1A058FB-FBF1-2E7F-2D73-EFF2DED750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496800" y="726686"/>
            <a:ext cx="5307273" cy="87214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B3069D64-5EBF-4C9C-EA36-5B6C2DFFB86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249327" y="4993188"/>
            <a:ext cx="3581400" cy="1949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  <a:p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je logo</a:t>
            </a:r>
          </a:p>
        </p:txBody>
      </p:sp>
    </p:spTree>
    <p:extLst>
      <p:ext uri="{BB962C8B-B14F-4D97-AF65-F5344CB8AC3E}">
        <p14:creationId xmlns:p14="http://schemas.microsoft.com/office/powerpoint/2010/main" val="320493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12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715" r:id="rId2"/>
    <p:sldLayoutId id="2147483696" r:id="rId3"/>
    <p:sldLayoutId id="2147483697" r:id="rId4"/>
    <p:sldLayoutId id="2147483692" r:id="rId5"/>
    <p:sldLayoutId id="2147483709" r:id="rId6"/>
    <p:sldLayoutId id="2147483683" r:id="rId7"/>
    <p:sldLayoutId id="2147483712" r:id="rId8"/>
    <p:sldLayoutId id="2147483684" r:id="rId9"/>
    <p:sldLayoutId id="2147483713" r:id="rId10"/>
    <p:sldLayoutId id="2147483708" r:id="rId11"/>
    <p:sldLayoutId id="2147483716" r:id="rId12"/>
    <p:sldLayoutId id="2147483714" r:id="rId13"/>
    <p:sldLayoutId id="214748368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rgbClr val="F2690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C2D6BA-4A35-CCBF-691E-50B7244857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CB67186-7B01-19F1-C133-777D1F385F13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1806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0E80B8-85EB-393B-4C83-F2DBB2B619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34F7ACA-CC6D-E686-459C-1963F0F4CDD3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3993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97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086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F597C043-3CAF-7662-6516-77A952D2F6B6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A255F0B-7F74-5C16-EC42-02B7B3CB3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256C58B-68CB-CFDA-733C-A866636B6B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4058DDD-A78C-65C1-6D1B-75CCA445C6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3704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9F214968-D27D-37DA-0E8C-F1CC59C1159D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2D4C154-D12C-B62A-DD68-41A004589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6021A60-485C-F265-D18D-3262B4342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CE4E60D-5158-0FB2-2928-10BB2F6689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0908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2F218-A9F2-23EB-231F-D6434530C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BE627BA-20B2-E419-EF30-4BB0353920EA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7131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F050FF-69D4-5747-9051-F7E588CE4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694081C-B73E-2CDC-0CC4-F1792B7B6353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88D4B72-6F2E-F4CA-3AB0-32DFD5C0222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9687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AC3E8C-2F06-D65C-2DB9-17EB76663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F423525-E4E1-A80A-CC4C-E76BB079BB1C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EF4BF04-A633-3A37-2111-8F99FB482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D83AB77-05CF-B3F3-FA54-6581BC107E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33659AB8-78A3-4FFF-AB77-623A82FB22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B2785435-7C62-2B2C-28E4-6DB58645D4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093E685-5583-2202-FC47-F7647AA3F4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AA78D491-A6D8-45AC-B427-6FE36EE986C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3A2B32D6-B501-B93B-EB0C-6C554A0CD2E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09B22B32-947F-0453-0450-8611E4C99D1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974BBED4-9A95-F9A7-F508-8782276B20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CADE42F3-3042-026C-3D90-5B5DFED48D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456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26643CD7-D257-F14E-1412-2F9828453AC0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EF3C91A-D398-253C-705E-D267010406D5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EE57A08-1C4F-847A-198C-B694DA92262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D853006-2D0A-33AA-28EF-A44516D1D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0356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F6D9766C-AC75-75CF-5522-4F29182F5DB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8512609A-6D65-0450-EE72-692C61DCA1EF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4398C94-426F-528D-E441-A562A5ED83D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99870" y="4004759"/>
            <a:ext cx="11336588" cy="1284830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7B4A98D-0FF4-B52F-2BAB-E3E17ABE0C1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99870" y="5448300"/>
            <a:ext cx="11336588" cy="1284830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60DF599F-9EBC-E600-9C4C-2B36B0849AD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99870" y="6830470"/>
            <a:ext cx="11336588" cy="1284830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6911F722-2D5D-5433-9966-F87B0D6E944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9500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91357567-1BF9-D8AD-01C3-5A54DB1661EA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8944A2CC-815F-28FC-C9A0-C05DE4E0978B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1281530-E991-7C99-C5F3-783B0C5E27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AE9E6D0-F8BA-13FD-892F-90459EC460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2050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6EA766B3-BC92-A0A9-F7C0-B30D673C6E4C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369C92-B264-B311-2588-BF5069E36F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FCC8A01-DD55-9192-3DB5-A72DF9B3ED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1492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3BE3A113-6F5E-6CF2-1BB4-8BE6CBF9DA34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1432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D17C7734-ADAA-1BBE-CE32-1D5C0620053B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8BBC0880-0D2C-408C-A666-887455BD1A42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3115464"/>
      </p:ext>
    </p:extLst>
  </p:cSld>
  <p:clrMapOvr>
    <a:masterClrMapping/>
  </p:clrMapOvr>
</p:sld>
</file>

<file path=ppt/theme/theme1.xml><?xml version="1.0" encoding="utf-8"?>
<a:theme xmlns:a="http://schemas.openxmlformats.org/drawingml/2006/main" name="Health Holland template">
  <a:themeElements>
    <a:clrScheme name="Aangepast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169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B1C36385E501408A544AE6B17C83C2" ma:contentTypeVersion="19" ma:contentTypeDescription="Een nieuw document maken." ma:contentTypeScope="" ma:versionID="c5109ac5c717cbcf1461b574c01fbafc">
  <xsd:schema xmlns:xsd="http://www.w3.org/2001/XMLSchema" xmlns:xs="http://www.w3.org/2001/XMLSchema" xmlns:p="http://schemas.microsoft.com/office/2006/metadata/properties" xmlns:ns2="3bc82a5c-a3c4-44bd-982b-700856bb6503" xmlns:ns3="b5c32d9d-ebaa-48e4-a47b-e71dfa22ea6e" targetNamespace="http://schemas.microsoft.com/office/2006/metadata/properties" ma:root="true" ma:fieldsID="4269f530daeb6f77be6878cf09e308bc" ns2:_="" ns3:_="">
    <xsd:import namespace="3bc82a5c-a3c4-44bd-982b-700856bb6503"/>
    <xsd:import namespace="b5c32d9d-ebaa-48e4-a47b-e71dfa22ea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c82a5c-a3c4-44bd-982b-700856bb65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af772795-f9eb-4fac-9249-dc978c3a7c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c32d9d-ebaa-48e4-a47b-e71dfa22ea6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4f76da9-25ba-4762-8d9b-7e3ddfe9462c}" ma:internalName="TaxCatchAll" ma:showField="CatchAllData" ma:web="b5c32d9d-ebaa-48e4-a47b-e71dfa22ea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bc82a5c-a3c4-44bd-982b-700856bb6503">
      <Terms xmlns="http://schemas.microsoft.com/office/infopath/2007/PartnerControls"/>
    </lcf76f155ced4ddcb4097134ff3c332f>
    <TaxCatchAll xmlns="b5c32d9d-ebaa-48e4-a47b-e71dfa22ea6e" xsi:nil="true"/>
  </documentManagement>
</p:properties>
</file>

<file path=customXml/itemProps1.xml><?xml version="1.0" encoding="utf-8"?>
<ds:datastoreItem xmlns:ds="http://schemas.openxmlformats.org/officeDocument/2006/customXml" ds:itemID="{10905592-449D-40D4-AF83-7A3388839B9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C195F8-E24A-45BC-A000-59380848CC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c82a5c-a3c4-44bd-982b-700856bb6503"/>
    <ds:schemaRef ds:uri="b5c32d9d-ebaa-48e4-a47b-e71dfa22ea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FCAAA4-4536-41BB-9FA5-CF3DB1058E85}">
  <ds:schemaRefs>
    <ds:schemaRef ds:uri="http://purl.org/dc/elements/1.1/"/>
    <ds:schemaRef ds:uri="http://purl.org/dc/terms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b5c32d9d-ebaa-48e4-a47b-e71dfa22ea6e"/>
    <ds:schemaRef ds:uri="3bc82a5c-a3c4-44bd-982b-700856bb650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688</TotalTime>
  <Words>0</Words>
  <Application>Microsoft Macintosh PowerPoint</Application>
  <PresentationFormat>Aangepast</PresentationFormat>
  <Paragraphs>0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9" baseType="lpstr">
      <vt:lpstr>Arial</vt:lpstr>
      <vt:lpstr>Bricolage Grotesque</vt:lpstr>
      <vt:lpstr>Aptos</vt:lpstr>
      <vt:lpstr>Health Holland template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Template (niet aanpassen)</dc:title>
  <cp:lastModifiedBy>Chantal Lankhof</cp:lastModifiedBy>
  <cp:revision>6</cp:revision>
  <dcterms:created xsi:type="dcterms:W3CDTF">2006-08-16T00:00:00Z</dcterms:created>
  <dcterms:modified xsi:type="dcterms:W3CDTF">2026-05-13T13:47:16Z</dcterms:modified>
  <dc:identifier>DAHENtOWW7o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0x0101001FB1C36385E501408A544AE6B17C83C2</vt:lpwstr>
  </property>
  <property fmtid="{D5CDD505-2E9C-101B-9397-08002B2CF9AE}" pid="3" name="MediaServiceImageTags">
    <vt:lpwstr/>
  </property>
</Properties>
</file>