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0" r:id="rId4"/>
  </p:sldMasterIdLst>
  <p:notesMasterIdLst>
    <p:notesMasterId r:id="rId21"/>
  </p:notesMasterIdLst>
  <p:sldIdLst>
    <p:sldId id="278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</p:sldIdLst>
  <p:sldSz cx="18288000" cy="10287000"/>
  <p:notesSz cx="6858000" cy="9144000"/>
  <p:embeddedFontLst>
    <p:embeddedFont>
      <p:font typeface="Bricolage Grotesque" panose="020B0605040402000204" pitchFamily="3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5056"/>
    <a:srgbClr val="F26901"/>
    <a:srgbClr val="821304"/>
    <a:srgbClr val="F3F3EB"/>
    <a:srgbClr val="F9F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704" autoAdjust="0"/>
  </p:normalViewPr>
  <p:slideViewPr>
    <p:cSldViewPr>
      <p:cViewPr varScale="1">
        <p:scale>
          <a:sx n="80" d="100"/>
          <a:sy n="80" d="100"/>
        </p:scale>
        <p:origin x="5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tal Lankhof" userId="bbc35e96-0b24-46c1-b272-e723861e8572" providerId="ADAL" clId="{C37EAE21-845F-5B23-8E6D-B6D33A385400}"/>
    <pc:docChg chg="addSld delSld">
      <pc:chgData name="Chantal Lankhof" userId="bbc35e96-0b24-46c1-b272-e723861e8572" providerId="ADAL" clId="{C37EAE21-845F-5B23-8E6D-B6D33A385400}" dt="2026-03-21T16:59:35.796" v="1" actId="2696"/>
      <pc:docMkLst>
        <pc:docMk/>
      </pc:docMkLst>
      <pc:sldChg chg="new del">
        <pc:chgData name="Chantal Lankhof" userId="bbc35e96-0b24-46c1-b272-e723861e8572" providerId="ADAL" clId="{C37EAE21-845F-5B23-8E6D-B6D33A385400}" dt="2026-03-21T16:59:35.796" v="1" actId="2696"/>
        <pc:sldMkLst>
          <pc:docMk/>
          <pc:sldMk cId="1978741577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B5FBF-F263-8C44-8C35-7912A731953F}" type="datetimeFigureOut">
              <a:rPr lang="nl-NL" smtClean="0"/>
              <a:t>21-03-2026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B4CB9-05D4-8844-98B1-CBDBD78E31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700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14D211BE-477B-BEFF-E034-E93BF1DB7D9B}"/>
              </a:ext>
            </a:extLst>
          </p:cNvPr>
          <p:cNvSpPr/>
          <p:nvPr userDrawn="1"/>
        </p:nvSpPr>
        <p:spPr>
          <a:xfrm>
            <a:off x="1905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 cap="all" baseline="0" dirty="0"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4D6B8F-4CEC-89FC-8BF3-7E1BB02218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1676400"/>
            <a:ext cx="13716000" cy="3581400"/>
          </a:xfrm>
          <a:prstGeom prst="rect">
            <a:avLst/>
          </a:prstGeom>
        </p:spPr>
        <p:txBody>
          <a:bodyPr anchor="b"/>
          <a:lstStyle>
            <a:lvl1pPr algn="l">
              <a:defRPr sz="9800" b="1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KLIK HIER OM TITEL TOE TE VOEGEN</a:t>
            </a:r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13A818B1-D459-0F1A-D3EE-D24DDCF0FF70}"/>
              </a:ext>
            </a:extLst>
          </p:cNvPr>
          <p:cNvSpPr/>
          <p:nvPr userDrawn="1"/>
        </p:nvSpPr>
        <p:spPr>
          <a:xfrm>
            <a:off x="952500" y="6819900"/>
            <a:ext cx="3809457" cy="595558"/>
          </a:xfrm>
          <a:custGeom>
            <a:avLst/>
            <a:gdLst/>
            <a:ahLst/>
            <a:cxnLst/>
            <a:rect l="l" t="t" r="r" b="b"/>
            <a:pathLst>
              <a:path w="3809457" h="595558">
                <a:moveTo>
                  <a:pt x="0" y="0"/>
                </a:moveTo>
                <a:lnTo>
                  <a:pt x="3809457" y="0"/>
                </a:lnTo>
                <a:lnTo>
                  <a:pt x="3809457" y="595558"/>
                </a:lnTo>
                <a:lnTo>
                  <a:pt x="0" y="595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32B0831-980B-FD42-AB63-617FACF6E7B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029200" y="6241913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</p:spTree>
    <p:extLst>
      <p:ext uri="{BB962C8B-B14F-4D97-AF65-F5344CB8AC3E}">
        <p14:creationId xmlns:p14="http://schemas.microsoft.com/office/powerpoint/2010/main" val="345436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tie pagj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5E1F7AE-385D-28A1-DE82-BA68BE6A7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08" y="-114300"/>
            <a:ext cx="18872908" cy="1061601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207ED42-C747-1BDB-87FA-10D830DE5754}"/>
              </a:ext>
            </a:extLst>
          </p:cNvPr>
          <p:cNvGrpSpPr/>
          <p:nvPr userDrawn="1"/>
        </p:nvGrpSpPr>
        <p:grpSpPr>
          <a:xfrm>
            <a:off x="15087600" y="-495300"/>
            <a:ext cx="3901851" cy="12770914"/>
            <a:chOff x="0" y="0"/>
            <a:chExt cx="1027648" cy="3363533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B78C11C-8D6E-8CAC-8231-90DBD3FF38C7}"/>
                </a:ext>
              </a:extLst>
            </p:cNvPr>
            <p:cNvSpPr/>
            <p:nvPr/>
          </p:nvSpPr>
          <p:spPr>
            <a:xfrm>
              <a:off x="0" y="0"/>
              <a:ext cx="1027648" cy="3363533"/>
            </a:xfrm>
            <a:custGeom>
              <a:avLst/>
              <a:gdLst/>
              <a:ahLst/>
              <a:cxnLst/>
              <a:rect l="l" t="t" r="r" b="b"/>
              <a:pathLst>
                <a:path w="1027648" h="3363533">
                  <a:moveTo>
                    <a:pt x="101192" y="0"/>
                  </a:moveTo>
                  <a:lnTo>
                    <a:pt x="926455" y="0"/>
                  </a:lnTo>
                  <a:cubicBezTo>
                    <a:pt x="982343" y="0"/>
                    <a:pt x="1027648" y="45305"/>
                    <a:pt x="1027648" y="101192"/>
                  </a:cubicBezTo>
                  <a:lnTo>
                    <a:pt x="1027648" y="3262341"/>
                  </a:lnTo>
                  <a:cubicBezTo>
                    <a:pt x="1027648" y="3289179"/>
                    <a:pt x="1016987" y="3314917"/>
                    <a:pt x="998009" y="3333895"/>
                  </a:cubicBezTo>
                  <a:cubicBezTo>
                    <a:pt x="979032" y="3352872"/>
                    <a:pt x="953293" y="3363533"/>
                    <a:pt x="926455" y="3363533"/>
                  </a:cubicBezTo>
                  <a:lnTo>
                    <a:pt x="101192" y="3363533"/>
                  </a:lnTo>
                  <a:cubicBezTo>
                    <a:pt x="74355" y="3363533"/>
                    <a:pt x="48616" y="3352872"/>
                    <a:pt x="29639" y="3333895"/>
                  </a:cubicBezTo>
                  <a:cubicBezTo>
                    <a:pt x="10661" y="3314917"/>
                    <a:pt x="0" y="3289179"/>
                    <a:pt x="0" y="3262341"/>
                  </a:cubicBezTo>
                  <a:lnTo>
                    <a:pt x="0" y="101192"/>
                  </a:lnTo>
                  <a:cubicBezTo>
                    <a:pt x="0" y="74355"/>
                    <a:pt x="10661" y="48616"/>
                    <a:pt x="29639" y="29639"/>
                  </a:cubicBezTo>
                  <a:cubicBezTo>
                    <a:pt x="48616" y="10661"/>
                    <a:pt x="74355" y="0"/>
                    <a:pt x="101192" y="0"/>
                  </a:cubicBezTo>
                  <a:close/>
                </a:path>
              </a:pathLst>
            </a:custGeom>
            <a:solidFill>
              <a:srgbClr val="F1690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C4E21BB-B9C2-6C34-38DF-4E6AF40286FB}"/>
                </a:ext>
              </a:extLst>
            </p:cNvPr>
            <p:cNvSpPr txBox="1"/>
            <p:nvPr/>
          </p:nvSpPr>
          <p:spPr>
            <a:xfrm>
              <a:off x="0" y="-47625"/>
              <a:ext cx="1027648" cy="3411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8">
            <a:extLst>
              <a:ext uri="{FF2B5EF4-FFF2-40B4-BE49-F238E27FC236}">
                <a16:creationId xmlns:a16="http://schemas.microsoft.com/office/drawing/2014/main" id="{AEC65285-78A4-E669-DD3D-DD1254169A0C}"/>
              </a:ext>
            </a:extLst>
          </p:cNvPr>
          <p:cNvSpPr/>
          <p:nvPr userDrawn="1"/>
        </p:nvSpPr>
        <p:spPr>
          <a:xfrm>
            <a:off x="15720545" y="1343570"/>
            <a:ext cx="1981851" cy="1094510"/>
          </a:xfrm>
          <a:custGeom>
            <a:avLst/>
            <a:gdLst/>
            <a:ahLst/>
            <a:cxnLst/>
            <a:rect l="l" t="t" r="r" b="b"/>
            <a:pathLst>
              <a:path w="1981851" h="1094510">
                <a:moveTo>
                  <a:pt x="0" y="0"/>
                </a:moveTo>
                <a:lnTo>
                  <a:pt x="1981851" y="0"/>
                </a:lnTo>
                <a:lnTo>
                  <a:pt x="1981851" y="1094510"/>
                </a:lnTo>
                <a:lnTo>
                  <a:pt x="0" y="109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188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eeld Organisatie pagjna">
    <p:bg>
      <p:bgPr>
        <a:solidFill>
          <a:srgbClr val="F9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atum 2">
            <a:extLst>
              <a:ext uri="{FF2B5EF4-FFF2-40B4-BE49-F238E27FC236}">
                <a16:creationId xmlns:a16="http://schemas.microsoft.com/office/drawing/2014/main" id="{D508F5F3-75B1-4A77-4BA0-57DE0103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956310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3/21/26</a:t>
            </a:fld>
            <a:endParaRPr lang="en-US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53A83939-38A1-456D-33A6-F6C36CE38A78}"/>
              </a:ext>
            </a:extLst>
          </p:cNvPr>
          <p:cNvSpPr/>
          <p:nvPr userDrawn="1"/>
        </p:nvSpPr>
        <p:spPr>
          <a:xfrm>
            <a:off x="0" y="7415539"/>
            <a:ext cx="15109076" cy="2871461"/>
          </a:xfrm>
          <a:custGeom>
            <a:avLst/>
            <a:gdLst/>
            <a:ahLst/>
            <a:cxnLst/>
            <a:rect l="l" t="t" r="r" b="b"/>
            <a:pathLst>
              <a:path w="15109076" h="2871461">
                <a:moveTo>
                  <a:pt x="0" y="0"/>
                </a:moveTo>
                <a:lnTo>
                  <a:pt x="15109076" y="0"/>
                </a:lnTo>
                <a:lnTo>
                  <a:pt x="15109076" y="2871461"/>
                </a:lnTo>
                <a:lnTo>
                  <a:pt x="0" y="28714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65" t="-2034" r="-2765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179BAAB-AE04-83A7-8AE3-883DC8AD3C6A}"/>
              </a:ext>
            </a:extLst>
          </p:cNvPr>
          <p:cNvGrpSpPr/>
          <p:nvPr userDrawn="1"/>
        </p:nvGrpSpPr>
        <p:grpSpPr>
          <a:xfrm>
            <a:off x="15109076" y="-426514"/>
            <a:ext cx="3901851" cy="12770914"/>
            <a:chOff x="0" y="0"/>
            <a:chExt cx="1027648" cy="3363533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F2F02E19-885C-9699-313F-5E853A13C688}"/>
                </a:ext>
              </a:extLst>
            </p:cNvPr>
            <p:cNvSpPr/>
            <p:nvPr/>
          </p:nvSpPr>
          <p:spPr>
            <a:xfrm>
              <a:off x="0" y="0"/>
              <a:ext cx="1027648" cy="3363533"/>
            </a:xfrm>
            <a:custGeom>
              <a:avLst/>
              <a:gdLst/>
              <a:ahLst/>
              <a:cxnLst/>
              <a:rect l="l" t="t" r="r" b="b"/>
              <a:pathLst>
                <a:path w="1027648" h="3363533">
                  <a:moveTo>
                    <a:pt x="101192" y="0"/>
                  </a:moveTo>
                  <a:lnTo>
                    <a:pt x="926455" y="0"/>
                  </a:lnTo>
                  <a:cubicBezTo>
                    <a:pt x="982343" y="0"/>
                    <a:pt x="1027648" y="45305"/>
                    <a:pt x="1027648" y="101192"/>
                  </a:cubicBezTo>
                  <a:lnTo>
                    <a:pt x="1027648" y="3262341"/>
                  </a:lnTo>
                  <a:cubicBezTo>
                    <a:pt x="1027648" y="3289179"/>
                    <a:pt x="1016987" y="3314917"/>
                    <a:pt x="998009" y="3333895"/>
                  </a:cubicBezTo>
                  <a:cubicBezTo>
                    <a:pt x="979032" y="3352872"/>
                    <a:pt x="953293" y="3363533"/>
                    <a:pt x="926455" y="3363533"/>
                  </a:cubicBezTo>
                  <a:lnTo>
                    <a:pt x="101192" y="3363533"/>
                  </a:lnTo>
                  <a:cubicBezTo>
                    <a:pt x="74355" y="3363533"/>
                    <a:pt x="48616" y="3352872"/>
                    <a:pt x="29639" y="3333895"/>
                  </a:cubicBezTo>
                  <a:cubicBezTo>
                    <a:pt x="10661" y="3314917"/>
                    <a:pt x="0" y="3289179"/>
                    <a:pt x="0" y="3262341"/>
                  </a:cubicBezTo>
                  <a:lnTo>
                    <a:pt x="0" y="101192"/>
                  </a:lnTo>
                  <a:cubicBezTo>
                    <a:pt x="0" y="74355"/>
                    <a:pt x="10661" y="48616"/>
                    <a:pt x="29639" y="29639"/>
                  </a:cubicBezTo>
                  <a:cubicBezTo>
                    <a:pt x="48616" y="10661"/>
                    <a:pt x="74355" y="0"/>
                    <a:pt x="101192" y="0"/>
                  </a:cubicBezTo>
                  <a:close/>
                </a:path>
              </a:pathLst>
            </a:custGeom>
            <a:solidFill>
              <a:srgbClr val="F1690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BCEC07BA-F897-8113-C00A-87045D250FBB}"/>
                </a:ext>
              </a:extLst>
            </p:cNvPr>
            <p:cNvSpPr txBox="1"/>
            <p:nvPr/>
          </p:nvSpPr>
          <p:spPr>
            <a:xfrm>
              <a:off x="0" y="-47625"/>
              <a:ext cx="1027648" cy="3411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6">
            <a:extLst>
              <a:ext uri="{FF2B5EF4-FFF2-40B4-BE49-F238E27FC236}">
                <a16:creationId xmlns:a16="http://schemas.microsoft.com/office/drawing/2014/main" id="{552890C2-0105-3AF9-8053-A1EFDDFEA341}"/>
              </a:ext>
            </a:extLst>
          </p:cNvPr>
          <p:cNvSpPr/>
          <p:nvPr userDrawn="1"/>
        </p:nvSpPr>
        <p:spPr>
          <a:xfrm>
            <a:off x="15720545" y="1343570"/>
            <a:ext cx="1981851" cy="1094510"/>
          </a:xfrm>
          <a:custGeom>
            <a:avLst/>
            <a:gdLst/>
            <a:ahLst/>
            <a:cxnLst/>
            <a:rect l="l" t="t" r="r" b="b"/>
            <a:pathLst>
              <a:path w="1981851" h="1094510">
                <a:moveTo>
                  <a:pt x="0" y="0"/>
                </a:moveTo>
                <a:lnTo>
                  <a:pt x="1981851" y="0"/>
                </a:lnTo>
                <a:lnTo>
                  <a:pt x="1981851" y="1094510"/>
                </a:lnTo>
                <a:lnTo>
                  <a:pt x="0" y="109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556EA374-C617-7AB7-FE9D-39F08BBD987E}"/>
              </a:ext>
            </a:extLst>
          </p:cNvPr>
          <p:cNvSpPr txBox="1"/>
          <p:nvPr userDrawn="1"/>
        </p:nvSpPr>
        <p:spPr>
          <a:xfrm>
            <a:off x="1028700" y="3720660"/>
            <a:ext cx="14691845" cy="240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80"/>
              </a:lnSpc>
            </a:pPr>
            <a:r>
              <a:rPr lang="en-US" sz="9000" dirty="0">
                <a:solidFill>
                  <a:srgbClr val="183682"/>
                </a:solidFill>
                <a:latin typeface="Arial"/>
                <a:ea typeface="Arial"/>
                <a:cs typeface="Arial"/>
                <a:sym typeface="Arial"/>
              </a:rPr>
              <a:t>Task Force </a:t>
            </a:r>
          </a:p>
          <a:p>
            <a:pPr algn="l">
              <a:lnSpc>
                <a:spcPts val="9180"/>
              </a:lnSpc>
            </a:pPr>
            <a:r>
              <a:rPr lang="en-US" sz="9000" dirty="0">
                <a:solidFill>
                  <a:srgbClr val="183682"/>
                </a:solidFill>
                <a:latin typeface="Arial"/>
                <a:ea typeface="Arial"/>
                <a:cs typeface="Arial"/>
                <a:sym typeface="Arial"/>
              </a:rPr>
              <a:t>Health Care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628DF9E0-80E0-DDA2-C153-9B7297168037}"/>
              </a:ext>
            </a:extLst>
          </p:cNvPr>
          <p:cNvSpPr txBox="1"/>
          <p:nvPr userDrawn="1"/>
        </p:nvSpPr>
        <p:spPr>
          <a:xfrm>
            <a:off x="1028700" y="6384257"/>
            <a:ext cx="12422755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 dirty="0">
                <a:solidFill>
                  <a:srgbClr val="71726F"/>
                </a:solidFill>
                <a:latin typeface="Arial"/>
                <a:ea typeface="Arial"/>
                <a:cs typeface="Arial"/>
                <a:sym typeface="Arial"/>
              </a:rPr>
              <a:t>Improving healthcare together by connecting the right people worldwide </a:t>
            </a:r>
          </a:p>
        </p:txBody>
      </p:sp>
    </p:spTree>
    <p:extLst>
      <p:ext uri="{BB962C8B-B14F-4D97-AF65-F5344CB8AC3E}">
        <p14:creationId xmlns:p14="http://schemas.microsoft.com/office/powerpoint/2010/main" val="300742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 pagin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hoek 34">
            <a:extLst>
              <a:ext uri="{FF2B5EF4-FFF2-40B4-BE49-F238E27FC236}">
                <a16:creationId xmlns:a16="http://schemas.microsoft.com/office/drawing/2014/main" id="{2CD14B18-C27F-CFCF-FA6A-863B07A217C7}"/>
              </a:ext>
            </a:extLst>
          </p:cNvPr>
          <p:cNvSpPr/>
          <p:nvPr userDrawn="1"/>
        </p:nvSpPr>
        <p:spPr>
          <a:xfrm>
            <a:off x="9231577" y="0"/>
            <a:ext cx="9087156" cy="10287000"/>
          </a:xfrm>
          <a:prstGeom prst="rect">
            <a:avLst/>
          </a:prstGeom>
          <a:solidFill>
            <a:srgbClr val="0E5056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ptioneel logo">
            <a:extLst>
              <a:ext uri="{FF2B5EF4-FFF2-40B4-BE49-F238E27FC236}">
                <a16:creationId xmlns:a16="http://schemas.microsoft.com/office/drawing/2014/main" id="{9DD29313-1773-D0FE-F44A-03232E6EE3C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029200" y="8146912"/>
            <a:ext cx="3809456" cy="19495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E98AAFEB-356B-CFF0-69FA-49E4F95676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4312" y="4186505"/>
            <a:ext cx="9144000" cy="2002775"/>
          </a:xfrm>
          <a:prstGeom prst="rect">
            <a:avLst/>
          </a:prstGeom>
        </p:spPr>
        <p:txBody>
          <a:bodyPr/>
          <a:lstStyle>
            <a:lvl1pPr algn="l"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TUSSEN PAGINA</a:t>
            </a:r>
            <a:br>
              <a:rPr lang="nl-NL" dirty="0"/>
            </a:br>
            <a:r>
              <a:rPr lang="nl-NL" dirty="0"/>
              <a:t>DIKGEDRUKTE TITEL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A7D24-F5A4-7899-9DDF-82BAB6FD3A10}"/>
              </a:ext>
            </a:extLst>
          </p:cNvPr>
          <p:cNvSpPr/>
          <p:nvPr userDrawn="1"/>
        </p:nvSpPr>
        <p:spPr>
          <a:xfrm>
            <a:off x="10024313" y="3462866"/>
            <a:ext cx="2520907" cy="640504"/>
          </a:xfrm>
          <a:custGeom>
            <a:avLst/>
            <a:gdLst/>
            <a:ahLst/>
            <a:cxnLst/>
            <a:rect l="l" t="t" r="r" b="b"/>
            <a:pathLst>
              <a:path w="663943" h="168693">
                <a:moveTo>
                  <a:pt x="84346" y="0"/>
                </a:moveTo>
                <a:lnTo>
                  <a:pt x="579596" y="0"/>
                </a:lnTo>
                <a:cubicBezTo>
                  <a:pt x="601966" y="0"/>
                  <a:pt x="623420" y="8886"/>
                  <a:pt x="639238" y="24704"/>
                </a:cubicBezTo>
                <a:cubicBezTo>
                  <a:pt x="655056" y="40522"/>
                  <a:pt x="663943" y="61976"/>
                  <a:pt x="663943" y="84346"/>
                </a:cubicBezTo>
                <a:lnTo>
                  <a:pt x="663943" y="84346"/>
                </a:lnTo>
                <a:cubicBezTo>
                  <a:pt x="663943" y="106716"/>
                  <a:pt x="655056" y="128170"/>
                  <a:pt x="639238" y="143988"/>
                </a:cubicBezTo>
                <a:cubicBezTo>
                  <a:pt x="623420" y="159806"/>
                  <a:pt x="601966" y="168693"/>
                  <a:pt x="579596" y="168693"/>
                </a:cubicBezTo>
                <a:lnTo>
                  <a:pt x="84346" y="168693"/>
                </a:lnTo>
                <a:cubicBezTo>
                  <a:pt x="61976" y="168693"/>
                  <a:pt x="40522" y="159806"/>
                  <a:pt x="24704" y="143988"/>
                </a:cubicBezTo>
                <a:cubicBezTo>
                  <a:pt x="8886" y="128170"/>
                  <a:pt x="0" y="106716"/>
                  <a:pt x="0" y="84346"/>
                </a:cubicBezTo>
                <a:lnTo>
                  <a:pt x="0" y="84346"/>
                </a:lnTo>
                <a:cubicBezTo>
                  <a:pt x="0" y="61976"/>
                  <a:pt x="8886" y="40522"/>
                  <a:pt x="24704" y="24704"/>
                </a:cubicBezTo>
                <a:cubicBezTo>
                  <a:pt x="40522" y="8886"/>
                  <a:pt x="61976" y="0"/>
                  <a:pt x="84346" y="0"/>
                </a:cubicBezTo>
                <a:close/>
              </a:path>
            </a:pathLst>
          </a:custGeom>
          <a:solidFill>
            <a:srgbClr val="F16900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0D95940-E295-B443-0652-1DA69887B4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24312" y="3462020"/>
            <a:ext cx="2520950" cy="641350"/>
          </a:xfrm>
          <a:prstGeom prst="rect">
            <a:avLst/>
          </a:prstGeom>
          <a:noFill/>
        </p:spPr>
        <p:txBody>
          <a:bodyPr anchor="ctr"/>
          <a:lstStyle>
            <a:lvl1pPr algn="ctr">
              <a:buNone/>
              <a:defRPr sz="21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KICKER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83F0594-6455-3ACD-FE90-9E429C99E5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24312" y="6399075"/>
            <a:ext cx="7501687" cy="801687"/>
          </a:xfrm>
          <a:prstGeom prst="rect">
            <a:avLst/>
          </a:prstGeom>
        </p:spPr>
        <p:txBody>
          <a:bodyPr/>
          <a:lstStyle>
            <a:lvl1pPr>
              <a:buNone/>
              <a:defRPr sz="3300" cap="none" baseline="0">
                <a:solidFill>
                  <a:schemeClr val="bg1"/>
                </a:solidFill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nl-NL" dirty="0"/>
              <a:t>Ondertitel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C788C9FF-D314-152C-B1B0-14A2AC0AA04B}"/>
              </a:ext>
            </a:extLst>
          </p:cNvPr>
          <p:cNvSpPr/>
          <p:nvPr userDrawn="1"/>
        </p:nvSpPr>
        <p:spPr>
          <a:xfrm>
            <a:off x="909254" y="8823927"/>
            <a:ext cx="3809457" cy="595558"/>
          </a:xfrm>
          <a:custGeom>
            <a:avLst/>
            <a:gdLst/>
            <a:ahLst/>
            <a:cxnLst/>
            <a:rect l="l" t="t" r="r" b="b"/>
            <a:pathLst>
              <a:path w="3809457" h="595558">
                <a:moveTo>
                  <a:pt x="0" y="0"/>
                </a:moveTo>
                <a:lnTo>
                  <a:pt x="3809457" y="0"/>
                </a:lnTo>
                <a:lnTo>
                  <a:pt x="3809457" y="595558"/>
                </a:lnTo>
                <a:lnTo>
                  <a:pt x="0" y="595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9235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 pagin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hoek 34">
            <a:extLst>
              <a:ext uri="{FF2B5EF4-FFF2-40B4-BE49-F238E27FC236}">
                <a16:creationId xmlns:a16="http://schemas.microsoft.com/office/drawing/2014/main" id="{2CD14B18-C27F-CFCF-FA6A-863B07A217C7}"/>
              </a:ext>
            </a:extLst>
          </p:cNvPr>
          <p:cNvSpPr/>
          <p:nvPr userDrawn="1"/>
        </p:nvSpPr>
        <p:spPr>
          <a:xfrm>
            <a:off x="9231577" y="0"/>
            <a:ext cx="9087156" cy="10287000"/>
          </a:xfrm>
          <a:prstGeom prst="rect">
            <a:avLst/>
          </a:prstGeom>
          <a:solidFill>
            <a:srgbClr val="82130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ptioneel logo">
            <a:extLst>
              <a:ext uri="{FF2B5EF4-FFF2-40B4-BE49-F238E27FC236}">
                <a16:creationId xmlns:a16="http://schemas.microsoft.com/office/drawing/2014/main" id="{9DD29313-1773-D0FE-F44A-03232E6EE3C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029200" y="8146912"/>
            <a:ext cx="3809456" cy="19495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E98AAFEB-356B-CFF0-69FA-49E4F95676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4312" y="4186505"/>
            <a:ext cx="9144000" cy="2002775"/>
          </a:xfrm>
          <a:prstGeom prst="rect">
            <a:avLst/>
          </a:prstGeom>
        </p:spPr>
        <p:txBody>
          <a:bodyPr/>
          <a:lstStyle>
            <a:lvl1pPr algn="l"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TUSSEN PAGINA</a:t>
            </a:r>
            <a:br>
              <a:rPr lang="nl-NL" dirty="0"/>
            </a:br>
            <a:r>
              <a:rPr lang="nl-NL" dirty="0"/>
              <a:t>DIKGEDRUKTE TITEL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A7D24-F5A4-7899-9DDF-82BAB6FD3A10}"/>
              </a:ext>
            </a:extLst>
          </p:cNvPr>
          <p:cNvSpPr/>
          <p:nvPr userDrawn="1"/>
        </p:nvSpPr>
        <p:spPr>
          <a:xfrm>
            <a:off x="10024313" y="3462866"/>
            <a:ext cx="2520907" cy="640504"/>
          </a:xfrm>
          <a:custGeom>
            <a:avLst/>
            <a:gdLst/>
            <a:ahLst/>
            <a:cxnLst/>
            <a:rect l="l" t="t" r="r" b="b"/>
            <a:pathLst>
              <a:path w="663943" h="168693">
                <a:moveTo>
                  <a:pt x="84346" y="0"/>
                </a:moveTo>
                <a:lnTo>
                  <a:pt x="579596" y="0"/>
                </a:lnTo>
                <a:cubicBezTo>
                  <a:pt x="601966" y="0"/>
                  <a:pt x="623420" y="8886"/>
                  <a:pt x="639238" y="24704"/>
                </a:cubicBezTo>
                <a:cubicBezTo>
                  <a:pt x="655056" y="40522"/>
                  <a:pt x="663943" y="61976"/>
                  <a:pt x="663943" y="84346"/>
                </a:cubicBezTo>
                <a:lnTo>
                  <a:pt x="663943" y="84346"/>
                </a:lnTo>
                <a:cubicBezTo>
                  <a:pt x="663943" y="106716"/>
                  <a:pt x="655056" y="128170"/>
                  <a:pt x="639238" y="143988"/>
                </a:cubicBezTo>
                <a:cubicBezTo>
                  <a:pt x="623420" y="159806"/>
                  <a:pt x="601966" y="168693"/>
                  <a:pt x="579596" y="168693"/>
                </a:cubicBezTo>
                <a:lnTo>
                  <a:pt x="84346" y="168693"/>
                </a:lnTo>
                <a:cubicBezTo>
                  <a:pt x="61976" y="168693"/>
                  <a:pt x="40522" y="159806"/>
                  <a:pt x="24704" y="143988"/>
                </a:cubicBezTo>
                <a:cubicBezTo>
                  <a:pt x="8886" y="128170"/>
                  <a:pt x="0" y="106716"/>
                  <a:pt x="0" y="84346"/>
                </a:cubicBezTo>
                <a:lnTo>
                  <a:pt x="0" y="84346"/>
                </a:lnTo>
                <a:cubicBezTo>
                  <a:pt x="0" y="61976"/>
                  <a:pt x="8886" y="40522"/>
                  <a:pt x="24704" y="24704"/>
                </a:cubicBezTo>
                <a:cubicBezTo>
                  <a:pt x="40522" y="8886"/>
                  <a:pt x="61976" y="0"/>
                  <a:pt x="84346" y="0"/>
                </a:cubicBezTo>
                <a:close/>
              </a:path>
            </a:pathLst>
          </a:custGeom>
          <a:solidFill>
            <a:srgbClr val="F16900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0D95940-E295-B443-0652-1DA69887B4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24312" y="3462020"/>
            <a:ext cx="2520950" cy="641350"/>
          </a:xfrm>
          <a:prstGeom prst="rect">
            <a:avLst/>
          </a:prstGeom>
          <a:noFill/>
        </p:spPr>
        <p:txBody>
          <a:bodyPr anchor="ctr"/>
          <a:lstStyle>
            <a:lvl1pPr algn="ctr">
              <a:buNone/>
              <a:defRPr sz="21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KICKER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83F0594-6455-3ACD-FE90-9E429C99E5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24312" y="6399075"/>
            <a:ext cx="7501687" cy="801687"/>
          </a:xfrm>
          <a:prstGeom prst="rect">
            <a:avLst/>
          </a:prstGeom>
        </p:spPr>
        <p:txBody>
          <a:bodyPr/>
          <a:lstStyle>
            <a:lvl1pPr>
              <a:buNone/>
              <a:defRPr sz="3300" cap="none" baseline="0">
                <a:solidFill>
                  <a:schemeClr val="bg1"/>
                </a:solidFill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nl-NL" dirty="0"/>
              <a:t>Ondertitel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C788C9FF-D314-152C-B1B0-14A2AC0AA04B}"/>
              </a:ext>
            </a:extLst>
          </p:cNvPr>
          <p:cNvSpPr/>
          <p:nvPr userDrawn="1"/>
        </p:nvSpPr>
        <p:spPr>
          <a:xfrm>
            <a:off x="909254" y="8823927"/>
            <a:ext cx="3809457" cy="595558"/>
          </a:xfrm>
          <a:custGeom>
            <a:avLst/>
            <a:gdLst/>
            <a:ahLst/>
            <a:cxnLst/>
            <a:rect l="l" t="t" r="r" b="b"/>
            <a:pathLst>
              <a:path w="3809457" h="595558">
                <a:moveTo>
                  <a:pt x="0" y="0"/>
                </a:moveTo>
                <a:lnTo>
                  <a:pt x="3809457" y="0"/>
                </a:lnTo>
                <a:lnTo>
                  <a:pt x="3809457" y="595558"/>
                </a:lnTo>
                <a:lnTo>
                  <a:pt x="0" y="595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276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 pagin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hoek 34">
            <a:extLst>
              <a:ext uri="{FF2B5EF4-FFF2-40B4-BE49-F238E27FC236}">
                <a16:creationId xmlns:a16="http://schemas.microsoft.com/office/drawing/2014/main" id="{2CD14B18-C27F-CFCF-FA6A-863B07A217C7}"/>
              </a:ext>
            </a:extLst>
          </p:cNvPr>
          <p:cNvSpPr/>
          <p:nvPr userDrawn="1"/>
        </p:nvSpPr>
        <p:spPr>
          <a:xfrm>
            <a:off x="9231577" y="0"/>
            <a:ext cx="9087156" cy="10287000"/>
          </a:xfrm>
          <a:prstGeom prst="rect">
            <a:avLst/>
          </a:prstGeom>
          <a:solidFill>
            <a:srgbClr val="F26901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ptioneel logo">
            <a:extLst>
              <a:ext uri="{FF2B5EF4-FFF2-40B4-BE49-F238E27FC236}">
                <a16:creationId xmlns:a16="http://schemas.microsoft.com/office/drawing/2014/main" id="{9DD29313-1773-D0FE-F44A-03232E6EE3C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029200" y="8146912"/>
            <a:ext cx="3809456" cy="19495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E98AAFEB-356B-CFF0-69FA-49E4F95676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4312" y="4186505"/>
            <a:ext cx="9144000" cy="2002775"/>
          </a:xfrm>
          <a:prstGeom prst="rect">
            <a:avLst/>
          </a:prstGeom>
        </p:spPr>
        <p:txBody>
          <a:bodyPr/>
          <a:lstStyle>
            <a:lvl1pPr algn="l"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TUSSEN PAGINA</a:t>
            </a:r>
            <a:br>
              <a:rPr lang="nl-NL" dirty="0"/>
            </a:br>
            <a:r>
              <a:rPr lang="nl-NL" dirty="0"/>
              <a:t>DIKGEDRUKTE TITEL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A7D24-F5A4-7899-9DDF-82BAB6FD3A10}"/>
              </a:ext>
            </a:extLst>
          </p:cNvPr>
          <p:cNvSpPr/>
          <p:nvPr userDrawn="1"/>
        </p:nvSpPr>
        <p:spPr>
          <a:xfrm>
            <a:off x="10024313" y="3462866"/>
            <a:ext cx="2520907" cy="640504"/>
          </a:xfrm>
          <a:custGeom>
            <a:avLst/>
            <a:gdLst/>
            <a:ahLst/>
            <a:cxnLst/>
            <a:rect l="l" t="t" r="r" b="b"/>
            <a:pathLst>
              <a:path w="663943" h="168693">
                <a:moveTo>
                  <a:pt x="84346" y="0"/>
                </a:moveTo>
                <a:lnTo>
                  <a:pt x="579596" y="0"/>
                </a:lnTo>
                <a:cubicBezTo>
                  <a:pt x="601966" y="0"/>
                  <a:pt x="623420" y="8886"/>
                  <a:pt x="639238" y="24704"/>
                </a:cubicBezTo>
                <a:cubicBezTo>
                  <a:pt x="655056" y="40522"/>
                  <a:pt x="663943" y="61976"/>
                  <a:pt x="663943" y="84346"/>
                </a:cubicBezTo>
                <a:lnTo>
                  <a:pt x="663943" y="84346"/>
                </a:lnTo>
                <a:cubicBezTo>
                  <a:pt x="663943" y="106716"/>
                  <a:pt x="655056" y="128170"/>
                  <a:pt x="639238" y="143988"/>
                </a:cubicBezTo>
                <a:cubicBezTo>
                  <a:pt x="623420" y="159806"/>
                  <a:pt x="601966" y="168693"/>
                  <a:pt x="579596" y="168693"/>
                </a:cubicBezTo>
                <a:lnTo>
                  <a:pt x="84346" y="168693"/>
                </a:lnTo>
                <a:cubicBezTo>
                  <a:pt x="61976" y="168693"/>
                  <a:pt x="40522" y="159806"/>
                  <a:pt x="24704" y="143988"/>
                </a:cubicBezTo>
                <a:cubicBezTo>
                  <a:pt x="8886" y="128170"/>
                  <a:pt x="0" y="106716"/>
                  <a:pt x="0" y="84346"/>
                </a:cubicBezTo>
                <a:lnTo>
                  <a:pt x="0" y="84346"/>
                </a:lnTo>
                <a:cubicBezTo>
                  <a:pt x="0" y="61976"/>
                  <a:pt x="8886" y="40522"/>
                  <a:pt x="24704" y="24704"/>
                </a:cubicBezTo>
                <a:cubicBezTo>
                  <a:pt x="40522" y="8886"/>
                  <a:pt x="61976" y="0"/>
                  <a:pt x="84346" y="0"/>
                </a:cubicBezTo>
                <a:close/>
              </a:path>
            </a:pathLst>
          </a:custGeom>
          <a:solidFill>
            <a:srgbClr val="F16900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0D95940-E295-B443-0652-1DA69887B4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24312" y="3462020"/>
            <a:ext cx="2520950" cy="641350"/>
          </a:xfrm>
          <a:prstGeom prst="rect">
            <a:avLst/>
          </a:prstGeom>
          <a:noFill/>
        </p:spPr>
        <p:txBody>
          <a:bodyPr anchor="ctr"/>
          <a:lstStyle>
            <a:lvl1pPr algn="ctr">
              <a:buNone/>
              <a:defRPr sz="21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KICKER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83F0594-6455-3ACD-FE90-9E429C99E5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24312" y="6399075"/>
            <a:ext cx="7501687" cy="801687"/>
          </a:xfrm>
          <a:prstGeom prst="rect">
            <a:avLst/>
          </a:prstGeom>
        </p:spPr>
        <p:txBody>
          <a:bodyPr/>
          <a:lstStyle>
            <a:lvl1pPr>
              <a:buNone/>
              <a:defRPr sz="3300" cap="none" baseline="0">
                <a:solidFill>
                  <a:schemeClr val="bg1"/>
                </a:solidFill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nl-NL" dirty="0"/>
              <a:t>Ondertitel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C788C9FF-D314-152C-B1B0-14A2AC0AA04B}"/>
              </a:ext>
            </a:extLst>
          </p:cNvPr>
          <p:cNvSpPr/>
          <p:nvPr userDrawn="1"/>
        </p:nvSpPr>
        <p:spPr>
          <a:xfrm>
            <a:off x="909254" y="8823927"/>
            <a:ext cx="3809457" cy="595558"/>
          </a:xfrm>
          <a:custGeom>
            <a:avLst/>
            <a:gdLst/>
            <a:ahLst/>
            <a:cxnLst/>
            <a:rect l="l" t="t" r="r" b="b"/>
            <a:pathLst>
              <a:path w="3809457" h="595558">
                <a:moveTo>
                  <a:pt x="0" y="0"/>
                </a:moveTo>
                <a:lnTo>
                  <a:pt x="3809457" y="0"/>
                </a:lnTo>
                <a:lnTo>
                  <a:pt x="3809457" y="595558"/>
                </a:lnTo>
                <a:lnTo>
                  <a:pt x="0" y="595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196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 pagina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hoek 34">
            <a:extLst>
              <a:ext uri="{FF2B5EF4-FFF2-40B4-BE49-F238E27FC236}">
                <a16:creationId xmlns:a16="http://schemas.microsoft.com/office/drawing/2014/main" id="{2CD14B18-C27F-CFCF-FA6A-863B07A217C7}"/>
              </a:ext>
            </a:extLst>
          </p:cNvPr>
          <p:cNvSpPr/>
          <p:nvPr userDrawn="1"/>
        </p:nvSpPr>
        <p:spPr>
          <a:xfrm>
            <a:off x="9231577" y="0"/>
            <a:ext cx="9087156" cy="10287000"/>
          </a:xfrm>
          <a:prstGeom prst="rect">
            <a:avLst/>
          </a:prstGeom>
          <a:solidFill>
            <a:srgbClr val="F3F3EB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ptioneel logo">
            <a:extLst>
              <a:ext uri="{FF2B5EF4-FFF2-40B4-BE49-F238E27FC236}">
                <a16:creationId xmlns:a16="http://schemas.microsoft.com/office/drawing/2014/main" id="{9DD29313-1773-D0FE-F44A-03232E6EE3C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029200" y="8146912"/>
            <a:ext cx="3809456" cy="19495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E98AAFEB-356B-CFF0-69FA-49E4F95676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4312" y="4186505"/>
            <a:ext cx="9144000" cy="2002775"/>
          </a:xfrm>
          <a:prstGeom prst="rect">
            <a:avLst/>
          </a:prstGeom>
        </p:spPr>
        <p:txBody>
          <a:bodyPr/>
          <a:lstStyle>
            <a:lvl1pPr algn="l">
              <a:defRPr sz="6000" b="1" baseline="0">
                <a:solidFill>
                  <a:srgbClr val="F2690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TUSSEN PAGINA</a:t>
            </a:r>
            <a:br>
              <a:rPr lang="nl-NL" dirty="0"/>
            </a:br>
            <a:r>
              <a:rPr lang="nl-NL" dirty="0"/>
              <a:t>DIKGEDRUKTE TITEL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A7D24-F5A4-7899-9DDF-82BAB6FD3A10}"/>
              </a:ext>
            </a:extLst>
          </p:cNvPr>
          <p:cNvSpPr/>
          <p:nvPr userDrawn="1"/>
        </p:nvSpPr>
        <p:spPr>
          <a:xfrm>
            <a:off x="10024313" y="3462866"/>
            <a:ext cx="2520907" cy="640504"/>
          </a:xfrm>
          <a:custGeom>
            <a:avLst/>
            <a:gdLst/>
            <a:ahLst/>
            <a:cxnLst/>
            <a:rect l="l" t="t" r="r" b="b"/>
            <a:pathLst>
              <a:path w="663943" h="168693">
                <a:moveTo>
                  <a:pt x="84346" y="0"/>
                </a:moveTo>
                <a:lnTo>
                  <a:pt x="579596" y="0"/>
                </a:lnTo>
                <a:cubicBezTo>
                  <a:pt x="601966" y="0"/>
                  <a:pt x="623420" y="8886"/>
                  <a:pt x="639238" y="24704"/>
                </a:cubicBezTo>
                <a:cubicBezTo>
                  <a:pt x="655056" y="40522"/>
                  <a:pt x="663943" y="61976"/>
                  <a:pt x="663943" y="84346"/>
                </a:cubicBezTo>
                <a:lnTo>
                  <a:pt x="663943" y="84346"/>
                </a:lnTo>
                <a:cubicBezTo>
                  <a:pt x="663943" y="106716"/>
                  <a:pt x="655056" y="128170"/>
                  <a:pt x="639238" y="143988"/>
                </a:cubicBezTo>
                <a:cubicBezTo>
                  <a:pt x="623420" y="159806"/>
                  <a:pt x="601966" y="168693"/>
                  <a:pt x="579596" y="168693"/>
                </a:cubicBezTo>
                <a:lnTo>
                  <a:pt x="84346" y="168693"/>
                </a:lnTo>
                <a:cubicBezTo>
                  <a:pt x="61976" y="168693"/>
                  <a:pt x="40522" y="159806"/>
                  <a:pt x="24704" y="143988"/>
                </a:cubicBezTo>
                <a:cubicBezTo>
                  <a:pt x="8886" y="128170"/>
                  <a:pt x="0" y="106716"/>
                  <a:pt x="0" y="84346"/>
                </a:cubicBezTo>
                <a:lnTo>
                  <a:pt x="0" y="84346"/>
                </a:lnTo>
                <a:cubicBezTo>
                  <a:pt x="0" y="61976"/>
                  <a:pt x="8886" y="40522"/>
                  <a:pt x="24704" y="24704"/>
                </a:cubicBezTo>
                <a:cubicBezTo>
                  <a:pt x="40522" y="8886"/>
                  <a:pt x="61976" y="0"/>
                  <a:pt x="84346" y="0"/>
                </a:cubicBezTo>
                <a:close/>
              </a:path>
            </a:pathLst>
          </a:custGeom>
          <a:solidFill>
            <a:srgbClr val="821304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0D95940-E295-B443-0652-1DA69887B4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24312" y="3462020"/>
            <a:ext cx="2520950" cy="641350"/>
          </a:xfrm>
          <a:prstGeom prst="rect">
            <a:avLst/>
          </a:prstGeom>
          <a:noFill/>
        </p:spPr>
        <p:txBody>
          <a:bodyPr anchor="ctr"/>
          <a:lstStyle>
            <a:lvl1pPr algn="ctr">
              <a:buNone/>
              <a:defRPr sz="21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KICKER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83F0594-6455-3ACD-FE90-9E429C99E5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24312" y="6399075"/>
            <a:ext cx="7501687" cy="801687"/>
          </a:xfrm>
          <a:prstGeom prst="rect">
            <a:avLst/>
          </a:prstGeom>
        </p:spPr>
        <p:txBody>
          <a:bodyPr/>
          <a:lstStyle>
            <a:lvl1pPr>
              <a:buNone/>
              <a:defRPr sz="3300" cap="none" baseline="0">
                <a:solidFill>
                  <a:srgbClr val="821304"/>
                </a:solidFill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nl-NL" dirty="0"/>
              <a:t>Ondertitel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C788C9FF-D314-152C-B1B0-14A2AC0AA04B}"/>
              </a:ext>
            </a:extLst>
          </p:cNvPr>
          <p:cNvSpPr/>
          <p:nvPr userDrawn="1"/>
        </p:nvSpPr>
        <p:spPr>
          <a:xfrm>
            <a:off x="909254" y="8823927"/>
            <a:ext cx="3809457" cy="595558"/>
          </a:xfrm>
          <a:custGeom>
            <a:avLst/>
            <a:gdLst/>
            <a:ahLst/>
            <a:cxnLst/>
            <a:rect l="l" t="t" r="r" b="b"/>
            <a:pathLst>
              <a:path w="3809457" h="595558">
                <a:moveTo>
                  <a:pt x="0" y="0"/>
                </a:moveTo>
                <a:lnTo>
                  <a:pt x="3809457" y="0"/>
                </a:lnTo>
                <a:lnTo>
                  <a:pt x="3809457" y="595558"/>
                </a:lnTo>
                <a:lnTo>
                  <a:pt x="0" y="595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0917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 pagina 5">
    <p:bg>
      <p:bgPr>
        <a:solidFill>
          <a:srgbClr val="F3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3D77A-057C-F4D1-1E01-D93104D76B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9255" y="3619500"/>
            <a:ext cx="15773400" cy="2590799"/>
          </a:xfrm>
          <a:prstGeom prst="rect">
            <a:avLst/>
          </a:prstGeom>
        </p:spPr>
        <p:txBody>
          <a:bodyPr anchor="b"/>
          <a:lstStyle>
            <a:lvl1pPr>
              <a:defRPr sz="9800" b="1">
                <a:solidFill>
                  <a:srgbClr val="0E5056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FD159848-133D-CF24-5362-56C4764CCBFD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56630C2-BDFE-2A11-BB3D-9282D28D77B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09DB478F-4CE9-1A8B-9CE2-C0B878992CBD}"/>
              </a:ext>
            </a:extLst>
          </p:cNvPr>
          <p:cNvSpPr/>
          <p:nvPr userDrawn="1"/>
        </p:nvSpPr>
        <p:spPr>
          <a:xfrm>
            <a:off x="1227722" y="2524125"/>
            <a:ext cx="2520907" cy="640504"/>
          </a:xfrm>
          <a:custGeom>
            <a:avLst/>
            <a:gdLst/>
            <a:ahLst/>
            <a:cxnLst/>
            <a:rect l="l" t="t" r="r" b="b"/>
            <a:pathLst>
              <a:path w="663943" h="168693">
                <a:moveTo>
                  <a:pt x="84346" y="0"/>
                </a:moveTo>
                <a:lnTo>
                  <a:pt x="579596" y="0"/>
                </a:lnTo>
                <a:cubicBezTo>
                  <a:pt x="601966" y="0"/>
                  <a:pt x="623420" y="8886"/>
                  <a:pt x="639238" y="24704"/>
                </a:cubicBezTo>
                <a:cubicBezTo>
                  <a:pt x="655056" y="40522"/>
                  <a:pt x="663943" y="61976"/>
                  <a:pt x="663943" y="84346"/>
                </a:cubicBezTo>
                <a:lnTo>
                  <a:pt x="663943" y="84346"/>
                </a:lnTo>
                <a:cubicBezTo>
                  <a:pt x="663943" y="106716"/>
                  <a:pt x="655056" y="128170"/>
                  <a:pt x="639238" y="143988"/>
                </a:cubicBezTo>
                <a:cubicBezTo>
                  <a:pt x="623420" y="159806"/>
                  <a:pt x="601966" y="168693"/>
                  <a:pt x="579596" y="168693"/>
                </a:cubicBezTo>
                <a:lnTo>
                  <a:pt x="84346" y="168693"/>
                </a:lnTo>
                <a:cubicBezTo>
                  <a:pt x="61976" y="168693"/>
                  <a:pt x="40522" y="159806"/>
                  <a:pt x="24704" y="143988"/>
                </a:cubicBezTo>
                <a:cubicBezTo>
                  <a:pt x="8886" y="128170"/>
                  <a:pt x="0" y="106716"/>
                  <a:pt x="0" y="84346"/>
                </a:cubicBezTo>
                <a:lnTo>
                  <a:pt x="0" y="84346"/>
                </a:lnTo>
                <a:cubicBezTo>
                  <a:pt x="0" y="61976"/>
                  <a:pt x="8886" y="40522"/>
                  <a:pt x="24704" y="24704"/>
                </a:cubicBezTo>
                <a:cubicBezTo>
                  <a:pt x="40522" y="8886"/>
                  <a:pt x="61976" y="0"/>
                  <a:pt x="84346" y="0"/>
                </a:cubicBezTo>
                <a:close/>
              </a:path>
            </a:pathLst>
          </a:custGeom>
          <a:solidFill>
            <a:srgbClr val="F16900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CEAB63-7833-0689-04BD-8EF1742218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7722" y="2570533"/>
            <a:ext cx="2520907" cy="547688"/>
          </a:xfrm>
          <a:prstGeom prst="rect">
            <a:avLst/>
          </a:prstGeom>
        </p:spPr>
        <p:txBody>
          <a:bodyPr anchor="ctr"/>
          <a:lstStyle>
            <a:lvl1pPr algn="ctr">
              <a:defRPr sz="2100">
                <a:solidFill>
                  <a:schemeClr val="bg1"/>
                </a:solidFill>
              </a:defRPr>
            </a:lvl1pPr>
          </a:lstStyle>
          <a:p>
            <a:pPr algn="ctr"/>
            <a:r>
              <a:rPr lang="nl-NL" dirty="0"/>
              <a:t>KICKER</a:t>
            </a:r>
          </a:p>
        </p:txBody>
      </p:sp>
    </p:spTree>
    <p:extLst>
      <p:ext uri="{BB962C8B-B14F-4D97-AF65-F5344CB8AC3E}">
        <p14:creationId xmlns:p14="http://schemas.microsoft.com/office/powerpoint/2010/main" val="3805029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(makkelij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47FAAC-EF6C-54C0-21E9-45630654F4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500" y="3162300"/>
            <a:ext cx="3371415" cy="897814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nl-NL" dirty="0"/>
              <a:t>INHOUD</a:t>
            </a:r>
          </a:p>
        </p:txBody>
      </p:sp>
      <p:sp>
        <p:nvSpPr>
          <p:cNvPr id="23" name="Freeform 17">
            <a:extLst>
              <a:ext uri="{FF2B5EF4-FFF2-40B4-BE49-F238E27FC236}">
                <a16:creationId xmlns:a16="http://schemas.microsoft.com/office/drawing/2014/main" id="{1331F896-4491-2673-83D3-066AAAEDBFF0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90A841F9-758B-24D2-7B75-2EDC4C3B545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73CDD3E-7800-F85A-D5E3-D504C14B54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58200" y="2933700"/>
            <a:ext cx="9296400" cy="6019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590385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47FAAC-EF6C-54C0-21E9-45630654F4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500" y="3162300"/>
            <a:ext cx="3371415" cy="897814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nl-NL" dirty="0"/>
              <a:t>INHOUD</a:t>
            </a:r>
          </a:p>
        </p:txBody>
      </p:sp>
      <p:sp>
        <p:nvSpPr>
          <p:cNvPr id="23" name="Freeform 17">
            <a:extLst>
              <a:ext uri="{FF2B5EF4-FFF2-40B4-BE49-F238E27FC236}">
                <a16:creationId xmlns:a16="http://schemas.microsoft.com/office/drawing/2014/main" id="{1331F896-4491-2673-83D3-066AAAEDBFF0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90A841F9-758B-24D2-7B75-2EDC4C3B545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3297BC7A-594E-78E6-68BD-0B0D5262D9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4023" y="3148173"/>
            <a:ext cx="6181725" cy="788988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0</a:t>
            </a:r>
          </a:p>
        </p:txBody>
      </p:sp>
      <p:sp>
        <p:nvSpPr>
          <p:cNvPr id="36" name="Tijdelijke aanduiding voor tekst 33">
            <a:extLst>
              <a:ext uri="{FF2B5EF4-FFF2-40B4-BE49-F238E27FC236}">
                <a16:creationId xmlns:a16="http://schemas.microsoft.com/office/drawing/2014/main" id="{A464D870-ECED-BF4F-319F-728C84026A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8507" y="4019599"/>
            <a:ext cx="6181725" cy="788988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0</a:t>
            </a:r>
          </a:p>
        </p:txBody>
      </p:sp>
      <p:sp>
        <p:nvSpPr>
          <p:cNvPr id="38" name="Tijdelijke aanduiding voor tekst 33">
            <a:extLst>
              <a:ext uri="{FF2B5EF4-FFF2-40B4-BE49-F238E27FC236}">
                <a16:creationId xmlns:a16="http://schemas.microsoft.com/office/drawing/2014/main" id="{855D6FDB-6855-F051-57DD-ABDB38E46E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18507" y="4886498"/>
            <a:ext cx="6181725" cy="788988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0</a:t>
            </a:r>
          </a:p>
        </p:txBody>
      </p:sp>
      <p:sp>
        <p:nvSpPr>
          <p:cNvPr id="40" name="Tijdelijke aanduiding voor tekst 33">
            <a:extLst>
              <a:ext uri="{FF2B5EF4-FFF2-40B4-BE49-F238E27FC236}">
                <a16:creationId xmlns:a16="http://schemas.microsoft.com/office/drawing/2014/main" id="{9878626C-28C9-2FA0-FDC2-3481EF4D81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18507" y="5753396"/>
            <a:ext cx="6181725" cy="788988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0	</a:t>
            </a:r>
          </a:p>
        </p:txBody>
      </p:sp>
      <p:sp>
        <p:nvSpPr>
          <p:cNvPr id="42" name="Tijdelijke aanduiding voor tekst 33">
            <a:extLst>
              <a:ext uri="{FF2B5EF4-FFF2-40B4-BE49-F238E27FC236}">
                <a16:creationId xmlns:a16="http://schemas.microsoft.com/office/drawing/2014/main" id="{C1705A3D-6965-AF57-67FB-C97CC9C450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18507" y="6620295"/>
            <a:ext cx="6181725" cy="788988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0</a:t>
            </a:r>
          </a:p>
        </p:txBody>
      </p: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DD1CC68B-664F-57DB-47BC-6E809209C2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287000" y="3264752"/>
            <a:ext cx="6181724" cy="555830"/>
          </a:xfrm>
          <a:prstGeom prst="rect">
            <a:avLst/>
          </a:prstGeom>
        </p:spPr>
        <p:txBody>
          <a:bodyPr/>
          <a:lstStyle>
            <a:lvl1pPr algn="l">
              <a:lnSpc>
                <a:spcPts val="3599"/>
              </a:lnSpc>
              <a:buNone/>
              <a:defRPr/>
            </a:lvl1pPr>
          </a:lstStyle>
          <a:p>
            <a:pPr algn="l">
              <a:lnSpc>
                <a:spcPts val="3599"/>
              </a:lnSpc>
            </a:pPr>
            <a:r>
              <a:rPr lang="en-US" sz="2800" dirty="0">
                <a:solidFill>
                  <a:srgbClr val="211D1A"/>
                </a:solidFill>
                <a:latin typeface="+mn-lt"/>
                <a:ea typeface="Arial"/>
                <a:cs typeface="Arial"/>
                <a:sym typeface="Arial"/>
              </a:rPr>
              <a:t>Lorem Ipsum</a:t>
            </a:r>
          </a:p>
        </p:txBody>
      </p:sp>
      <p:sp>
        <p:nvSpPr>
          <p:cNvPr id="48" name="Tijdelijke aanduiding voor tekst 44">
            <a:extLst>
              <a:ext uri="{FF2B5EF4-FFF2-40B4-BE49-F238E27FC236}">
                <a16:creationId xmlns:a16="http://schemas.microsoft.com/office/drawing/2014/main" id="{87ADA90E-DAE0-AB15-EC5E-458239AE2FF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287000" y="4142081"/>
            <a:ext cx="6181724" cy="555830"/>
          </a:xfrm>
          <a:prstGeom prst="rect">
            <a:avLst/>
          </a:prstGeom>
        </p:spPr>
        <p:txBody>
          <a:bodyPr/>
          <a:lstStyle>
            <a:lvl1pPr algn="l">
              <a:lnSpc>
                <a:spcPts val="3599"/>
              </a:lnSpc>
              <a:buNone/>
              <a:defRPr/>
            </a:lvl1pPr>
          </a:lstStyle>
          <a:p>
            <a:pPr algn="l">
              <a:lnSpc>
                <a:spcPts val="3599"/>
              </a:lnSpc>
            </a:pPr>
            <a:r>
              <a:rPr lang="en-US" sz="2800" dirty="0">
                <a:solidFill>
                  <a:srgbClr val="211D1A"/>
                </a:solidFill>
                <a:latin typeface="+mn-lt"/>
                <a:ea typeface="Arial"/>
                <a:cs typeface="Arial"/>
                <a:sym typeface="Arial"/>
              </a:rPr>
              <a:t>Lorem Ipsum</a:t>
            </a:r>
          </a:p>
        </p:txBody>
      </p:sp>
      <p:sp>
        <p:nvSpPr>
          <p:cNvPr id="49" name="Tijdelijke aanduiding voor tekst 44">
            <a:extLst>
              <a:ext uri="{FF2B5EF4-FFF2-40B4-BE49-F238E27FC236}">
                <a16:creationId xmlns:a16="http://schemas.microsoft.com/office/drawing/2014/main" id="{18D3779F-6A93-8240-E8E0-8EABF003449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287000" y="5007053"/>
            <a:ext cx="6181724" cy="555830"/>
          </a:xfrm>
          <a:prstGeom prst="rect">
            <a:avLst/>
          </a:prstGeom>
        </p:spPr>
        <p:txBody>
          <a:bodyPr/>
          <a:lstStyle>
            <a:lvl1pPr algn="l">
              <a:lnSpc>
                <a:spcPts val="3599"/>
              </a:lnSpc>
              <a:buNone/>
              <a:defRPr/>
            </a:lvl1pPr>
          </a:lstStyle>
          <a:p>
            <a:pPr algn="l">
              <a:lnSpc>
                <a:spcPts val="3599"/>
              </a:lnSpc>
            </a:pPr>
            <a:r>
              <a:rPr lang="en-US" sz="2800" dirty="0">
                <a:solidFill>
                  <a:srgbClr val="211D1A"/>
                </a:solidFill>
                <a:latin typeface="+mn-lt"/>
                <a:ea typeface="Arial"/>
                <a:cs typeface="Arial"/>
                <a:sym typeface="Arial"/>
              </a:rPr>
              <a:t>Lorem Ipsum</a:t>
            </a:r>
          </a:p>
        </p:txBody>
      </p:sp>
      <p:sp>
        <p:nvSpPr>
          <p:cNvPr id="51" name="Tijdelijke aanduiding voor tekst 44">
            <a:extLst>
              <a:ext uri="{FF2B5EF4-FFF2-40B4-BE49-F238E27FC236}">
                <a16:creationId xmlns:a16="http://schemas.microsoft.com/office/drawing/2014/main" id="{7837C82A-4063-9831-BAB8-C442A23DF7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87000" y="5872026"/>
            <a:ext cx="6181724" cy="555830"/>
          </a:xfrm>
          <a:prstGeom prst="rect">
            <a:avLst/>
          </a:prstGeom>
        </p:spPr>
        <p:txBody>
          <a:bodyPr/>
          <a:lstStyle>
            <a:lvl1pPr algn="l">
              <a:lnSpc>
                <a:spcPts val="3599"/>
              </a:lnSpc>
              <a:buNone/>
              <a:defRPr/>
            </a:lvl1pPr>
          </a:lstStyle>
          <a:p>
            <a:pPr algn="l">
              <a:lnSpc>
                <a:spcPts val="3599"/>
              </a:lnSpc>
            </a:pPr>
            <a:r>
              <a:rPr lang="en-US" sz="2800" dirty="0">
                <a:solidFill>
                  <a:srgbClr val="211D1A"/>
                </a:solidFill>
                <a:latin typeface="+mn-lt"/>
                <a:ea typeface="Arial"/>
                <a:cs typeface="Arial"/>
                <a:sym typeface="Arial"/>
              </a:rPr>
              <a:t>Lorem Ipsum</a:t>
            </a:r>
          </a:p>
        </p:txBody>
      </p:sp>
      <p:sp>
        <p:nvSpPr>
          <p:cNvPr id="52" name="Tijdelijke aanduiding voor tekst 44">
            <a:extLst>
              <a:ext uri="{FF2B5EF4-FFF2-40B4-BE49-F238E27FC236}">
                <a16:creationId xmlns:a16="http://schemas.microsoft.com/office/drawing/2014/main" id="{718B14EB-778B-23F3-B942-8CD8017933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7000" y="6736999"/>
            <a:ext cx="6181724" cy="555830"/>
          </a:xfrm>
          <a:prstGeom prst="rect">
            <a:avLst/>
          </a:prstGeom>
        </p:spPr>
        <p:txBody>
          <a:bodyPr/>
          <a:lstStyle>
            <a:lvl1pPr algn="l">
              <a:lnSpc>
                <a:spcPts val="3599"/>
              </a:lnSpc>
              <a:buNone/>
              <a:defRPr/>
            </a:lvl1pPr>
          </a:lstStyle>
          <a:p>
            <a:pPr algn="l">
              <a:lnSpc>
                <a:spcPts val="3599"/>
              </a:lnSpc>
            </a:pPr>
            <a:r>
              <a:rPr lang="en-US" sz="2800" dirty="0">
                <a:solidFill>
                  <a:srgbClr val="211D1A"/>
                </a:solidFill>
                <a:latin typeface="+mn-lt"/>
                <a:ea typeface="Arial"/>
                <a:cs typeface="Arial"/>
                <a:sym typeface="Arial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4074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3/21/26</a:t>
            </a:fld>
            <a:endParaRPr lang="en-US"/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D251406B-6528-2FFC-3652-CC91B70F6A3D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D3DFF0E3-DDA8-C8AC-D489-F07918041E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124906" y="-342900"/>
            <a:ext cx="5163093" cy="10629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F4004AA-7A90-24EA-F61D-2DC52E9016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7550" y="6433866"/>
            <a:ext cx="7410450" cy="6988717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E0A6154-3F91-AF27-C923-F44CF0BD3809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  <p:sp>
        <p:nvSpPr>
          <p:cNvPr id="3" name="Tijdelijke aanduiding voor tekst 33">
            <a:extLst>
              <a:ext uri="{FF2B5EF4-FFF2-40B4-BE49-F238E27FC236}">
                <a16:creationId xmlns:a16="http://schemas.microsoft.com/office/drawing/2014/main" id="{0905B376-2830-C881-93AD-1465F1D7C9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9870" y="4004759"/>
            <a:ext cx="11336588" cy="1284830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buNone/>
              <a:defRPr sz="3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</a:lstStyle>
          <a:p>
            <a:pPr lvl="1"/>
            <a:r>
              <a:rPr lang="nl-NL" dirty="0"/>
              <a:t>Hier tekst plaatsen...</a:t>
            </a:r>
          </a:p>
        </p:txBody>
      </p:sp>
      <p:sp>
        <p:nvSpPr>
          <p:cNvPr id="5" name="Tijdelijke aanduiding voor tekst 33">
            <a:extLst>
              <a:ext uri="{FF2B5EF4-FFF2-40B4-BE49-F238E27FC236}">
                <a16:creationId xmlns:a16="http://schemas.microsoft.com/office/drawing/2014/main" id="{BE75170E-2E02-B992-BF09-1E6F09A9E6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9870" y="5448300"/>
            <a:ext cx="11336588" cy="1284830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buNone/>
              <a:defRPr sz="3000">
                <a:solidFill>
                  <a:schemeClr val="tx1"/>
                </a:solidFill>
              </a:defRPr>
            </a:lvl2pPr>
          </a:lstStyle>
          <a:p>
            <a:pPr lvl="1"/>
            <a:r>
              <a:rPr lang="nl-NL" dirty="0"/>
              <a:t>Hier tekst plaatsen...</a:t>
            </a:r>
          </a:p>
        </p:txBody>
      </p:sp>
      <p:sp>
        <p:nvSpPr>
          <p:cNvPr id="6" name="Tijdelijke aanduiding voor tekst 33">
            <a:extLst>
              <a:ext uri="{FF2B5EF4-FFF2-40B4-BE49-F238E27FC236}">
                <a16:creationId xmlns:a16="http://schemas.microsoft.com/office/drawing/2014/main" id="{2B26AD9A-24D2-963D-47E4-F86E58D3E8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9870" y="6830470"/>
            <a:ext cx="11336588" cy="1284830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buNone/>
              <a:defRPr sz="3000">
                <a:solidFill>
                  <a:schemeClr val="tx1"/>
                </a:solidFill>
              </a:defRPr>
            </a:lvl2pPr>
          </a:lstStyle>
          <a:p>
            <a:pPr lvl="1"/>
            <a:r>
              <a:rPr lang="nl-NL" dirty="0"/>
              <a:t>Hier tekst plaatsen...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57442EB-4B0F-306D-C5EE-08AEE467DE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99870" y="2752725"/>
            <a:ext cx="5988050" cy="942975"/>
          </a:xfrm>
          <a:prstGeom prst="rect">
            <a:avLst/>
          </a:prstGeom>
        </p:spPr>
        <p:txBody>
          <a:bodyPr/>
          <a:lstStyle>
            <a:lvl1pPr>
              <a:buNone/>
              <a:defRPr sz="6000" b="1" i="0" cap="all" baseline="0">
                <a:solidFill>
                  <a:srgbClr val="F26901"/>
                </a:solidFill>
              </a:defRPr>
            </a:lvl1pPr>
          </a:lstStyle>
          <a:p>
            <a:pPr lvl="0"/>
            <a:r>
              <a:rPr lang="nl-NL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221269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4">
            <a:extLst>
              <a:ext uri="{FF2B5EF4-FFF2-40B4-BE49-F238E27FC236}">
                <a16:creationId xmlns:a16="http://schemas.microsoft.com/office/drawing/2014/main" id="{D39BD334-4203-9836-42B4-5AE72E3E2731}"/>
              </a:ext>
            </a:extLst>
          </p:cNvPr>
          <p:cNvSpPr/>
          <p:nvPr userDrawn="1"/>
        </p:nvSpPr>
        <p:spPr>
          <a:xfrm>
            <a:off x="16522694" y="8843593"/>
            <a:ext cx="317103" cy="299230"/>
          </a:xfrm>
          <a:custGeom>
            <a:avLst/>
            <a:gdLst/>
            <a:ahLst/>
            <a:cxnLst/>
            <a:rect l="l" t="t" r="r" b="b"/>
            <a:pathLst>
              <a:path w="317103" h="299230">
                <a:moveTo>
                  <a:pt x="0" y="0"/>
                </a:moveTo>
                <a:lnTo>
                  <a:pt x="317103" y="0"/>
                </a:lnTo>
                <a:lnTo>
                  <a:pt x="317103" y="299229"/>
                </a:lnTo>
                <a:lnTo>
                  <a:pt x="0" y="2992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10EBE5D8-BC7F-B5B4-655C-1EB51E784F27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2F87D85-2B60-4C22-1B27-9DE94A20A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96868" y="1731824"/>
            <a:ext cx="5307273" cy="75264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B4C3CE9-30F7-789B-D4F5-89AC738EB501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F34A4DF-2C5F-324E-AA3C-B6CDF0B3EC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4000" y="3467100"/>
            <a:ext cx="5715000" cy="1676400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 cap="all" baseline="0">
                <a:solidFill>
                  <a:srgbClr val="0E5056"/>
                </a:solidFill>
              </a:defRPr>
            </a:lvl1pPr>
          </a:lstStyle>
          <a:p>
            <a:pPr lvl="0"/>
            <a:r>
              <a:rPr lang="nl-NL" dirty="0"/>
              <a:t>Titel hier</a:t>
            </a:r>
          </a:p>
          <a:p>
            <a:pPr lvl="0"/>
            <a:r>
              <a:rPr lang="nl-NL" dirty="0"/>
              <a:t>toevoegen</a:t>
            </a:r>
          </a:p>
        </p:txBody>
      </p:sp>
      <p:sp>
        <p:nvSpPr>
          <p:cNvPr id="13" name="Tijdelijke aanduiding voor inhoud 12">
            <a:extLst>
              <a:ext uri="{FF2B5EF4-FFF2-40B4-BE49-F238E27FC236}">
                <a16:creationId xmlns:a16="http://schemas.microsoft.com/office/drawing/2014/main" id="{A83512C3-608A-92A4-CC2B-2D48B87F7A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643" y="5495062"/>
            <a:ext cx="8034337" cy="3763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203906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0">
            <a:extLst>
              <a:ext uri="{FF2B5EF4-FFF2-40B4-BE49-F238E27FC236}">
                <a16:creationId xmlns:a16="http://schemas.microsoft.com/office/drawing/2014/main" id="{64A27D7A-51CA-F409-0324-C9EAA42269D8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A8BFED3-3AE4-498C-2DD2-2D85DA60FEA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</p:spTree>
    <p:extLst>
      <p:ext uri="{BB962C8B-B14F-4D97-AF65-F5344CB8AC3E}">
        <p14:creationId xmlns:p14="http://schemas.microsoft.com/office/powerpoint/2010/main" val="242760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ort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3/21/26</a:t>
            </a:fld>
            <a:endParaRPr lang="en-US"/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6B4898C0-EC4F-3840-076D-2EDA5A315CBD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44660096-D265-C2DF-0A00-470894B9F65A}"/>
              </a:ext>
            </a:extLst>
          </p:cNvPr>
          <p:cNvSpPr/>
          <p:nvPr userDrawn="1"/>
        </p:nvSpPr>
        <p:spPr>
          <a:xfrm>
            <a:off x="8058150" y="1431553"/>
            <a:ext cx="2171700" cy="1621785"/>
          </a:xfrm>
          <a:custGeom>
            <a:avLst/>
            <a:gdLst/>
            <a:ahLst/>
            <a:cxnLst/>
            <a:rect l="l" t="t" r="r" b="b"/>
            <a:pathLst>
              <a:path w="2171700" h="1621785">
                <a:moveTo>
                  <a:pt x="0" y="0"/>
                </a:moveTo>
                <a:lnTo>
                  <a:pt x="2171700" y="0"/>
                </a:lnTo>
                <a:lnTo>
                  <a:pt x="2171700" y="1621785"/>
                </a:lnTo>
                <a:lnTo>
                  <a:pt x="0" y="16217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39597616-8198-9FEE-9FA1-059F4CFD0C00}"/>
              </a:ext>
            </a:extLst>
          </p:cNvPr>
          <p:cNvSpPr/>
          <p:nvPr userDrawn="1"/>
        </p:nvSpPr>
        <p:spPr>
          <a:xfrm>
            <a:off x="5181600" y="8343900"/>
            <a:ext cx="381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7CC6299-59FE-EF09-8697-1A6024C91A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67200" y="3705512"/>
            <a:ext cx="9753600" cy="3668950"/>
          </a:xfrm>
          <a:prstGeom prst="rect">
            <a:avLst/>
          </a:prstGeom>
        </p:spPr>
        <p:txBody>
          <a:bodyPr/>
          <a:lstStyle>
            <a:lvl1pPr>
              <a:buNone/>
              <a:defRPr sz="82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PLAATS HIER EEN</a:t>
            </a:r>
          </a:p>
          <a:p>
            <a:pPr lvl="0"/>
            <a:r>
              <a:rPr lang="nl-NL" dirty="0"/>
              <a:t>KORTE QUOTE IN</a:t>
            </a:r>
          </a:p>
          <a:p>
            <a:pPr lvl="0"/>
            <a:r>
              <a:rPr lang="nl-NL" dirty="0"/>
              <a:t>CAPS</a:t>
            </a:r>
          </a:p>
        </p:txBody>
      </p:sp>
      <p:sp>
        <p:nvSpPr>
          <p:cNvPr id="6" name="Tijdelijke aanduiding voor afbeelding 16">
            <a:extLst>
              <a:ext uri="{FF2B5EF4-FFF2-40B4-BE49-F238E27FC236}">
                <a16:creationId xmlns:a16="http://schemas.microsoft.com/office/drawing/2014/main" id="{14651EB9-8059-7DD2-F974-7DFDE7C09D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19800" y="7658100"/>
            <a:ext cx="6172200" cy="152400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0335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ng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>
            <a:extLst>
              <a:ext uri="{FF2B5EF4-FFF2-40B4-BE49-F238E27FC236}">
                <a16:creationId xmlns:a16="http://schemas.microsoft.com/office/drawing/2014/main" id="{0C060F96-68BD-B564-B4B8-370E83FB19AD}"/>
              </a:ext>
            </a:extLst>
          </p:cNvPr>
          <p:cNvSpPr/>
          <p:nvPr userDrawn="1"/>
        </p:nvSpPr>
        <p:spPr>
          <a:xfrm>
            <a:off x="-6178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C7ED1B23-4AC7-8A20-024A-8E72416F7305}"/>
              </a:ext>
            </a:extLst>
          </p:cNvPr>
          <p:cNvGrpSpPr/>
          <p:nvPr userDrawn="1"/>
        </p:nvGrpSpPr>
        <p:grpSpPr>
          <a:xfrm>
            <a:off x="15784923" y="4565300"/>
            <a:ext cx="132147" cy="132147"/>
            <a:chOff x="0" y="0"/>
            <a:chExt cx="812800" cy="812800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59F8433C-2183-0425-1BB9-1C04C5AF08A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1405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D9BE7A98-228B-02CB-734D-EC96E56F1B5E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2" name="Freeform 6">
            <a:extLst>
              <a:ext uri="{FF2B5EF4-FFF2-40B4-BE49-F238E27FC236}">
                <a16:creationId xmlns:a16="http://schemas.microsoft.com/office/drawing/2014/main" id="{9FAE65C3-2C54-1345-BA0C-547D478AE374}"/>
              </a:ext>
            </a:extLst>
          </p:cNvPr>
          <p:cNvSpPr/>
          <p:nvPr userDrawn="1"/>
        </p:nvSpPr>
        <p:spPr>
          <a:xfrm>
            <a:off x="8058150" y="1431553"/>
            <a:ext cx="2171700" cy="1621785"/>
          </a:xfrm>
          <a:custGeom>
            <a:avLst/>
            <a:gdLst/>
            <a:ahLst/>
            <a:cxnLst/>
            <a:rect l="l" t="t" r="r" b="b"/>
            <a:pathLst>
              <a:path w="2171700" h="1621785">
                <a:moveTo>
                  <a:pt x="0" y="0"/>
                </a:moveTo>
                <a:lnTo>
                  <a:pt x="2171700" y="0"/>
                </a:lnTo>
                <a:lnTo>
                  <a:pt x="2171700" y="1621785"/>
                </a:lnTo>
                <a:lnTo>
                  <a:pt x="0" y="16217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B330368D-B7CF-E04A-76F9-9DAF583F0DAD}"/>
              </a:ext>
            </a:extLst>
          </p:cNvPr>
          <p:cNvSpPr/>
          <p:nvPr userDrawn="1"/>
        </p:nvSpPr>
        <p:spPr>
          <a:xfrm>
            <a:off x="5181600" y="8343900"/>
            <a:ext cx="381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1BADEB9-8C01-D622-02A4-0B5D5D6F55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99121" y="3804663"/>
            <a:ext cx="9677402" cy="3429000"/>
          </a:xfrm>
          <a:prstGeom prst="rect">
            <a:avLst/>
          </a:prstGeom>
        </p:spPr>
        <p:txBody>
          <a:bodyPr/>
          <a:lstStyle>
            <a:lvl1pPr>
              <a:buNone/>
              <a:defRPr sz="8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Plaats hier een lange quote in kleine </a:t>
            </a:r>
            <a:r>
              <a:rPr lang="nl-NL" dirty="0" err="1"/>
              <a:t>leters</a:t>
            </a:r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E6CB0101-B821-5F17-BF38-68DF979458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19800" y="7658100"/>
            <a:ext cx="6172200" cy="152400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6832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s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B6759E9-7575-CB24-17E0-FF4C7044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467" y="3089917"/>
            <a:ext cx="7772400" cy="2119687"/>
          </a:xfrm>
          <a:prstGeom prst="rect">
            <a:avLst/>
          </a:prstGeom>
        </p:spPr>
        <p:txBody>
          <a:bodyPr/>
          <a:lstStyle>
            <a:lvl1pPr algn="l">
              <a:defRPr sz="6000" b="1">
                <a:solidFill>
                  <a:srgbClr val="F26901"/>
                </a:solidFill>
              </a:defRPr>
            </a:lvl1pPr>
          </a:lstStyle>
          <a:p>
            <a:r>
              <a:rPr lang="nl-NL" dirty="0"/>
              <a:t>Plaats hier je afsluiting</a:t>
            </a:r>
            <a:endParaRPr lang="nl-NL" sz="6000" dirty="0"/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E5BD0E6C-B38D-B853-5F44-ECF1E21A5A75}"/>
              </a:ext>
            </a:extLst>
          </p:cNvPr>
          <p:cNvGrpSpPr/>
          <p:nvPr userDrawn="1"/>
        </p:nvGrpSpPr>
        <p:grpSpPr>
          <a:xfrm>
            <a:off x="685800" y="8598250"/>
            <a:ext cx="11658600" cy="926573"/>
            <a:chOff x="0" y="0"/>
            <a:chExt cx="2972461" cy="244036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4357044A-E58D-843B-C32A-1EF54DE8D5E5}"/>
                </a:ext>
              </a:extLst>
            </p:cNvPr>
            <p:cNvSpPr/>
            <p:nvPr/>
          </p:nvSpPr>
          <p:spPr>
            <a:xfrm>
              <a:off x="0" y="0"/>
              <a:ext cx="2972461" cy="244036"/>
            </a:xfrm>
            <a:custGeom>
              <a:avLst/>
              <a:gdLst/>
              <a:ahLst/>
              <a:cxnLst/>
              <a:rect l="l" t="t" r="r" b="b"/>
              <a:pathLst>
                <a:path w="2972461" h="244036">
                  <a:moveTo>
                    <a:pt x="34985" y="0"/>
                  </a:moveTo>
                  <a:lnTo>
                    <a:pt x="2937477" y="0"/>
                  </a:lnTo>
                  <a:cubicBezTo>
                    <a:pt x="2946755" y="0"/>
                    <a:pt x="2955653" y="3686"/>
                    <a:pt x="2962214" y="10247"/>
                  </a:cubicBezTo>
                  <a:cubicBezTo>
                    <a:pt x="2968775" y="16808"/>
                    <a:pt x="2972461" y="25706"/>
                    <a:pt x="2972461" y="34985"/>
                  </a:cubicBezTo>
                  <a:lnTo>
                    <a:pt x="2972461" y="209051"/>
                  </a:lnTo>
                  <a:cubicBezTo>
                    <a:pt x="2972461" y="218330"/>
                    <a:pt x="2968775" y="227228"/>
                    <a:pt x="2962214" y="233789"/>
                  </a:cubicBezTo>
                  <a:cubicBezTo>
                    <a:pt x="2955653" y="240350"/>
                    <a:pt x="2946755" y="244036"/>
                    <a:pt x="2937477" y="244036"/>
                  </a:cubicBezTo>
                  <a:lnTo>
                    <a:pt x="34985" y="244036"/>
                  </a:lnTo>
                  <a:cubicBezTo>
                    <a:pt x="15663" y="244036"/>
                    <a:pt x="0" y="228373"/>
                    <a:pt x="0" y="209051"/>
                  </a:cubicBezTo>
                  <a:lnTo>
                    <a:pt x="0" y="34985"/>
                  </a:lnTo>
                  <a:cubicBezTo>
                    <a:pt x="0" y="15663"/>
                    <a:pt x="15663" y="0"/>
                    <a:pt x="34985" y="0"/>
                  </a:cubicBezTo>
                  <a:close/>
                </a:path>
              </a:pathLst>
            </a:custGeom>
            <a:solidFill>
              <a:srgbClr val="075056">
                <a:alpha val="80784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8CEFDA16-5799-A3C6-5625-EA08D58E0E02}"/>
                </a:ext>
              </a:extLst>
            </p:cNvPr>
            <p:cNvSpPr txBox="1"/>
            <p:nvPr/>
          </p:nvSpPr>
          <p:spPr>
            <a:xfrm>
              <a:off x="0" y="-38100"/>
              <a:ext cx="2972461" cy="282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55"/>
                </a:lnSpc>
              </a:pPr>
              <a:endParaRPr/>
            </a:p>
          </p:txBody>
        </p:sp>
      </p:grpSp>
      <p:sp>
        <p:nvSpPr>
          <p:cNvPr id="8" name="Freeform 10">
            <a:extLst>
              <a:ext uri="{FF2B5EF4-FFF2-40B4-BE49-F238E27FC236}">
                <a16:creationId xmlns:a16="http://schemas.microsoft.com/office/drawing/2014/main" id="{49DB1D7E-C80B-0DA5-E0C2-F800417128A5}"/>
              </a:ext>
            </a:extLst>
          </p:cNvPr>
          <p:cNvSpPr/>
          <p:nvPr userDrawn="1"/>
        </p:nvSpPr>
        <p:spPr>
          <a:xfrm>
            <a:off x="5467507" y="8788487"/>
            <a:ext cx="202927" cy="202927"/>
          </a:xfrm>
          <a:custGeom>
            <a:avLst/>
            <a:gdLst/>
            <a:ahLst/>
            <a:cxnLst/>
            <a:rect l="l" t="t" r="r" b="b"/>
            <a:pathLst>
              <a:path w="202927" h="202927">
                <a:moveTo>
                  <a:pt x="0" y="0"/>
                </a:moveTo>
                <a:lnTo>
                  <a:pt x="202928" y="0"/>
                </a:lnTo>
                <a:lnTo>
                  <a:pt x="202928" y="202927"/>
                </a:lnTo>
                <a:lnTo>
                  <a:pt x="0" y="2029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B7F270AD-10F3-EACC-99CE-2D46517C638D}"/>
              </a:ext>
            </a:extLst>
          </p:cNvPr>
          <p:cNvSpPr/>
          <p:nvPr userDrawn="1"/>
        </p:nvSpPr>
        <p:spPr>
          <a:xfrm>
            <a:off x="9300040" y="8763964"/>
            <a:ext cx="199886" cy="203965"/>
          </a:xfrm>
          <a:custGeom>
            <a:avLst/>
            <a:gdLst/>
            <a:ahLst/>
            <a:cxnLst/>
            <a:rect l="l" t="t" r="r" b="b"/>
            <a:pathLst>
              <a:path w="199886" h="203965">
                <a:moveTo>
                  <a:pt x="0" y="0"/>
                </a:moveTo>
                <a:lnTo>
                  <a:pt x="199886" y="0"/>
                </a:lnTo>
                <a:lnTo>
                  <a:pt x="199886" y="203965"/>
                </a:lnTo>
                <a:lnTo>
                  <a:pt x="0" y="203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58244964-AD09-73C5-1B07-3EC26D87F053}"/>
              </a:ext>
            </a:extLst>
          </p:cNvPr>
          <p:cNvSpPr/>
          <p:nvPr userDrawn="1"/>
        </p:nvSpPr>
        <p:spPr>
          <a:xfrm>
            <a:off x="1312199" y="8788487"/>
            <a:ext cx="139285" cy="177330"/>
          </a:xfrm>
          <a:custGeom>
            <a:avLst/>
            <a:gdLst/>
            <a:ahLst/>
            <a:cxnLst/>
            <a:rect l="l" t="t" r="r" b="b"/>
            <a:pathLst>
              <a:path w="139285" h="177330">
                <a:moveTo>
                  <a:pt x="0" y="0"/>
                </a:moveTo>
                <a:lnTo>
                  <a:pt x="139285" y="0"/>
                </a:lnTo>
                <a:lnTo>
                  <a:pt x="139285" y="177330"/>
                </a:lnTo>
                <a:lnTo>
                  <a:pt x="0" y="1773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8A573880-298A-1F19-D32C-F0EDF4EACAC5}"/>
              </a:ext>
            </a:extLst>
          </p:cNvPr>
          <p:cNvSpPr txBox="1"/>
          <p:nvPr userDrawn="1"/>
        </p:nvSpPr>
        <p:spPr>
          <a:xfrm>
            <a:off x="1543817" y="8747717"/>
            <a:ext cx="3866540" cy="522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0"/>
              </a:lnSpc>
            </a:pPr>
            <a:r>
              <a:rPr lang="en-US" sz="1550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Wilhelmina van </a:t>
            </a:r>
            <a:r>
              <a:rPr lang="en-US" sz="1550" dirty="0" err="1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Pruisenweg</a:t>
            </a:r>
            <a:r>
              <a:rPr lang="en-US" sz="1550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104</a:t>
            </a:r>
          </a:p>
          <a:p>
            <a:pPr algn="l">
              <a:lnSpc>
                <a:spcPts val="2170"/>
              </a:lnSpc>
              <a:spcBef>
                <a:spcPct val="0"/>
              </a:spcBef>
            </a:pPr>
            <a:r>
              <a:rPr lang="en-US" sz="1550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2595 AN The Hague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3ABA4629-23D0-6E1B-13CF-8050931C4E8C}"/>
              </a:ext>
            </a:extLst>
          </p:cNvPr>
          <p:cNvSpPr txBox="1"/>
          <p:nvPr userDrawn="1"/>
        </p:nvSpPr>
        <p:spPr>
          <a:xfrm>
            <a:off x="9541282" y="8735523"/>
            <a:ext cx="1987171" cy="255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0"/>
              </a:lnSpc>
            </a:pPr>
            <a:r>
              <a:rPr lang="en-US" sz="1550" dirty="0">
                <a:solidFill>
                  <a:srgbClr val="FE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+31 (0)70 205 1400 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D7869AC9-5382-CEE2-7D58-A4EA58516598}"/>
              </a:ext>
            </a:extLst>
          </p:cNvPr>
          <p:cNvSpPr txBox="1"/>
          <p:nvPr userDrawn="1"/>
        </p:nvSpPr>
        <p:spPr>
          <a:xfrm>
            <a:off x="5793160" y="8747717"/>
            <a:ext cx="3037567" cy="255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0"/>
              </a:lnSpc>
            </a:pPr>
            <a:r>
              <a:rPr lang="en-US" sz="1550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https://</a:t>
            </a:r>
            <a:r>
              <a:rPr lang="en-US" sz="1550" dirty="0" err="1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www.health-holland.com</a:t>
            </a:r>
            <a:r>
              <a:rPr lang="en-US" sz="1550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/</a:t>
            </a:r>
          </a:p>
        </p:txBody>
      </p:sp>
      <p:sp>
        <p:nvSpPr>
          <p:cNvPr id="15" name="Freeform 17">
            <a:extLst>
              <a:ext uri="{FF2B5EF4-FFF2-40B4-BE49-F238E27FC236}">
                <a16:creationId xmlns:a16="http://schemas.microsoft.com/office/drawing/2014/main" id="{EBD0215A-45BB-3B8F-A535-0C8700A459C5}"/>
              </a:ext>
            </a:extLst>
          </p:cNvPr>
          <p:cNvSpPr/>
          <p:nvPr userDrawn="1"/>
        </p:nvSpPr>
        <p:spPr>
          <a:xfrm>
            <a:off x="990600" y="5464120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1A058FB-FBF1-2E7F-2D73-EFF2DED75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496800" y="726686"/>
            <a:ext cx="5307273" cy="8721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B3069D64-5EBF-4C9C-EA36-5B6C2DFFB86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249327" y="4993188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</p:spTree>
    <p:extLst>
      <p:ext uri="{BB962C8B-B14F-4D97-AF65-F5344CB8AC3E}">
        <p14:creationId xmlns:p14="http://schemas.microsoft.com/office/powerpoint/2010/main" val="320493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12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6" r:id="rId2"/>
    <p:sldLayoutId id="2147483697" r:id="rId3"/>
    <p:sldLayoutId id="2147483692" r:id="rId4"/>
    <p:sldLayoutId id="2147483709" r:id="rId5"/>
    <p:sldLayoutId id="2147483710" r:id="rId6"/>
    <p:sldLayoutId id="2147483711" r:id="rId7"/>
    <p:sldLayoutId id="2147483683" r:id="rId8"/>
    <p:sldLayoutId id="2147483712" r:id="rId9"/>
    <p:sldLayoutId id="2147483684" r:id="rId10"/>
    <p:sldLayoutId id="2147483713" r:id="rId11"/>
    <p:sldLayoutId id="2147483708" r:id="rId12"/>
    <p:sldLayoutId id="2147483714" r:id="rId13"/>
    <p:sldLayoutId id="2147483704" r:id="rId14"/>
    <p:sldLayoutId id="2147483705" r:id="rId15"/>
    <p:sldLayoutId id="214748368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rgbClr val="F2690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7B285-6727-CCD5-0A80-8E2C8B12F0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97F383A-4C43-B9AC-00AD-919C2678BB95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5331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6773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1084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F4236B1A-BB18-04AB-D075-C6FCE11F0761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BB7B141-3F60-BBF6-D89B-D9C3814C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C6F2247-D826-0E35-6CE3-AF9839BCB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F6FA50B-AC05-4D5F-9B36-AC2815FA70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5646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2FC1DA1E-3A35-5E6D-FDD8-27F0DDA46434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FFA57B7-A575-E3BD-DC36-A018CC800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F752111-40B6-74DC-D0E2-16C62764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F4C7F6C-10D7-B293-B8B6-7CF8D4903F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2546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83900634-9AE5-01E0-B956-03029DC00228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B78D9ED-3670-3FDE-1728-FF9848E23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8E60A9E-44BA-E7F6-E858-A3BDE3D26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20486D5-FF2B-0973-AE7A-DD2CF56B22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1786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E35DE3CF-6C0A-8232-414D-5A610923971B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71A97A7-10EE-15DE-C084-0E1935E3A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7674911-AEFE-0C07-CD9D-B4A09CEC39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A46C70C-22C7-3495-C11E-E6893CC6EF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4427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6A7D33-5A4F-1AB0-F913-D1C0F6957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06022ED-A364-C37A-FEA4-B27D0842DD0A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1780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E82EE-AA2D-D092-8EEE-2E7A29800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7A5B0AE-14BF-5815-25F5-6772E91DD016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7CE8EC8-E0E5-6515-DB32-70F2B512407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4962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67FA87-311A-F331-04F5-C0BE763A2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6E11533-D67D-B9E2-9DB4-45567DD03B7C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4D20CE6-57FB-60FB-1232-77CDBE947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7291112-A884-7CE2-E289-CEA4981C83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C75A389B-8347-0AB1-D3CB-57A6E499772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0B059C61-0242-4310-0D19-557D1086B5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736DD10-0DBD-82B2-DFD1-26BED4EE88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11D4DF43-976D-D8A6-155A-E7EE09B2E1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4D6B5-DF0F-1E41-7362-F75C8FF6946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F905478F-ED15-3F30-2C08-B49A9932054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7AE7D3D2-C35C-176C-B6BB-D2A9B5E96A7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CC4218D0-0DB5-8DA7-31CE-FFA0610FB1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7982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EFB0FED1-B25D-5525-4BA9-70956246AF4F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649C01B-117A-320E-E582-DE9BB8B829DD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6606D8D-5D2C-E2FC-F940-71D2B73EF2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9315F0F-1F6B-4FC3-62C4-6DC835C86B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4AFB077-4DA8-73CF-CB61-E62B2C43E7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E2B4243-E4A8-4DCA-4653-631AD9EFA0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8404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705BCCAB-B942-989D-E379-D119555DE0E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67FCD9C-172C-566F-DBF9-5985934DDB57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D10F368-0E62-DAD9-D022-D92A9A6A6E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056FDF6-7225-8DDB-6DF1-16D4C95248E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0107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C4820A44-A5A6-218E-6A61-85F400975E3A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4559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5DA15CF-42F3-9DE2-6CFA-B64FB86D8C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5948209-E233-049A-CB12-78907D5D4B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2610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AE7055C-21F3-CF0E-A8D2-8F6D797C8F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B0BE6AF-6C07-D8D3-CA30-86D62B883E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6442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71082E07-295E-03DB-95CB-861CE4B8C1F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135C498-D994-15F2-E376-F08FEC459CAE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4051354"/>
      </p:ext>
    </p:extLst>
  </p:cSld>
  <p:clrMapOvr>
    <a:masterClrMapping/>
  </p:clrMapOvr>
</p:sld>
</file>

<file path=ppt/theme/theme1.xml><?xml version="1.0" encoding="utf-8"?>
<a:theme xmlns:a="http://schemas.openxmlformats.org/drawingml/2006/main" name="Health Holland template">
  <a:themeElements>
    <a:clrScheme name="Aangepas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169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B1C36385E501408A544AE6B17C83C2" ma:contentTypeVersion="19" ma:contentTypeDescription="Een nieuw document maken." ma:contentTypeScope="" ma:versionID="c5109ac5c717cbcf1461b574c01fbafc">
  <xsd:schema xmlns:xsd="http://www.w3.org/2001/XMLSchema" xmlns:xs="http://www.w3.org/2001/XMLSchema" xmlns:p="http://schemas.microsoft.com/office/2006/metadata/properties" xmlns:ns2="3bc82a5c-a3c4-44bd-982b-700856bb6503" xmlns:ns3="b5c32d9d-ebaa-48e4-a47b-e71dfa22ea6e" targetNamespace="http://schemas.microsoft.com/office/2006/metadata/properties" ma:root="true" ma:fieldsID="4269f530daeb6f77be6878cf09e308bc" ns2:_="" ns3:_="">
    <xsd:import namespace="3bc82a5c-a3c4-44bd-982b-700856bb6503"/>
    <xsd:import namespace="b5c32d9d-ebaa-48e4-a47b-e71dfa22e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c82a5c-a3c4-44bd-982b-700856bb65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f772795-f9eb-4fac-9249-dc978c3a7c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c32d9d-ebaa-48e4-a47b-e71dfa22ea6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4f76da9-25ba-4762-8d9b-7e3ddfe9462c}" ma:internalName="TaxCatchAll" ma:showField="CatchAllData" ma:web="b5c32d9d-ebaa-48e4-a47b-e71dfa22ea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c82a5c-a3c4-44bd-982b-700856bb6503">
      <Terms xmlns="http://schemas.microsoft.com/office/infopath/2007/PartnerControls"/>
    </lcf76f155ced4ddcb4097134ff3c332f>
    <TaxCatchAll xmlns="b5c32d9d-ebaa-48e4-a47b-e71dfa22ea6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C195F8-E24A-45BC-A000-59380848CC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c82a5c-a3c4-44bd-982b-700856bb6503"/>
    <ds:schemaRef ds:uri="b5c32d9d-ebaa-48e4-a47b-e71dfa22e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FCAAA4-4536-41BB-9FA5-CF3DB1058E85}">
  <ds:schemaRefs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3bc82a5c-a3c4-44bd-982b-700856bb6503"/>
    <ds:schemaRef ds:uri="b5c32d9d-ebaa-48e4-a47b-e71dfa22ea6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0905592-449D-40D4-AF83-7A3388839B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641</TotalTime>
  <Words>0</Words>
  <Application>Microsoft Macintosh PowerPoint</Application>
  <PresentationFormat>Aangepast</PresentationFormat>
  <Paragraphs>0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Arial</vt:lpstr>
      <vt:lpstr>Bricolage Grotesque</vt:lpstr>
      <vt:lpstr>Aptos</vt:lpstr>
      <vt:lpstr>Health Holland template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Template (niet aanpassen)</dc:title>
  <cp:lastModifiedBy>Chantal Lankhof</cp:lastModifiedBy>
  <cp:revision>6</cp:revision>
  <dcterms:created xsi:type="dcterms:W3CDTF">2006-08-16T00:00:00Z</dcterms:created>
  <dcterms:modified xsi:type="dcterms:W3CDTF">2026-03-21T16:59:38Z</dcterms:modified>
  <dc:identifier>DAHENtOWW7o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0x0101001FB1C36385E501408A544AE6B17C83C2</vt:lpwstr>
  </property>
  <property fmtid="{D5CDD505-2E9C-101B-9397-08002B2CF9AE}" pid="3" name="MediaServiceImageTags">
    <vt:lpwstr/>
  </property>
</Properties>
</file>