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13716000" cx="24382400"/>
  <p:notesSz cx="6858000" cy="9144000"/>
  <p:embeddedFontLst>
    <p:embeddedFont>
      <p:font typeface="Italiana"/>
      <p:regular r:id="rId13"/>
    </p:embeddedFont>
    <p:embeddedFont>
      <p:font typeface="Open Sans Medium"/>
      <p:regular r:id="rId14"/>
      <p:bold r:id="rId15"/>
      <p:italic r:id="rId16"/>
      <p:boldItalic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21" Type="http://schemas.openxmlformats.org/officeDocument/2006/relationships/font" Target="fonts/OpenSans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Italiana-regular.fntdata"/><Relationship Id="rId12" Type="http://schemas.openxmlformats.org/officeDocument/2006/relationships/slide" Target="slides/slide8.xml"/><Relationship Id="rId15" Type="http://schemas.openxmlformats.org/officeDocument/2006/relationships/font" Target="fonts/OpenSansMedium-bold.fntdata"/><Relationship Id="rId14" Type="http://schemas.openxmlformats.org/officeDocument/2006/relationships/font" Target="fonts/OpenSansMedium-regular.fntdata"/><Relationship Id="rId17" Type="http://schemas.openxmlformats.org/officeDocument/2006/relationships/font" Target="fonts/OpenSansMedium-boldItalic.fntdata"/><Relationship Id="rId16" Type="http://schemas.openxmlformats.org/officeDocument/2006/relationships/font" Target="fonts/OpenSansMedium-italic.fntdata"/><Relationship Id="rId19" Type="http://schemas.openxmlformats.org/officeDocument/2006/relationships/font" Target="fonts/OpenSans-bold.fntdata"/><Relationship Id="rId1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c99d7b00d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2c99d7b00d9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c99d7b00d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2c99d7b00d9_0_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c99d7b00d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2c99d7b00d9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/>
          <p:nvPr>
            <p:ph idx="2" type="pic"/>
          </p:nvPr>
        </p:nvSpPr>
        <p:spPr>
          <a:xfrm>
            <a:off x="0" y="0"/>
            <a:ext cx="24382412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8" name="Google Shape;8;p2"/>
          <p:cNvSpPr/>
          <p:nvPr>
            <p:ph idx="3" type="pic"/>
          </p:nvPr>
        </p:nvSpPr>
        <p:spPr>
          <a:xfrm>
            <a:off x="1777206" y="1294985"/>
            <a:ext cx="20828000" cy="77474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/>
          <p:nvPr>
            <p:ph idx="2" type="pic"/>
          </p:nvPr>
        </p:nvSpPr>
        <p:spPr>
          <a:xfrm>
            <a:off x="6433456" y="1507274"/>
            <a:ext cx="16524513" cy="107014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/>
          <p:nvPr>
            <p:ph idx="2" type="pic"/>
          </p:nvPr>
        </p:nvSpPr>
        <p:spPr>
          <a:xfrm>
            <a:off x="2057402" y="2481063"/>
            <a:ext cx="11462656" cy="87538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/>
          <p:nvPr>
            <p:ph idx="2" type="pic"/>
          </p:nvPr>
        </p:nvSpPr>
        <p:spPr>
          <a:xfrm>
            <a:off x="7609116" y="1208315"/>
            <a:ext cx="15022285" cy="6433457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5"/>
          <p:cNvSpPr/>
          <p:nvPr>
            <p:ph idx="3" type="pic"/>
          </p:nvPr>
        </p:nvSpPr>
        <p:spPr>
          <a:xfrm>
            <a:off x="7609115" y="8076762"/>
            <a:ext cx="6934199" cy="419611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/>
          <p:nvPr>
            <p:ph idx="2" type="pic"/>
          </p:nvPr>
        </p:nvSpPr>
        <p:spPr>
          <a:xfrm>
            <a:off x="2155371" y="2341513"/>
            <a:ext cx="10528073" cy="8435343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6"/>
          <p:cNvSpPr/>
          <p:nvPr>
            <p:ph idx="3" type="pic"/>
          </p:nvPr>
        </p:nvSpPr>
        <p:spPr>
          <a:xfrm>
            <a:off x="2155372" y="11374486"/>
            <a:ext cx="10528073" cy="234151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/>
          <p:nvPr>
            <p:ph idx="2" type="pic"/>
          </p:nvPr>
        </p:nvSpPr>
        <p:spPr>
          <a:xfrm>
            <a:off x="4257346" y="1249680"/>
            <a:ext cx="9884580" cy="100479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/>
          <p:nvPr>
            <p:ph idx="2" type="pic"/>
          </p:nvPr>
        </p:nvSpPr>
        <p:spPr>
          <a:xfrm>
            <a:off x="1919446" y="1600200"/>
            <a:ext cx="20543520" cy="10515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/>
          <p:nvPr>
            <p:ph idx="2" type="pic"/>
          </p:nvPr>
        </p:nvSpPr>
        <p:spPr>
          <a:xfrm>
            <a:off x="8077200" y="4754880"/>
            <a:ext cx="5086986" cy="6979920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9"/>
          <p:cNvSpPr/>
          <p:nvPr>
            <p:ph idx="3" type="pic"/>
          </p:nvPr>
        </p:nvSpPr>
        <p:spPr>
          <a:xfrm>
            <a:off x="13502640" y="4754880"/>
            <a:ext cx="10879772" cy="6979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/>
          <p:nvPr>
            <p:ph idx="2" type="pic"/>
          </p:nvPr>
        </p:nvSpPr>
        <p:spPr>
          <a:xfrm>
            <a:off x="1198664" y="2566779"/>
            <a:ext cx="15412929" cy="570371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/>
          <p:nvPr>
            <p:ph idx="2" type="pic"/>
          </p:nvPr>
        </p:nvSpPr>
        <p:spPr>
          <a:xfrm>
            <a:off x="3717766" y="3322320"/>
            <a:ext cx="16946880" cy="70713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"/>
          <p:cNvSpPr/>
          <p:nvPr>
            <p:ph idx="2" type="pic"/>
          </p:nvPr>
        </p:nvSpPr>
        <p:spPr>
          <a:xfrm>
            <a:off x="1198663" y="7461504"/>
            <a:ext cx="5897081" cy="524402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2"/>
          <p:cNvSpPr/>
          <p:nvPr>
            <p:ph idx="3" type="pic"/>
          </p:nvPr>
        </p:nvSpPr>
        <p:spPr>
          <a:xfrm>
            <a:off x="17775936" y="0"/>
            <a:ext cx="6606476" cy="994867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/>
          <p:nvPr>
            <p:ph idx="2" type="pic"/>
          </p:nvPr>
        </p:nvSpPr>
        <p:spPr>
          <a:xfrm>
            <a:off x="0" y="0"/>
            <a:ext cx="5449824" cy="493776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13"/>
          <p:cNvSpPr/>
          <p:nvPr>
            <p:ph idx="3" type="pic"/>
          </p:nvPr>
        </p:nvSpPr>
        <p:spPr>
          <a:xfrm>
            <a:off x="2724912" y="7370065"/>
            <a:ext cx="5449824" cy="493776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3"/>
          <p:cNvSpPr/>
          <p:nvPr>
            <p:ph idx="4" type="pic"/>
          </p:nvPr>
        </p:nvSpPr>
        <p:spPr>
          <a:xfrm>
            <a:off x="15665188" y="7370065"/>
            <a:ext cx="7051501" cy="49377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/>
          <p:nvPr>
            <p:ph idx="2" type="pic"/>
          </p:nvPr>
        </p:nvSpPr>
        <p:spPr>
          <a:xfrm>
            <a:off x="7680959" y="1"/>
            <a:ext cx="10793625" cy="13715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5"/>
          <p:cNvSpPr/>
          <p:nvPr>
            <p:ph idx="2" type="pic"/>
          </p:nvPr>
        </p:nvSpPr>
        <p:spPr>
          <a:xfrm>
            <a:off x="15260538" y="2256716"/>
            <a:ext cx="6998280" cy="935199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/>
          <p:nvPr>
            <p:ph idx="2" type="pic"/>
          </p:nvPr>
        </p:nvSpPr>
        <p:spPr>
          <a:xfrm>
            <a:off x="1463040" y="3767328"/>
            <a:ext cx="11119104" cy="618134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/>
          <p:nvPr>
            <p:ph idx="2" type="pic"/>
          </p:nvPr>
        </p:nvSpPr>
        <p:spPr>
          <a:xfrm>
            <a:off x="2103505" y="1943926"/>
            <a:ext cx="6383756" cy="5959365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7"/>
          <p:cNvSpPr/>
          <p:nvPr>
            <p:ph idx="3" type="pic"/>
          </p:nvPr>
        </p:nvSpPr>
        <p:spPr>
          <a:xfrm>
            <a:off x="9027776" y="1943926"/>
            <a:ext cx="6383756" cy="5959365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7"/>
          <p:cNvSpPr/>
          <p:nvPr>
            <p:ph idx="4" type="pic"/>
          </p:nvPr>
        </p:nvSpPr>
        <p:spPr>
          <a:xfrm>
            <a:off x="15895150" y="1943926"/>
            <a:ext cx="6383756" cy="595936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/>
          <p:nvPr>
            <p:ph idx="2" type="pic"/>
          </p:nvPr>
        </p:nvSpPr>
        <p:spPr>
          <a:xfrm>
            <a:off x="2112579" y="1954924"/>
            <a:ext cx="9396248" cy="980615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/>
          <p:nvPr>
            <p:ph idx="2" type="pic"/>
          </p:nvPr>
        </p:nvSpPr>
        <p:spPr>
          <a:xfrm>
            <a:off x="6578996" y="1245791"/>
            <a:ext cx="11224420" cy="112244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0"/>
          <p:cNvSpPr/>
          <p:nvPr>
            <p:ph idx="2" type="pic"/>
          </p:nvPr>
        </p:nvSpPr>
        <p:spPr>
          <a:xfrm>
            <a:off x="7875551" y="8008850"/>
            <a:ext cx="5714327" cy="4456675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20"/>
          <p:cNvSpPr/>
          <p:nvPr>
            <p:ph idx="3" type="pic"/>
          </p:nvPr>
        </p:nvSpPr>
        <p:spPr>
          <a:xfrm>
            <a:off x="16206952" y="1"/>
            <a:ext cx="8175460" cy="854489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/>
          <p:nvPr>
            <p:ph idx="2" type="pic"/>
          </p:nvPr>
        </p:nvSpPr>
        <p:spPr>
          <a:xfrm>
            <a:off x="1101803" y="0"/>
            <a:ext cx="6780956" cy="125286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2"/>
          <p:cNvSpPr/>
          <p:nvPr>
            <p:ph idx="2" type="pic"/>
          </p:nvPr>
        </p:nvSpPr>
        <p:spPr>
          <a:xfrm>
            <a:off x="1" y="9869215"/>
            <a:ext cx="4571999" cy="384678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22"/>
          <p:cNvSpPr/>
          <p:nvPr>
            <p:ph idx="3" type="pic"/>
          </p:nvPr>
        </p:nvSpPr>
        <p:spPr>
          <a:xfrm>
            <a:off x="14504276" y="0"/>
            <a:ext cx="9878136" cy="784828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/>
          <p:nvPr>
            <p:ph idx="2" type="pic"/>
          </p:nvPr>
        </p:nvSpPr>
        <p:spPr>
          <a:xfrm>
            <a:off x="4765246" y="0"/>
            <a:ext cx="19617167" cy="891214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/>
          <p:nvPr>
            <p:ph idx="2" type="pic"/>
          </p:nvPr>
        </p:nvSpPr>
        <p:spPr>
          <a:xfrm>
            <a:off x="2270233" y="4603531"/>
            <a:ext cx="16900635" cy="718907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Custom Layout">
  <p:cSld name="22_Custom Layou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/>
          <p:nvPr>
            <p:ph idx="2" type="pic"/>
          </p:nvPr>
        </p:nvSpPr>
        <p:spPr>
          <a:xfrm>
            <a:off x="1229711" y="4950372"/>
            <a:ext cx="8986345" cy="7535918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5"/>
          <p:cNvSpPr/>
          <p:nvPr>
            <p:ph idx="3" type="pic"/>
          </p:nvPr>
        </p:nvSpPr>
        <p:spPr>
          <a:xfrm>
            <a:off x="10941270" y="0"/>
            <a:ext cx="12733282" cy="7535918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5"/>
          <p:cNvSpPr/>
          <p:nvPr>
            <p:ph idx="4" type="pic"/>
          </p:nvPr>
        </p:nvSpPr>
        <p:spPr>
          <a:xfrm>
            <a:off x="10941269" y="8155405"/>
            <a:ext cx="5927833" cy="433088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Custom Layout">
  <p:cSld name="23_Custom Layou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/>
          <p:nvPr>
            <p:ph idx="2" type="pic"/>
          </p:nvPr>
        </p:nvSpPr>
        <p:spPr>
          <a:xfrm>
            <a:off x="-1" y="0"/>
            <a:ext cx="6243145" cy="542333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6"/>
          <p:cNvSpPr/>
          <p:nvPr>
            <p:ph idx="3" type="pic"/>
          </p:nvPr>
        </p:nvSpPr>
        <p:spPr>
          <a:xfrm>
            <a:off x="1891861" y="6680066"/>
            <a:ext cx="6243145" cy="7035933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6"/>
          <p:cNvSpPr/>
          <p:nvPr>
            <p:ph idx="4" type="pic"/>
          </p:nvPr>
        </p:nvSpPr>
        <p:spPr>
          <a:xfrm>
            <a:off x="9069633" y="5423338"/>
            <a:ext cx="6243145" cy="6755559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6"/>
          <p:cNvSpPr/>
          <p:nvPr>
            <p:ph idx="5" type="pic"/>
          </p:nvPr>
        </p:nvSpPr>
        <p:spPr>
          <a:xfrm>
            <a:off x="16247405" y="5423338"/>
            <a:ext cx="8135007" cy="675555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Custom Layout">
  <p:cSld name="24_Custom Layou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/>
          <p:nvPr>
            <p:ph idx="2" type="pic"/>
          </p:nvPr>
        </p:nvSpPr>
        <p:spPr>
          <a:xfrm>
            <a:off x="12191206" y="0"/>
            <a:ext cx="12191206" cy="860797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7"/>
          <p:cNvSpPr/>
          <p:nvPr>
            <p:ph idx="3" type="pic"/>
          </p:nvPr>
        </p:nvSpPr>
        <p:spPr>
          <a:xfrm>
            <a:off x="8837614" y="5201560"/>
            <a:ext cx="10207132" cy="725213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Custom Layout">
  <p:cSld name="25_Custom Layou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8"/>
          <p:cNvSpPr/>
          <p:nvPr>
            <p:ph idx="2" type="pic"/>
          </p:nvPr>
        </p:nvSpPr>
        <p:spPr>
          <a:xfrm>
            <a:off x="10089932" y="0"/>
            <a:ext cx="12242965" cy="7567448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28"/>
          <p:cNvSpPr/>
          <p:nvPr>
            <p:ph idx="3" type="pic"/>
          </p:nvPr>
        </p:nvSpPr>
        <p:spPr>
          <a:xfrm>
            <a:off x="2049517" y="5598798"/>
            <a:ext cx="11603422" cy="81172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Custom Layout">
  <p:cSld name="26_Custom Layou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/>
          <p:nvPr>
            <p:ph idx="2" type="pic"/>
          </p:nvPr>
        </p:nvSpPr>
        <p:spPr>
          <a:xfrm>
            <a:off x="1324303" y="1261242"/>
            <a:ext cx="4063736" cy="3773214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29"/>
          <p:cNvSpPr/>
          <p:nvPr>
            <p:ph idx="3" type="pic"/>
          </p:nvPr>
        </p:nvSpPr>
        <p:spPr>
          <a:xfrm>
            <a:off x="5388039" y="1261241"/>
            <a:ext cx="4063736" cy="3773214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29"/>
          <p:cNvSpPr/>
          <p:nvPr>
            <p:ph idx="4" type="pic"/>
          </p:nvPr>
        </p:nvSpPr>
        <p:spPr>
          <a:xfrm>
            <a:off x="9451774" y="5034454"/>
            <a:ext cx="4063736" cy="3773214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29"/>
          <p:cNvSpPr/>
          <p:nvPr>
            <p:ph idx="5" type="pic"/>
          </p:nvPr>
        </p:nvSpPr>
        <p:spPr>
          <a:xfrm>
            <a:off x="1324303" y="8807669"/>
            <a:ext cx="4063736" cy="3773214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29"/>
          <p:cNvSpPr/>
          <p:nvPr>
            <p:ph idx="6" type="pic"/>
          </p:nvPr>
        </p:nvSpPr>
        <p:spPr>
          <a:xfrm>
            <a:off x="5388037" y="5034454"/>
            <a:ext cx="4063736" cy="377321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Custom Layout">
  <p:cSld name="27_Custom Layou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0"/>
          <p:cNvSpPr/>
          <p:nvPr>
            <p:ph idx="2" type="pic"/>
          </p:nvPr>
        </p:nvSpPr>
        <p:spPr>
          <a:xfrm>
            <a:off x="1954924" y="6337738"/>
            <a:ext cx="10236282" cy="573864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Custom Layout">
  <p:cSld name="28_Custom Layou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1"/>
          <p:cNvSpPr/>
          <p:nvPr>
            <p:ph idx="2" type="pic"/>
          </p:nvPr>
        </p:nvSpPr>
        <p:spPr>
          <a:xfrm>
            <a:off x="16185470" y="1825853"/>
            <a:ext cx="6577778" cy="664488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Custom Layout">
  <p:cSld name="30_Custom Layou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2"/>
          <p:cNvSpPr/>
          <p:nvPr>
            <p:ph idx="2" type="pic"/>
          </p:nvPr>
        </p:nvSpPr>
        <p:spPr>
          <a:xfrm>
            <a:off x="2711669" y="4001384"/>
            <a:ext cx="8418786" cy="110389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Custom Layout">
  <p:cSld name="29_Custom Layou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3"/>
          <p:cNvSpPr/>
          <p:nvPr>
            <p:ph idx="2" type="pic"/>
          </p:nvPr>
        </p:nvSpPr>
        <p:spPr>
          <a:xfrm>
            <a:off x="11580661" y="2108112"/>
            <a:ext cx="10342179" cy="639622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Custom Layout">
  <p:cSld name="31_Custom Layou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4"/>
          <p:cNvSpPr/>
          <p:nvPr>
            <p:ph idx="2" type="pic"/>
          </p:nvPr>
        </p:nvSpPr>
        <p:spPr>
          <a:xfrm>
            <a:off x="0" y="0"/>
            <a:ext cx="24382412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798" l="0" r="0" t="7798"/>
          <a:stretch/>
        </p:blipFill>
        <p:spPr>
          <a:xfrm>
            <a:off x="0" y="0"/>
            <a:ext cx="24382413" cy="137159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" name="Google Shape;99;p35"/>
          <p:cNvCxnSpPr/>
          <p:nvPr/>
        </p:nvCxnSpPr>
        <p:spPr>
          <a:xfrm>
            <a:off x="858981" y="5085815"/>
            <a:ext cx="22664448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0" name="Google Shape;100;p35"/>
          <p:cNvSpPr/>
          <p:nvPr/>
        </p:nvSpPr>
        <p:spPr>
          <a:xfrm>
            <a:off x="1777206" y="5155088"/>
            <a:ext cx="20828100" cy="8560800"/>
          </a:xfrm>
          <a:prstGeom prst="rect">
            <a:avLst/>
          </a:prstGeom>
          <a:solidFill>
            <a:srgbClr val="EAB0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5"/>
          <p:cNvSpPr txBox="1"/>
          <p:nvPr/>
        </p:nvSpPr>
        <p:spPr>
          <a:xfrm>
            <a:off x="2415176" y="9287403"/>
            <a:ext cx="195522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0">
                <a:solidFill>
                  <a:srgbClr val="5157C2"/>
                </a:solidFill>
                <a:latin typeface="Italiana"/>
                <a:ea typeface="Italiana"/>
                <a:cs typeface="Italiana"/>
                <a:sym typeface="Italiana"/>
              </a:rPr>
              <a:t>KIT MÉDIA</a:t>
            </a:r>
            <a:endParaRPr sz="15000">
              <a:solidFill>
                <a:srgbClr val="5157C2"/>
              </a:solidFill>
              <a:latin typeface="Italiana"/>
              <a:ea typeface="Italiana"/>
              <a:cs typeface="Italiana"/>
              <a:sym typeface="Italian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2"/>
                </a:solidFill>
                <a:latin typeface="Italiana"/>
                <a:ea typeface="Italiana"/>
                <a:cs typeface="Italiana"/>
                <a:sym typeface="Italiana"/>
              </a:rPr>
              <a:t>PRÉNOM ET NOM</a:t>
            </a:r>
            <a:endParaRPr sz="6000"/>
          </a:p>
        </p:txBody>
      </p:sp>
      <p:cxnSp>
        <p:nvCxnSpPr>
          <p:cNvPr id="102" name="Google Shape;102;p35"/>
          <p:cNvCxnSpPr/>
          <p:nvPr/>
        </p:nvCxnSpPr>
        <p:spPr>
          <a:xfrm rot="10800000">
            <a:off x="858982" y="5085815"/>
            <a:ext cx="0" cy="7771202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3" name="Google Shape;103;p35"/>
          <p:cNvCxnSpPr/>
          <p:nvPr/>
        </p:nvCxnSpPr>
        <p:spPr>
          <a:xfrm>
            <a:off x="858981" y="12857017"/>
            <a:ext cx="22664448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4" name="Google Shape;104;p35"/>
          <p:cNvCxnSpPr/>
          <p:nvPr/>
        </p:nvCxnSpPr>
        <p:spPr>
          <a:xfrm rot="10800000">
            <a:off x="23523429" y="5085815"/>
            <a:ext cx="0" cy="7771202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05" name="Google Shape;105;p35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44410" l="0" r="0" t="30742"/>
          <a:stretch/>
        </p:blipFill>
        <p:spPr>
          <a:xfrm>
            <a:off x="1777206" y="1294985"/>
            <a:ext cx="20827995" cy="7747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6"/>
          <p:cNvSpPr/>
          <p:nvPr/>
        </p:nvSpPr>
        <p:spPr>
          <a:xfrm>
            <a:off x="19039114" y="0"/>
            <a:ext cx="5343299" cy="137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6"/>
          <p:cNvSpPr txBox="1"/>
          <p:nvPr/>
        </p:nvSpPr>
        <p:spPr>
          <a:xfrm>
            <a:off x="1220225" y="4237365"/>
            <a:ext cx="4158900" cy="12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COURT RÉSUMÉ DE QUI VOUS ÊTES (NOM, PRÉNOM, AGE, PERSONNALITÉ). QUEL EST VOTRE STYLE DANS VOTRE TRAVAIL. QUEL TYPE DE CONTENUS VOUS PROPOSEZ. OÙ ÊTES VOUS BASÉ.</a:t>
            </a:r>
            <a:endParaRPr b="0" i="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2" name="Google Shape;112;p3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418" l="0" r="0" t="1418"/>
          <a:stretch/>
        </p:blipFill>
        <p:spPr>
          <a:xfrm>
            <a:off x="6433456" y="1507274"/>
            <a:ext cx="16524513" cy="1070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6"/>
          <p:cNvSpPr txBox="1"/>
          <p:nvPr/>
        </p:nvSpPr>
        <p:spPr>
          <a:xfrm>
            <a:off x="1220213" y="266281"/>
            <a:ext cx="137814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200">
                <a:solidFill>
                  <a:schemeClr val="accent5"/>
                </a:solidFill>
                <a:latin typeface="Italiana"/>
                <a:ea typeface="Italiana"/>
                <a:cs typeface="Italiana"/>
                <a:sym typeface="Italiana"/>
              </a:rPr>
              <a:t>INFO</a:t>
            </a:r>
            <a:endParaRPr>
              <a:solidFill>
                <a:schemeClr val="accent5"/>
              </a:solidFill>
            </a:endParaRPr>
          </a:p>
        </p:txBody>
      </p:sp>
      <p:grpSp>
        <p:nvGrpSpPr>
          <p:cNvPr id="114" name="Google Shape;114;p36"/>
          <p:cNvGrpSpPr/>
          <p:nvPr/>
        </p:nvGrpSpPr>
        <p:grpSpPr>
          <a:xfrm>
            <a:off x="1220225" y="7141531"/>
            <a:ext cx="3724110" cy="1329579"/>
            <a:chOff x="1691461" y="3044155"/>
            <a:chExt cx="1397100" cy="750242"/>
          </a:xfrm>
        </p:grpSpPr>
        <p:sp>
          <p:nvSpPr>
            <p:cNvPr id="115" name="Google Shape;115;p36"/>
            <p:cNvSpPr txBox="1"/>
            <p:nvPr/>
          </p:nvSpPr>
          <p:spPr>
            <a:xfrm>
              <a:off x="1691461" y="3044155"/>
              <a:ext cx="13971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5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205K</a:t>
              </a:r>
              <a:endParaRPr sz="5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16" name="Google Shape;116;p36"/>
            <p:cNvSpPr txBox="1"/>
            <p:nvPr/>
          </p:nvSpPr>
          <p:spPr>
            <a:xfrm>
              <a:off x="1691461" y="3525297"/>
              <a:ext cx="13971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INSTAGRAM</a:t>
              </a:r>
              <a:endParaRPr sz="2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17" name="Google Shape;117;p36"/>
          <p:cNvGrpSpPr/>
          <p:nvPr/>
        </p:nvGrpSpPr>
        <p:grpSpPr>
          <a:xfrm>
            <a:off x="1220225" y="8844256"/>
            <a:ext cx="3724110" cy="1329579"/>
            <a:chOff x="1691461" y="3044155"/>
            <a:chExt cx="1397100" cy="750242"/>
          </a:xfrm>
        </p:grpSpPr>
        <p:sp>
          <p:nvSpPr>
            <p:cNvPr id="118" name="Google Shape;118;p36"/>
            <p:cNvSpPr txBox="1"/>
            <p:nvPr/>
          </p:nvSpPr>
          <p:spPr>
            <a:xfrm>
              <a:off x="1691461" y="3044155"/>
              <a:ext cx="13971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5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570K</a:t>
              </a:r>
              <a:endParaRPr sz="5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19" name="Google Shape;119;p36"/>
            <p:cNvSpPr txBox="1"/>
            <p:nvPr/>
          </p:nvSpPr>
          <p:spPr>
            <a:xfrm>
              <a:off x="1691461" y="3525297"/>
              <a:ext cx="13971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TIKTOK</a:t>
              </a:r>
              <a:endParaRPr sz="2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0" name="Google Shape;120;p36"/>
          <p:cNvGrpSpPr/>
          <p:nvPr/>
        </p:nvGrpSpPr>
        <p:grpSpPr>
          <a:xfrm>
            <a:off x="1220225" y="10546981"/>
            <a:ext cx="3724110" cy="1329579"/>
            <a:chOff x="1691461" y="3044155"/>
            <a:chExt cx="1397100" cy="750242"/>
          </a:xfrm>
        </p:grpSpPr>
        <p:sp>
          <p:nvSpPr>
            <p:cNvPr id="121" name="Google Shape;121;p36"/>
            <p:cNvSpPr txBox="1"/>
            <p:nvPr/>
          </p:nvSpPr>
          <p:spPr>
            <a:xfrm>
              <a:off x="1691461" y="3044155"/>
              <a:ext cx="1397100" cy="48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50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760K</a:t>
              </a:r>
              <a:endParaRPr sz="5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2" name="Google Shape;122;p36"/>
            <p:cNvSpPr txBox="1"/>
            <p:nvPr/>
          </p:nvSpPr>
          <p:spPr>
            <a:xfrm>
              <a:off x="1691461" y="3525297"/>
              <a:ext cx="1397100" cy="2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YOUTUBE</a:t>
              </a:r>
              <a:endParaRPr sz="2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7"/>
          <p:cNvSpPr/>
          <p:nvPr/>
        </p:nvSpPr>
        <p:spPr>
          <a:xfrm>
            <a:off x="7528550" y="0"/>
            <a:ext cx="16854000" cy="5918100"/>
          </a:xfrm>
          <a:prstGeom prst="rect">
            <a:avLst/>
          </a:prstGeom>
          <a:solidFill>
            <a:srgbClr val="F3ACC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3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9910" r="9910" t="0"/>
          <a:stretch/>
        </p:blipFill>
        <p:spPr>
          <a:xfrm>
            <a:off x="3043725" y="1360000"/>
            <a:ext cx="6049376" cy="1132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7"/>
          <p:cNvSpPr txBox="1"/>
          <p:nvPr/>
        </p:nvSpPr>
        <p:spPr>
          <a:xfrm rot="-5400000">
            <a:off x="-3219794" y="3423208"/>
            <a:ext cx="116559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200">
                <a:solidFill>
                  <a:srgbClr val="E84F30"/>
                </a:solidFill>
                <a:latin typeface="Italiana"/>
                <a:ea typeface="Italiana"/>
                <a:cs typeface="Italiana"/>
                <a:sym typeface="Italiana"/>
              </a:rPr>
              <a:t>STATS</a:t>
            </a:r>
            <a:endParaRPr>
              <a:solidFill>
                <a:srgbClr val="E84F30"/>
              </a:solidFill>
            </a:endParaRPr>
          </a:p>
        </p:txBody>
      </p:sp>
      <p:sp>
        <p:nvSpPr>
          <p:cNvPr id="130" name="Google Shape;130;p37"/>
          <p:cNvSpPr txBox="1"/>
          <p:nvPr/>
        </p:nvSpPr>
        <p:spPr>
          <a:xfrm>
            <a:off x="10258204" y="1359988"/>
            <a:ext cx="116775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00">
                <a:solidFill>
                  <a:schemeClr val="lt2"/>
                </a:solidFill>
                <a:latin typeface="Italiana"/>
                <a:ea typeface="Italiana"/>
                <a:cs typeface="Italiana"/>
                <a:sym typeface="Italiana"/>
              </a:rPr>
              <a:t>INSTAGRAM</a:t>
            </a:r>
            <a:endParaRPr/>
          </a:p>
        </p:txBody>
      </p:sp>
      <p:sp>
        <p:nvSpPr>
          <p:cNvPr id="131" name="Google Shape;131;p37"/>
          <p:cNvSpPr txBox="1"/>
          <p:nvPr/>
        </p:nvSpPr>
        <p:spPr>
          <a:xfrm>
            <a:off x="10501601" y="5282127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20 - 30 ans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p37"/>
          <p:cNvSpPr txBox="1"/>
          <p:nvPr/>
        </p:nvSpPr>
        <p:spPr>
          <a:xfrm>
            <a:off x="10501601" y="4639988"/>
            <a:ext cx="486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Âge de votre audience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3" name="Google Shape;133;p37"/>
          <p:cNvSpPr txBox="1"/>
          <p:nvPr/>
        </p:nvSpPr>
        <p:spPr>
          <a:xfrm>
            <a:off x="10501601" y="6620538"/>
            <a:ext cx="41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Nom de la ville ou pays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Google Shape;134;p37"/>
          <p:cNvSpPr txBox="1"/>
          <p:nvPr/>
        </p:nvSpPr>
        <p:spPr>
          <a:xfrm>
            <a:off x="10501601" y="6082075"/>
            <a:ext cx="664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Localisation de votre audience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5" name="Google Shape;135;p37"/>
          <p:cNvSpPr txBox="1"/>
          <p:nvPr/>
        </p:nvSpPr>
        <p:spPr>
          <a:xfrm>
            <a:off x="10501601" y="9854602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50K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" name="Google Shape;136;p37"/>
          <p:cNvSpPr txBox="1"/>
          <p:nvPr/>
        </p:nvSpPr>
        <p:spPr>
          <a:xfrm>
            <a:off x="10501601" y="9300488"/>
            <a:ext cx="5055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Portée moyenne par post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7" name="Google Shape;137;p37"/>
          <p:cNvSpPr txBox="1"/>
          <p:nvPr/>
        </p:nvSpPr>
        <p:spPr>
          <a:xfrm>
            <a:off x="10501601" y="8267277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85% Femme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" name="Google Shape;138;p37"/>
          <p:cNvSpPr txBox="1"/>
          <p:nvPr/>
        </p:nvSpPr>
        <p:spPr>
          <a:xfrm>
            <a:off x="10501601" y="7723175"/>
            <a:ext cx="619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Ratio hommes-femmes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9" name="Google Shape;139;p37"/>
          <p:cNvSpPr txBox="1"/>
          <p:nvPr/>
        </p:nvSpPr>
        <p:spPr>
          <a:xfrm>
            <a:off x="10501601" y="11360452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10K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" name="Google Shape;140;p37"/>
          <p:cNvSpPr txBox="1"/>
          <p:nvPr/>
        </p:nvSpPr>
        <p:spPr>
          <a:xfrm>
            <a:off x="10501601" y="10806350"/>
            <a:ext cx="69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Nombre moyen de vues par post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141" name="Google Shape;141;p37"/>
          <p:cNvPicPr preferRelativeResize="0"/>
          <p:nvPr/>
        </p:nvPicPr>
        <p:blipFill rotWithShape="1">
          <a:blip r:embed="rId4">
            <a:alphaModFix/>
          </a:blip>
          <a:srcRect b="0" l="367" r="367" t="0"/>
          <a:stretch/>
        </p:blipFill>
        <p:spPr>
          <a:xfrm>
            <a:off x="18834138" y="4378608"/>
            <a:ext cx="4618800" cy="10073400"/>
          </a:xfrm>
          <a:prstGeom prst="roundRect">
            <a:avLst>
              <a:gd fmla="val 12300" name="adj"/>
            </a:avLst>
          </a:prstGeom>
          <a:noFill/>
          <a:ln>
            <a:noFill/>
          </a:ln>
        </p:spPr>
      </p:pic>
      <p:sp>
        <p:nvSpPr>
          <p:cNvPr id="142" name="Google Shape;142;p37"/>
          <p:cNvSpPr/>
          <p:nvPr/>
        </p:nvSpPr>
        <p:spPr>
          <a:xfrm>
            <a:off x="18556599" y="4190787"/>
            <a:ext cx="5130967" cy="10429024"/>
          </a:xfrm>
          <a:custGeom>
            <a:rect b="b" l="l" r="r" t="t"/>
            <a:pathLst>
              <a:path extrusionOk="0" h="1196" w="589">
                <a:moveTo>
                  <a:pt x="589" y="253"/>
                </a:moveTo>
                <a:cubicBezTo>
                  <a:pt x="589" y="280"/>
                  <a:pt x="589" y="306"/>
                  <a:pt x="589" y="333"/>
                </a:cubicBezTo>
                <a:cubicBezTo>
                  <a:pt x="585" y="338"/>
                  <a:pt x="582" y="336"/>
                  <a:pt x="581" y="342"/>
                </a:cubicBezTo>
                <a:cubicBezTo>
                  <a:pt x="577" y="353"/>
                  <a:pt x="581" y="375"/>
                  <a:pt x="581" y="392"/>
                </a:cubicBezTo>
                <a:cubicBezTo>
                  <a:pt x="581" y="606"/>
                  <a:pt x="581" y="818"/>
                  <a:pt x="581" y="1035"/>
                </a:cubicBezTo>
                <a:cubicBezTo>
                  <a:pt x="581" y="1065"/>
                  <a:pt x="584" y="1104"/>
                  <a:pt x="579" y="1131"/>
                </a:cubicBezTo>
                <a:cubicBezTo>
                  <a:pt x="571" y="1166"/>
                  <a:pt x="546" y="1186"/>
                  <a:pt x="510" y="1196"/>
                </a:cubicBezTo>
                <a:cubicBezTo>
                  <a:pt x="367" y="1196"/>
                  <a:pt x="224" y="1196"/>
                  <a:pt x="82" y="1196"/>
                </a:cubicBezTo>
                <a:cubicBezTo>
                  <a:pt x="43" y="1186"/>
                  <a:pt x="15" y="1163"/>
                  <a:pt x="11" y="1122"/>
                </a:cubicBezTo>
                <a:cubicBezTo>
                  <a:pt x="8" y="1091"/>
                  <a:pt x="11" y="1057"/>
                  <a:pt x="11" y="1025"/>
                </a:cubicBezTo>
                <a:cubicBezTo>
                  <a:pt x="11" y="816"/>
                  <a:pt x="11" y="606"/>
                  <a:pt x="11" y="396"/>
                </a:cubicBezTo>
                <a:cubicBezTo>
                  <a:pt x="11" y="379"/>
                  <a:pt x="14" y="359"/>
                  <a:pt x="11" y="348"/>
                </a:cubicBezTo>
                <a:cubicBezTo>
                  <a:pt x="9" y="342"/>
                  <a:pt x="9" y="344"/>
                  <a:pt x="6" y="341"/>
                </a:cubicBezTo>
                <a:cubicBezTo>
                  <a:pt x="4" y="339"/>
                  <a:pt x="2" y="338"/>
                  <a:pt x="1" y="334"/>
                </a:cubicBezTo>
                <a:cubicBezTo>
                  <a:pt x="1" y="313"/>
                  <a:pt x="1" y="292"/>
                  <a:pt x="1" y="271"/>
                </a:cubicBezTo>
                <a:cubicBezTo>
                  <a:pt x="0" y="266"/>
                  <a:pt x="9" y="265"/>
                  <a:pt x="11" y="258"/>
                </a:cubicBezTo>
                <a:cubicBezTo>
                  <a:pt x="13" y="253"/>
                  <a:pt x="12" y="220"/>
                  <a:pt x="10" y="219"/>
                </a:cubicBezTo>
                <a:cubicBezTo>
                  <a:pt x="8" y="217"/>
                  <a:pt x="1" y="216"/>
                  <a:pt x="1" y="211"/>
                </a:cubicBezTo>
                <a:cubicBezTo>
                  <a:pt x="1" y="189"/>
                  <a:pt x="1" y="168"/>
                  <a:pt x="1" y="147"/>
                </a:cubicBezTo>
                <a:cubicBezTo>
                  <a:pt x="1" y="147"/>
                  <a:pt x="2" y="147"/>
                  <a:pt x="2" y="147"/>
                </a:cubicBezTo>
                <a:cubicBezTo>
                  <a:pt x="2" y="141"/>
                  <a:pt x="8" y="140"/>
                  <a:pt x="11" y="137"/>
                </a:cubicBezTo>
                <a:cubicBezTo>
                  <a:pt x="2" y="65"/>
                  <a:pt x="27" y="10"/>
                  <a:pt x="83" y="4"/>
                </a:cubicBezTo>
                <a:cubicBezTo>
                  <a:pt x="115" y="0"/>
                  <a:pt x="153" y="4"/>
                  <a:pt x="189" y="4"/>
                </a:cubicBezTo>
                <a:cubicBezTo>
                  <a:pt x="260" y="4"/>
                  <a:pt x="333" y="4"/>
                  <a:pt x="403" y="4"/>
                </a:cubicBezTo>
                <a:cubicBezTo>
                  <a:pt x="439" y="4"/>
                  <a:pt x="477" y="0"/>
                  <a:pt x="510" y="4"/>
                </a:cubicBezTo>
                <a:cubicBezTo>
                  <a:pt x="544" y="8"/>
                  <a:pt x="570" y="36"/>
                  <a:pt x="578" y="65"/>
                </a:cubicBezTo>
                <a:cubicBezTo>
                  <a:pt x="585" y="91"/>
                  <a:pt x="581" y="125"/>
                  <a:pt x="581" y="156"/>
                </a:cubicBezTo>
                <a:cubicBezTo>
                  <a:pt x="581" y="187"/>
                  <a:pt x="579" y="218"/>
                  <a:pt x="583" y="248"/>
                </a:cubicBezTo>
                <a:cubicBezTo>
                  <a:pt x="586" y="249"/>
                  <a:pt x="587" y="251"/>
                  <a:pt x="589" y="253"/>
                </a:cubicBezTo>
                <a:close/>
                <a:moveTo>
                  <a:pt x="35" y="69"/>
                </a:moveTo>
                <a:cubicBezTo>
                  <a:pt x="30" y="84"/>
                  <a:pt x="32" y="109"/>
                  <a:pt x="32" y="132"/>
                </a:cubicBezTo>
                <a:cubicBezTo>
                  <a:pt x="32" y="446"/>
                  <a:pt x="32" y="752"/>
                  <a:pt x="32" y="1065"/>
                </a:cubicBezTo>
                <a:cubicBezTo>
                  <a:pt x="32" y="1088"/>
                  <a:pt x="30" y="1112"/>
                  <a:pt x="35" y="1129"/>
                </a:cubicBezTo>
                <a:cubicBezTo>
                  <a:pt x="40" y="1147"/>
                  <a:pt x="51" y="1159"/>
                  <a:pt x="66" y="1167"/>
                </a:cubicBezTo>
                <a:cubicBezTo>
                  <a:pt x="82" y="1176"/>
                  <a:pt x="100" y="1176"/>
                  <a:pt x="125" y="1176"/>
                </a:cubicBezTo>
                <a:cubicBezTo>
                  <a:pt x="220" y="1176"/>
                  <a:pt x="307" y="1176"/>
                  <a:pt x="400" y="1176"/>
                </a:cubicBezTo>
                <a:cubicBezTo>
                  <a:pt x="448" y="1176"/>
                  <a:pt x="501" y="1182"/>
                  <a:pt x="528" y="1166"/>
                </a:cubicBezTo>
                <a:cubicBezTo>
                  <a:pt x="542" y="1157"/>
                  <a:pt x="552" y="1145"/>
                  <a:pt x="557" y="1128"/>
                </a:cubicBezTo>
                <a:cubicBezTo>
                  <a:pt x="566" y="1096"/>
                  <a:pt x="560" y="1041"/>
                  <a:pt x="560" y="999"/>
                </a:cubicBezTo>
                <a:cubicBezTo>
                  <a:pt x="560" y="708"/>
                  <a:pt x="560" y="430"/>
                  <a:pt x="560" y="139"/>
                </a:cubicBezTo>
                <a:cubicBezTo>
                  <a:pt x="560" y="116"/>
                  <a:pt x="562" y="93"/>
                  <a:pt x="558" y="75"/>
                </a:cubicBezTo>
                <a:cubicBezTo>
                  <a:pt x="553" y="53"/>
                  <a:pt x="537" y="35"/>
                  <a:pt x="517" y="28"/>
                </a:cubicBezTo>
                <a:cubicBezTo>
                  <a:pt x="492" y="19"/>
                  <a:pt x="450" y="24"/>
                  <a:pt x="415" y="24"/>
                </a:cubicBezTo>
                <a:cubicBezTo>
                  <a:pt x="341" y="24"/>
                  <a:pt x="272" y="24"/>
                  <a:pt x="202" y="24"/>
                </a:cubicBezTo>
                <a:cubicBezTo>
                  <a:pt x="168" y="24"/>
                  <a:pt x="126" y="22"/>
                  <a:pt x="93" y="25"/>
                </a:cubicBezTo>
                <a:cubicBezTo>
                  <a:pt x="65" y="28"/>
                  <a:pt x="43" y="43"/>
                  <a:pt x="35" y="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/>
          <p:nvPr/>
        </p:nvSpPr>
        <p:spPr>
          <a:xfrm>
            <a:off x="7528550" y="0"/>
            <a:ext cx="16854000" cy="591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3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9943" r="9935" t="0"/>
          <a:stretch/>
        </p:blipFill>
        <p:spPr>
          <a:xfrm>
            <a:off x="3043725" y="1360000"/>
            <a:ext cx="6049379" cy="1132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8"/>
          <p:cNvSpPr txBox="1"/>
          <p:nvPr/>
        </p:nvSpPr>
        <p:spPr>
          <a:xfrm rot="-5400000">
            <a:off x="-3219794" y="3423208"/>
            <a:ext cx="116559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200">
                <a:solidFill>
                  <a:schemeClr val="accent6"/>
                </a:solidFill>
                <a:latin typeface="Italiana"/>
                <a:ea typeface="Italiana"/>
                <a:cs typeface="Italiana"/>
                <a:sym typeface="Italiana"/>
              </a:rPr>
              <a:t>STATS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150" name="Google Shape;150;p38"/>
          <p:cNvSpPr txBox="1"/>
          <p:nvPr/>
        </p:nvSpPr>
        <p:spPr>
          <a:xfrm>
            <a:off x="10258204" y="1359988"/>
            <a:ext cx="116775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00">
                <a:solidFill>
                  <a:schemeClr val="lt2"/>
                </a:solidFill>
                <a:latin typeface="Italiana"/>
                <a:ea typeface="Italiana"/>
                <a:cs typeface="Italiana"/>
                <a:sym typeface="Italiana"/>
              </a:rPr>
              <a:t>TIKTOK</a:t>
            </a:r>
            <a:endParaRPr/>
          </a:p>
        </p:txBody>
      </p:sp>
      <p:sp>
        <p:nvSpPr>
          <p:cNvPr id="151" name="Google Shape;151;p38"/>
          <p:cNvSpPr txBox="1"/>
          <p:nvPr/>
        </p:nvSpPr>
        <p:spPr>
          <a:xfrm>
            <a:off x="10501601" y="5282127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20 - 30 ans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38"/>
          <p:cNvSpPr txBox="1"/>
          <p:nvPr/>
        </p:nvSpPr>
        <p:spPr>
          <a:xfrm>
            <a:off x="10501601" y="4639988"/>
            <a:ext cx="486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Âge de votre audience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53" name="Google Shape;153;p38"/>
          <p:cNvSpPr txBox="1"/>
          <p:nvPr/>
        </p:nvSpPr>
        <p:spPr>
          <a:xfrm>
            <a:off x="10501601" y="6620538"/>
            <a:ext cx="41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Nom de la ville ou pays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" name="Google Shape;154;p38"/>
          <p:cNvSpPr txBox="1"/>
          <p:nvPr/>
        </p:nvSpPr>
        <p:spPr>
          <a:xfrm>
            <a:off x="10501601" y="6082075"/>
            <a:ext cx="664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Localisation de votre audience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55" name="Google Shape;155;p38"/>
          <p:cNvSpPr txBox="1"/>
          <p:nvPr/>
        </p:nvSpPr>
        <p:spPr>
          <a:xfrm>
            <a:off x="10501601" y="9854602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50K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" name="Google Shape;156;p38"/>
          <p:cNvSpPr txBox="1"/>
          <p:nvPr/>
        </p:nvSpPr>
        <p:spPr>
          <a:xfrm>
            <a:off x="10501601" y="9300488"/>
            <a:ext cx="5055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latin typeface="Open Sans Medium"/>
                <a:ea typeface="Open Sans Medium"/>
                <a:cs typeface="Open Sans Medium"/>
                <a:sym typeface="Open Sans Medium"/>
              </a:rPr>
              <a:t>Nombre moyen de vues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57" name="Google Shape;157;p38"/>
          <p:cNvSpPr txBox="1"/>
          <p:nvPr/>
        </p:nvSpPr>
        <p:spPr>
          <a:xfrm>
            <a:off x="10501601" y="8267277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85% Femme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38"/>
          <p:cNvSpPr txBox="1"/>
          <p:nvPr/>
        </p:nvSpPr>
        <p:spPr>
          <a:xfrm>
            <a:off x="10501601" y="7723175"/>
            <a:ext cx="619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Ratio hommes-femmes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59" name="Google Shape;159;p38"/>
          <p:cNvSpPr txBox="1"/>
          <p:nvPr/>
        </p:nvSpPr>
        <p:spPr>
          <a:xfrm>
            <a:off x="10501601" y="11360452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10K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" name="Google Shape;160;p38"/>
          <p:cNvSpPr txBox="1"/>
          <p:nvPr/>
        </p:nvSpPr>
        <p:spPr>
          <a:xfrm>
            <a:off x="10501601" y="10806350"/>
            <a:ext cx="69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latin typeface="Open Sans Medium"/>
                <a:ea typeface="Open Sans Medium"/>
                <a:cs typeface="Open Sans Medium"/>
                <a:sym typeface="Open Sans Medium"/>
              </a:rPr>
              <a:t>Durée moyenne des vues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161" name="Google Shape;161;p38"/>
          <p:cNvPicPr preferRelativeResize="0"/>
          <p:nvPr/>
        </p:nvPicPr>
        <p:blipFill rotWithShape="1">
          <a:blip r:embed="rId4">
            <a:alphaModFix/>
          </a:blip>
          <a:srcRect b="0" l="367" r="367" t="0"/>
          <a:stretch/>
        </p:blipFill>
        <p:spPr>
          <a:xfrm>
            <a:off x="18834138" y="4378608"/>
            <a:ext cx="4618800" cy="10073400"/>
          </a:xfrm>
          <a:prstGeom prst="roundRect">
            <a:avLst>
              <a:gd fmla="val 12300" name="adj"/>
            </a:avLst>
          </a:prstGeom>
          <a:noFill/>
          <a:ln>
            <a:noFill/>
          </a:ln>
        </p:spPr>
      </p:pic>
      <p:sp>
        <p:nvSpPr>
          <p:cNvPr id="162" name="Google Shape;162;p38"/>
          <p:cNvSpPr/>
          <p:nvPr/>
        </p:nvSpPr>
        <p:spPr>
          <a:xfrm>
            <a:off x="18556599" y="4190787"/>
            <a:ext cx="5130967" cy="10429024"/>
          </a:xfrm>
          <a:custGeom>
            <a:rect b="b" l="l" r="r" t="t"/>
            <a:pathLst>
              <a:path extrusionOk="0" h="1196" w="589">
                <a:moveTo>
                  <a:pt x="589" y="253"/>
                </a:moveTo>
                <a:cubicBezTo>
                  <a:pt x="589" y="280"/>
                  <a:pt x="589" y="306"/>
                  <a:pt x="589" y="333"/>
                </a:cubicBezTo>
                <a:cubicBezTo>
                  <a:pt x="585" y="338"/>
                  <a:pt x="582" y="336"/>
                  <a:pt x="581" y="342"/>
                </a:cubicBezTo>
                <a:cubicBezTo>
                  <a:pt x="577" y="353"/>
                  <a:pt x="581" y="375"/>
                  <a:pt x="581" y="392"/>
                </a:cubicBezTo>
                <a:cubicBezTo>
                  <a:pt x="581" y="606"/>
                  <a:pt x="581" y="818"/>
                  <a:pt x="581" y="1035"/>
                </a:cubicBezTo>
                <a:cubicBezTo>
                  <a:pt x="581" y="1065"/>
                  <a:pt x="584" y="1104"/>
                  <a:pt x="579" y="1131"/>
                </a:cubicBezTo>
                <a:cubicBezTo>
                  <a:pt x="571" y="1166"/>
                  <a:pt x="546" y="1186"/>
                  <a:pt x="510" y="1196"/>
                </a:cubicBezTo>
                <a:cubicBezTo>
                  <a:pt x="367" y="1196"/>
                  <a:pt x="224" y="1196"/>
                  <a:pt x="82" y="1196"/>
                </a:cubicBezTo>
                <a:cubicBezTo>
                  <a:pt x="43" y="1186"/>
                  <a:pt x="15" y="1163"/>
                  <a:pt x="11" y="1122"/>
                </a:cubicBezTo>
                <a:cubicBezTo>
                  <a:pt x="8" y="1091"/>
                  <a:pt x="11" y="1057"/>
                  <a:pt x="11" y="1025"/>
                </a:cubicBezTo>
                <a:cubicBezTo>
                  <a:pt x="11" y="816"/>
                  <a:pt x="11" y="606"/>
                  <a:pt x="11" y="396"/>
                </a:cubicBezTo>
                <a:cubicBezTo>
                  <a:pt x="11" y="379"/>
                  <a:pt x="14" y="359"/>
                  <a:pt x="11" y="348"/>
                </a:cubicBezTo>
                <a:cubicBezTo>
                  <a:pt x="9" y="342"/>
                  <a:pt x="9" y="344"/>
                  <a:pt x="6" y="341"/>
                </a:cubicBezTo>
                <a:cubicBezTo>
                  <a:pt x="4" y="339"/>
                  <a:pt x="2" y="338"/>
                  <a:pt x="1" y="334"/>
                </a:cubicBezTo>
                <a:cubicBezTo>
                  <a:pt x="1" y="313"/>
                  <a:pt x="1" y="292"/>
                  <a:pt x="1" y="271"/>
                </a:cubicBezTo>
                <a:cubicBezTo>
                  <a:pt x="0" y="266"/>
                  <a:pt x="9" y="265"/>
                  <a:pt x="11" y="258"/>
                </a:cubicBezTo>
                <a:cubicBezTo>
                  <a:pt x="13" y="253"/>
                  <a:pt x="12" y="220"/>
                  <a:pt x="10" y="219"/>
                </a:cubicBezTo>
                <a:cubicBezTo>
                  <a:pt x="8" y="217"/>
                  <a:pt x="1" y="216"/>
                  <a:pt x="1" y="211"/>
                </a:cubicBezTo>
                <a:cubicBezTo>
                  <a:pt x="1" y="189"/>
                  <a:pt x="1" y="168"/>
                  <a:pt x="1" y="147"/>
                </a:cubicBezTo>
                <a:cubicBezTo>
                  <a:pt x="1" y="147"/>
                  <a:pt x="2" y="147"/>
                  <a:pt x="2" y="147"/>
                </a:cubicBezTo>
                <a:cubicBezTo>
                  <a:pt x="2" y="141"/>
                  <a:pt x="8" y="140"/>
                  <a:pt x="11" y="137"/>
                </a:cubicBezTo>
                <a:cubicBezTo>
                  <a:pt x="2" y="65"/>
                  <a:pt x="27" y="10"/>
                  <a:pt x="83" y="4"/>
                </a:cubicBezTo>
                <a:cubicBezTo>
                  <a:pt x="115" y="0"/>
                  <a:pt x="153" y="4"/>
                  <a:pt x="189" y="4"/>
                </a:cubicBezTo>
                <a:cubicBezTo>
                  <a:pt x="260" y="4"/>
                  <a:pt x="333" y="4"/>
                  <a:pt x="403" y="4"/>
                </a:cubicBezTo>
                <a:cubicBezTo>
                  <a:pt x="439" y="4"/>
                  <a:pt x="477" y="0"/>
                  <a:pt x="510" y="4"/>
                </a:cubicBezTo>
                <a:cubicBezTo>
                  <a:pt x="544" y="8"/>
                  <a:pt x="570" y="36"/>
                  <a:pt x="578" y="65"/>
                </a:cubicBezTo>
                <a:cubicBezTo>
                  <a:pt x="585" y="91"/>
                  <a:pt x="581" y="125"/>
                  <a:pt x="581" y="156"/>
                </a:cubicBezTo>
                <a:cubicBezTo>
                  <a:pt x="581" y="187"/>
                  <a:pt x="579" y="218"/>
                  <a:pt x="583" y="248"/>
                </a:cubicBezTo>
                <a:cubicBezTo>
                  <a:pt x="586" y="249"/>
                  <a:pt x="587" y="251"/>
                  <a:pt x="589" y="253"/>
                </a:cubicBezTo>
                <a:close/>
                <a:moveTo>
                  <a:pt x="35" y="69"/>
                </a:moveTo>
                <a:cubicBezTo>
                  <a:pt x="30" y="84"/>
                  <a:pt x="32" y="109"/>
                  <a:pt x="32" y="132"/>
                </a:cubicBezTo>
                <a:cubicBezTo>
                  <a:pt x="32" y="446"/>
                  <a:pt x="32" y="752"/>
                  <a:pt x="32" y="1065"/>
                </a:cubicBezTo>
                <a:cubicBezTo>
                  <a:pt x="32" y="1088"/>
                  <a:pt x="30" y="1112"/>
                  <a:pt x="35" y="1129"/>
                </a:cubicBezTo>
                <a:cubicBezTo>
                  <a:pt x="40" y="1147"/>
                  <a:pt x="51" y="1159"/>
                  <a:pt x="66" y="1167"/>
                </a:cubicBezTo>
                <a:cubicBezTo>
                  <a:pt x="82" y="1176"/>
                  <a:pt x="100" y="1176"/>
                  <a:pt x="125" y="1176"/>
                </a:cubicBezTo>
                <a:cubicBezTo>
                  <a:pt x="220" y="1176"/>
                  <a:pt x="307" y="1176"/>
                  <a:pt x="400" y="1176"/>
                </a:cubicBezTo>
                <a:cubicBezTo>
                  <a:pt x="448" y="1176"/>
                  <a:pt x="501" y="1182"/>
                  <a:pt x="528" y="1166"/>
                </a:cubicBezTo>
                <a:cubicBezTo>
                  <a:pt x="542" y="1157"/>
                  <a:pt x="552" y="1145"/>
                  <a:pt x="557" y="1128"/>
                </a:cubicBezTo>
                <a:cubicBezTo>
                  <a:pt x="566" y="1096"/>
                  <a:pt x="560" y="1041"/>
                  <a:pt x="560" y="999"/>
                </a:cubicBezTo>
                <a:cubicBezTo>
                  <a:pt x="560" y="708"/>
                  <a:pt x="560" y="430"/>
                  <a:pt x="560" y="139"/>
                </a:cubicBezTo>
                <a:cubicBezTo>
                  <a:pt x="560" y="116"/>
                  <a:pt x="562" y="93"/>
                  <a:pt x="558" y="75"/>
                </a:cubicBezTo>
                <a:cubicBezTo>
                  <a:pt x="553" y="53"/>
                  <a:pt x="537" y="35"/>
                  <a:pt x="517" y="28"/>
                </a:cubicBezTo>
                <a:cubicBezTo>
                  <a:pt x="492" y="19"/>
                  <a:pt x="450" y="24"/>
                  <a:pt x="415" y="24"/>
                </a:cubicBezTo>
                <a:cubicBezTo>
                  <a:pt x="341" y="24"/>
                  <a:pt x="272" y="24"/>
                  <a:pt x="202" y="24"/>
                </a:cubicBezTo>
                <a:cubicBezTo>
                  <a:pt x="168" y="24"/>
                  <a:pt x="126" y="22"/>
                  <a:pt x="93" y="25"/>
                </a:cubicBezTo>
                <a:cubicBezTo>
                  <a:pt x="65" y="28"/>
                  <a:pt x="43" y="43"/>
                  <a:pt x="35" y="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9"/>
          <p:cNvSpPr/>
          <p:nvPr/>
        </p:nvSpPr>
        <p:spPr>
          <a:xfrm>
            <a:off x="7528550" y="0"/>
            <a:ext cx="16854000" cy="5918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2191" r="32191" t="0"/>
          <a:stretch/>
        </p:blipFill>
        <p:spPr>
          <a:xfrm>
            <a:off x="3043725" y="1360000"/>
            <a:ext cx="6049377" cy="1132009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9"/>
          <p:cNvSpPr txBox="1"/>
          <p:nvPr/>
        </p:nvSpPr>
        <p:spPr>
          <a:xfrm rot="-5400000">
            <a:off x="-3219794" y="3423208"/>
            <a:ext cx="116559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200">
                <a:solidFill>
                  <a:schemeClr val="accent2"/>
                </a:solidFill>
                <a:latin typeface="Italiana"/>
                <a:ea typeface="Italiana"/>
                <a:cs typeface="Italiana"/>
                <a:sym typeface="Italiana"/>
              </a:rPr>
              <a:t>STATS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70" name="Google Shape;170;p39"/>
          <p:cNvSpPr txBox="1"/>
          <p:nvPr/>
        </p:nvSpPr>
        <p:spPr>
          <a:xfrm>
            <a:off x="10258204" y="1359988"/>
            <a:ext cx="116775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00">
                <a:solidFill>
                  <a:schemeClr val="lt2"/>
                </a:solidFill>
                <a:latin typeface="Italiana"/>
                <a:ea typeface="Italiana"/>
                <a:cs typeface="Italiana"/>
                <a:sym typeface="Italiana"/>
              </a:rPr>
              <a:t>YOUTUBE</a:t>
            </a:r>
            <a:endParaRPr/>
          </a:p>
        </p:txBody>
      </p:sp>
      <p:sp>
        <p:nvSpPr>
          <p:cNvPr id="171" name="Google Shape;171;p39"/>
          <p:cNvSpPr txBox="1"/>
          <p:nvPr/>
        </p:nvSpPr>
        <p:spPr>
          <a:xfrm>
            <a:off x="10501601" y="5282127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20 - 30 ans</a:t>
            </a:r>
            <a:endParaRPr i="0" sz="20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39"/>
          <p:cNvSpPr txBox="1"/>
          <p:nvPr/>
        </p:nvSpPr>
        <p:spPr>
          <a:xfrm>
            <a:off x="10501601" y="4639988"/>
            <a:ext cx="486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Âge de votre audience</a:t>
            </a:r>
            <a:endParaRPr i="0" sz="3000" u="none" cap="none" strike="noStrike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73" name="Google Shape;173;p39"/>
          <p:cNvSpPr txBox="1"/>
          <p:nvPr/>
        </p:nvSpPr>
        <p:spPr>
          <a:xfrm>
            <a:off x="10501601" y="6620538"/>
            <a:ext cx="41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Nom de la ville ou pays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39"/>
          <p:cNvSpPr txBox="1"/>
          <p:nvPr/>
        </p:nvSpPr>
        <p:spPr>
          <a:xfrm>
            <a:off x="10501601" y="6082075"/>
            <a:ext cx="664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Localisation de votre audience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75" name="Google Shape;175;p39"/>
          <p:cNvSpPr txBox="1"/>
          <p:nvPr/>
        </p:nvSpPr>
        <p:spPr>
          <a:xfrm>
            <a:off x="10501601" y="9854602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50K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39"/>
          <p:cNvSpPr txBox="1"/>
          <p:nvPr/>
        </p:nvSpPr>
        <p:spPr>
          <a:xfrm>
            <a:off x="10501601" y="9300488"/>
            <a:ext cx="5055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latin typeface="Open Sans Medium"/>
                <a:ea typeface="Open Sans Medium"/>
                <a:cs typeface="Open Sans Medium"/>
                <a:sym typeface="Open Sans Medium"/>
              </a:rPr>
              <a:t>Nombre moyen de vues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77" name="Google Shape;177;p39"/>
          <p:cNvSpPr txBox="1"/>
          <p:nvPr/>
        </p:nvSpPr>
        <p:spPr>
          <a:xfrm>
            <a:off x="10501601" y="8267277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85% Femme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39"/>
          <p:cNvSpPr txBox="1"/>
          <p:nvPr/>
        </p:nvSpPr>
        <p:spPr>
          <a:xfrm>
            <a:off x="10501601" y="7723175"/>
            <a:ext cx="619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Ratio hommes-femmes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79" name="Google Shape;179;p39"/>
          <p:cNvSpPr txBox="1"/>
          <p:nvPr/>
        </p:nvSpPr>
        <p:spPr>
          <a:xfrm>
            <a:off x="10501601" y="11360452"/>
            <a:ext cx="281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10K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180;p39"/>
          <p:cNvSpPr txBox="1"/>
          <p:nvPr/>
        </p:nvSpPr>
        <p:spPr>
          <a:xfrm>
            <a:off x="10501601" y="10806350"/>
            <a:ext cx="692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3000">
                <a:latin typeface="Open Sans Medium"/>
                <a:ea typeface="Open Sans Medium"/>
                <a:cs typeface="Open Sans Medium"/>
                <a:sym typeface="Open Sans Medium"/>
              </a:rPr>
              <a:t>Durée moyenne des vues</a:t>
            </a:r>
            <a:endParaRPr i="0" sz="3000" u="none" cap="none" strike="noStrike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181" name="Google Shape;181;p39"/>
          <p:cNvPicPr preferRelativeResize="0"/>
          <p:nvPr/>
        </p:nvPicPr>
        <p:blipFill rotWithShape="1">
          <a:blip r:embed="rId4">
            <a:alphaModFix/>
          </a:blip>
          <a:srcRect b="0" l="416" r="426" t="0"/>
          <a:stretch/>
        </p:blipFill>
        <p:spPr>
          <a:xfrm>
            <a:off x="18834138" y="4378608"/>
            <a:ext cx="4618800" cy="10073400"/>
          </a:xfrm>
          <a:prstGeom prst="roundRect">
            <a:avLst>
              <a:gd fmla="val 12300" name="adj"/>
            </a:avLst>
          </a:prstGeom>
          <a:noFill/>
          <a:ln>
            <a:noFill/>
          </a:ln>
        </p:spPr>
      </p:pic>
      <p:sp>
        <p:nvSpPr>
          <p:cNvPr id="182" name="Google Shape;182;p39"/>
          <p:cNvSpPr/>
          <p:nvPr/>
        </p:nvSpPr>
        <p:spPr>
          <a:xfrm>
            <a:off x="18556599" y="4190787"/>
            <a:ext cx="5130967" cy="10429024"/>
          </a:xfrm>
          <a:custGeom>
            <a:rect b="b" l="l" r="r" t="t"/>
            <a:pathLst>
              <a:path extrusionOk="0" h="1196" w="589">
                <a:moveTo>
                  <a:pt x="589" y="253"/>
                </a:moveTo>
                <a:cubicBezTo>
                  <a:pt x="589" y="280"/>
                  <a:pt x="589" y="306"/>
                  <a:pt x="589" y="333"/>
                </a:cubicBezTo>
                <a:cubicBezTo>
                  <a:pt x="585" y="338"/>
                  <a:pt x="582" y="336"/>
                  <a:pt x="581" y="342"/>
                </a:cubicBezTo>
                <a:cubicBezTo>
                  <a:pt x="577" y="353"/>
                  <a:pt x="581" y="375"/>
                  <a:pt x="581" y="392"/>
                </a:cubicBezTo>
                <a:cubicBezTo>
                  <a:pt x="581" y="606"/>
                  <a:pt x="581" y="818"/>
                  <a:pt x="581" y="1035"/>
                </a:cubicBezTo>
                <a:cubicBezTo>
                  <a:pt x="581" y="1065"/>
                  <a:pt x="584" y="1104"/>
                  <a:pt x="579" y="1131"/>
                </a:cubicBezTo>
                <a:cubicBezTo>
                  <a:pt x="571" y="1166"/>
                  <a:pt x="546" y="1186"/>
                  <a:pt x="510" y="1196"/>
                </a:cubicBezTo>
                <a:cubicBezTo>
                  <a:pt x="367" y="1196"/>
                  <a:pt x="224" y="1196"/>
                  <a:pt x="82" y="1196"/>
                </a:cubicBezTo>
                <a:cubicBezTo>
                  <a:pt x="43" y="1186"/>
                  <a:pt x="15" y="1163"/>
                  <a:pt x="11" y="1122"/>
                </a:cubicBezTo>
                <a:cubicBezTo>
                  <a:pt x="8" y="1091"/>
                  <a:pt x="11" y="1057"/>
                  <a:pt x="11" y="1025"/>
                </a:cubicBezTo>
                <a:cubicBezTo>
                  <a:pt x="11" y="816"/>
                  <a:pt x="11" y="606"/>
                  <a:pt x="11" y="396"/>
                </a:cubicBezTo>
                <a:cubicBezTo>
                  <a:pt x="11" y="379"/>
                  <a:pt x="14" y="359"/>
                  <a:pt x="11" y="348"/>
                </a:cubicBezTo>
                <a:cubicBezTo>
                  <a:pt x="9" y="342"/>
                  <a:pt x="9" y="344"/>
                  <a:pt x="6" y="341"/>
                </a:cubicBezTo>
                <a:cubicBezTo>
                  <a:pt x="4" y="339"/>
                  <a:pt x="2" y="338"/>
                  <a:pt x="1" y="334"/>
                </a:cubicBezTo>
                <a:cubicBezTo>
                  <a:pt x="1" y="313"/>
                  <a:pt x="1" y="292"/>
                  <a:pt x="1" y="271"/>
                </a:cubicBezTo>
                <a:cubicBezTo>
                  <a:pt x="0" y="266"/>
                  <a:pt x="9" y="265"/>
                  <a:pt x="11" y="258"/>
                </a:cubicBezTo>
                <a:cubicBezTo>
                  <a:pt x="13" y="253"/>
                  <a:pt x="12" y="220"/>
                  <a:pt x="10" y="219"/>
                </a:cubicBezTo>
                <a:cubicBezTo>
                  <a:pt x="8" y="217"/>
                  <a:pt x="1" y="216"/>
                  <a:pt x="1" y="211"/>
                </a:cubicBezTo>
                <a:cubicBezTo>
                  <a:pt x="1" y="189"/>
                  <a:pt x="1" y="168"/>
                  <a:pt x="1" y="147"/>
                </a:cubicBezTo>
                <a:cubicBezTo>
                  <a:pt x="1" y="147"/>
                  <a:pt x="2" y="147"/>
                  <a:pt x="2" y="147"/>
                </a:cubicBezTo>
                <a:cubicBezTo>
                  <a:pt x="2" y="141"/>
                  <a:pt x="8" y="140"/>
                  <a:pt x="11" y="137"/>
                </a:cubicBezTo>
                <a:cubicBezTo>
                  <a:pt x="2" y="65"/>
                  <a:pt x="27" y="10"/>
                  <a:pt x="83" y="4"/>
                </a:cubicBezTo>
                <a:cubicBezTo>
                  <a:pt x="115" y="0"/>
                  <a:pt x="153" y="4"/>
                  <a:pt x="189" y="4"/>
                </a:cubicBezTo>
                <a:cubicBezTo>
                  <a:pt x="260" y="4"/>
                  <a:pt x="333" y="4"/>
                  <a:pt x="403" y="4"/>
                </a:cubicBezTo>
                <a:cubicBezTo>
                  <a:pt x="439" y="4"/>
                  <a:pt x="477" y="0"/>
                  <a:pt x="510" y="4"/>
                </a:cubicBezTo>
                <a:cubicBezTo>
                  <a:pt x="544" y="8"/>
                  <a:pt x="570" y="36"/>
                  <a:pt x="578" y="65"/>
                </a:cubicBezTo>
                <a:cubicBezTo>
                  <a:pt x="585" y="91"/>
                  <a:pt x="581" y="125"/>
                  <a:pt x="581" y="156"/>
                </a:cubicBezTo>
                <a:cubicBezTo>
                  <a:pt x="581" y="187"/>
                  <a:pt x="579" y="218"/>
                  <a:pt x="583" y="248"/>
                </a:cubicBezTo>
                <a:cubicBezTo>
                  <a:pt x="586" y="249"/>
                  <a:pt x="587" y="251"/>
                  <a:pt x="589" y="253"/>
                </a:cubicBezTo>
                <a:close/>
                <a:moveTo>
                  <a:pt x="35" y="69"/>
                </a:moveTo>
                <a:cubicBezTo>
                  <a:pt x="30" y="84"/>
                  <a:pt x="32" y="109"/>
                  <a:pt x="32" y="132"/>
                </a:cubicBezTo>
                <a:cubicBezTo>
                  <a:pt x="32" y="446"/>
                  <a:pt x="32" y="752"/>
                  <a:pt x="32" y="1065"/>
                </a:cubicBezTo>
                <a:cubicBezTo>
                  <a:pt x="32" y="1088"/>
                  <a:pt x="30" y="1112"/>
                  <a:pt x="35" y="1129"/>
                </a:cubicBezTo>
                <a:cubicBezTo>
                  <a:pt x="40" y="1147"/>
                  <a:pt x="51" y="1159"/>
                  <a:pt x="66" y="1167"/>
                </a:cubicBezTo>
                <a:cubicBezTo>
                  <a:pt x="82" y="1176"/>
                  <a:pt x="100" y="1176"/>
                  <a:pt x="125" y="1176"/>
                </a:cubicBezTo>
                <a:cubicBezTo>
                  <a:pt x="220" y="1176"/>
                  <a:pt x="307" y="1176"/>
                  <a:pt x="400" y="1176"/>
                </a:cubicBezTo>
                <a:cubicBezTo>
                  <a:pt x="448" y="1176"/>
                  <a:pt x="501" y="1182"/>
                  <a:pt x="528" y="1166"/>
                </a:cubicBezTo>
                <a:cubicBezTo>
                  <a:pt x="542" y="1157"/>
                  <a:pt x="552" y="1145"/>
                  <a:pt x="557" y="1128"/>
                </a:cubicBezTo>
                <a:cubicBezTo>
                  <a:pt x="566" y="1096"/>
                  <a:pt x="560" y="1041"/>
                  <a:pt x="560" y="999"/>
                </a:cubicBezTo>
                <a:cubicBezTo>
                  <a:pt x="560" y="708"/>
                  <a:pt x="560" y="430"/>
                  <a:pt x="560" y="139"/>
                </a:cubicBezTo>
                <a:cubicBezTo>
                  <a:pt x="560" y="116"/>
                  <a:pt x="562" y="93"/>
                  <a:pt x="558" y="75"/>
                </a:cubicBezTo>
                <a:cubicBezTo>
                  <a:pt x="553" y="53"/>
                  <a:pt x="537" y="35"/>
                  <a:pt x="517" y="28"/>
                </a:cubicBezTo>
                <a:cubicBezTo>
                  <a:pt x="492" y="19"/>
                  <a:pt x="450" y="24"/>
                  <a:pt x="415" y="24"/>
                </a:cubicBezTo>
                <a:cubicBezTo>
                  <a:pt x="341" y="24"/>
                  <a:pt x="272" y="24"/>
                  <a:pt x="202" y="24"/>
                </a:cubicBezTo>
                <a:cubicBezTo>
                  <a:pt x="168" y="24"/>
                  <a:pt x="126" y="22"/>
                  <a:pt x="93" y="25"/>
                </a:cubicBezTo>
                <a:cubicBezTo>
                  <a:pt x="65" y="28"/>
                  <a:pt x="43" y="43"/>
                  <a:pt x="35" y="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0"/>
          <p:cNvSpPr/>
          <p:nvPr/>
        </p:nvSpPr>
        <p:spPr>
          <a:xfrm>
            <a:off x="-1" y="2"/>
            <a:ext cx="24382413" cy="50449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0121" l="0" r="0" t="10121"/>
          <a:stretch/>
        </p:blipFill>
        <p:spPr>
          <a:xfrm>
            <a:off x="1375225" y="3445975"/>
            <a:ext cx="4724151" cy="81571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9" name="Google Shape;189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0121" l="0" r="0" t="10121"/>
          <a:stretch/>
        </p:blipFill>
        <p:spPr>
          <a:xfrm>
            <a:off x="7011150" y="3445975"/>
            <a:ext cx="4724151" cy="81571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0" name="Google Shape;190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0121" l="0" r="0" t="10121"/>
          <a:stretch/>
        </p:blipFill>
        <p:spPr>
          <a:xfrm>
            <a:off x="12647075" y="3445975"/>
            <a:ext cx="4724151" cy="81571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1" name="Google Shape;191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0121" l="0" r="0" t="10121"/>
          <a:stretch/>
        </p:blipFill>
        <p:spPr>
          <a:xfrm>
            <a:off x="18283000" y="3445975"/>
            <a:ext cx="4724151" cy="81571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2" name="Google Shape;192;p40"/>
          <p:cNvSpPr txBox="1"/>
          <p:nvPr/>
        </p:nvSpPr>
        <p:spPr>
          <a:xfrm>
            <a:off x="1375226" y="12075450"/>
            <a:ext cx="472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2"/>
                </a:solidFill>
                <a:latin typeface="Italiana"/>
                <a:ea typeface="Italiana"/>
                <a:cs typeface="Italiana"/>
                <a:sym typeface="Italiana"/>
              </a:rPr>
              <a:t>NOM DE LA MARQUE</a:t>
            </a:r>
            <a:endParaRPr sz="3000"/>
          </a:p>
        </p:txBody>
      </p:sp>
      <p:sp>
        <p:nvSpPr>
          <p:cNvPr id="193" name="Google Shape;193;p40"/>
          <p:cNvSpPr txBox="1"/>
          <p:nvPr/>
        </p:nvSpPr>
        <p:spPr>
          <a:xfrm>
            <a:off x="1263263" y="1143557"/>
            <a:ext cx="119295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700">
                <a:solidFill>
                  <a:schemeClr val="accent4"/>
                </a:solidFill>
                <a:latin typeface="Italiana"/>
                <a:ea typeface="Italiana"/>
                <a:cs typeface="Italiana"/>
                <a:sym typeface="Italiana"/>
              </a:rPr>
              <a:t>COLLABORATIONS</a:t>
            </a:r>
            <a:endParaRPr sz="11700">
              <a:solidFill>
                <a:schemeClr val="accent4"/>
              </a:solidFill>
            </a:endParaRPr>
          </a:p>
        </p:txBody>
      </p:sp>
      <p:sp>
        <p:nvSpPr>
          <p:cNvPr id="194" name="Google Shape;194;p40"/>
          <p:cNvSpPr txBox="1"/>
          <p:nvPr/>
        </p:nvSpPr>
        <p:spPr>
          <a:xfrm>
            <a:off x="7011176" y="12075450"/>
            <a:ext cx="472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2"/>
                </a:solidFill>
                <a:latin typeface="Italiana"/>
                <a:ea typeface="Italiana"/>
                <a:cs typeface="Italiana"/>
                <a:sym typeface="Italiana"/>
              </a:rPr>
              <a:t>NOM DE LA MARQUE</a:t>
            </a:r>
            <a:endParaRPr sz="3000"/>
          </a:p>
        </p:txBody>
      </p:sp>
      <p:sp>
        <p:nvSpPr>
          <p:cNvPr id="195" name="Google Shape;195;p40"/>
          <p:cNvSpPr txBox="1"/>
          <p:nvPr/>
        </p:nvSpPr>
        <p:spPr>
          <a:xfrm>
            <a:off x="12647126" y="12075450"/>
            <a:ext cx="472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2"/>
                </a:solidFill>
                <a:latin typeface="Italiana"/>
                <a:ea typeface="Italiana"/>
                <a:cs typeface="Italiana"/>
                <a:sym typeface="Italiana"/>
              </a:rPr>
              <a:t>NOM DE LA MARQUE</a:t>
            </a:r>
            <a:endParaRPr sz="3000"/>
          </a:p>
        </p:txBody>
      </p:sp>
      <p:sp>
        <p:nvSpPr>
          <p:cNvPr id="196" name="Google Shape;196;p40"/>
          <p:cNvSpPr txBox="1"/>
          <p:nvPr/>
        </p:nvSpPr>
        <p:spPr>
          <a:xfrm>
            <a:off x="18283076" y="12075450"/>
            <a:ext cx="472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2"/>
                </a:solidFill>
                <a:latin typeface="Italiana"/>
                <a:ea typeface="Italiana"/>
                <a:cs typeface="Italiana"/>
                <a:sym typeface="Italiana"/>
              </a:rPr>
              <a:t>NOM DE LA MARQUE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1"/>
          <p:cNvSpPr/>
          <p:nvPr/>
        </p:nvSpPr>
        <p:spPr>
          <a:xfrm>
            <a:off x="0" y="6858000"/>
            <a:ext cx="6998280" cy="6857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41"/>
          <p:cNvSpPr txBox="1"/>
          <p:nvPr/>
        </p:nvSpPr>
        <p:spPr>
          <a:xfrm rot="5400000">
            <a:off x="15660011" y="5657443"/>
            <a:ext cx="137814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0">
                <a:solidFill>
                  <a:schemeClr val="accent5"/>
                </a:solidFill>
                <a:latin typeface="Italiana"/>
                <a:ea typeface="Italiana"/>
                <a:cs typeface="Italiana"/>
                <a:sym typeface="Italiana"/>
              </a:rPr>
              <a:t>CONTACT</a:t>
            </a:r>
            <a:endParaRPr sz="15000">
              <a:solidFill>
                <a:schemeClr val="accent5"/>
              </a:solidFill>
            </a:endParaRPr>
          </a:p>
        </p:txBody>
      </p:sp>
      <p:pic>
        <p:nvPicPr>
          <p:cNvPr id="203" name="Google Shape;203;p4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5640" l="0" r="0" t="0"/>
          <a:stretch/>
        </p:blipFill>
        <p:spPr>
          <a:xfrm>
            <a:off x="2057402" y="2481063"/>
            <a:ext cx="11462656" cy="875387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1"/>
          <p:cNvSpPr txBox="1"/>
          <p:nvPr/>
        </p:nvSpPr>
        <p:spPr>
          <a:xfrm>
            <a:off x="10217375" y="1834975"/>
            <a:ext cx="92859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dk2"/>
                </a:solidFill>
                <a:latin typeface="Italiana"/>
                <a:ea typeface="Italiana"/>
                <a:cs typeface="Italiana"/>
                <a:sym typeface="Italiana"/>
              </a:rPr>
              <a:t>“N’hésitez pas à me contacter pour collaborer ensemble!”</a:t>
            </a:r>
            <a:endParaRPr/>
          </a:p>
        </p:txBody>
      </p:sp>
      <p:sp>
        <p:nvSpPr>
          <p:cNvPr id="205" name="Google Shape;205;p41"/>
          <p:cNvSpPr txBox="1"/>
          <p:nvPr/>
        </p:nvSpPr>
        <p:spPr>
          <a:xfrm>
            <a:off x="14795750" y="8495728"/>
            <a:ext cx="20682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111 222-3333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6" name="Google Shape;206;p41"/>
          <p:cNvSpPr txBox="1"/>
          <p:nvPr/>
        </p:nvSpPr>
        <p:spPr>
          <a:xfrm>
            <a:off x="14795750" y="5879125"/>
            <a:ext cx="28626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ADRESSE</a:t>
            </a:r>
            <a:endParaRPr i="0" sz="3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7" name="Google Shape;207;p41"/>
          <p:cNvSpPr txBox="1"/>
          <p:nvPr/>
        </p:nvSpPr>
        <p:spPr>
          <a:xfrm>
            <a:off x="14795750" y="6463525"/>
            <a:ext cx="47076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US" sz="2000" u="none" cap="none" strike="noStrike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1234</a:t>
            </a: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, nom de rue</a:t>
            </a:r>
            <a:endParaRPr sz="200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Ville (Province)  A1A 2B2 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8" name="Google Shape;208;p41"/>
          <p:cNvSpPr txBox="1"/>
          <p:nvPr/>
        </p:nvSpPr>
        <p:spPr>
          <a:xfrm>
            <a:off x="14795750" y="7911313"/>
            <a:ext cx="3271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TÉLÉPHONE</a:t>
            </a:r>
            <a:endParaRPr i="0" sz="3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41"/>
          <p:cNvSpPr txBox="1"/>
          <p:nvPr/>
        </p:nvSpPr>
        <p:spPr>
          <a:xfrm>
            <a:off x="14795750" y="10045375"/>
            <a:ext cx="36162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bureau</a:t>
            </a:r>
            <a:r>
              <a:rPr i="0" lang="en-US" sz="2000" u="none" cap="none" strike="noStrike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@ex</a:t>
            </a:r>
            <a:r>
              <a:rPr lang="en-US" sz="2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i="0" lang="en-US" sz="2000" u="none" cap="none" strike="noStrike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mple.com</a:t>
            </a:r>
            <a:endParaRPr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0" name="Google Shape;210;p41"/>
          <p:cNvSpPr txBox="1"/>
          <p:nvPr/>
        </p:nvSpPr>
        <p:spPr>
          <a:xfrm>
            <a:off x="14795750" y="9460976"/>
            <a:ext cx="30564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30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COURRIEL</a:t>
            </a:r>
            <a:endParaRPr i="0" sz="3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4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9652" l="0" r="0" t="42772"/>
          <a:stretch/>
        </p:blipFill>
        <p:spPr>
          <a:xfrm>
            <a:off x="0" y="0"/>
            <a:ext cx="24382411" cy="13715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42"/>
          <p:cNvCxnSpPr/>
          <p:nvPr/>
        </p:nvCxnSpPr>
        <p:spPr>
          <a:xfrm>
            <a:off x="858981" y="6630836"/>
            <a:ext cx="22664448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7" name="Google Shape;217;p42"/>
          <p:cNvSpPr/>
          <p:nvPr/>
        </p:nvSpPr>
        <p:spPr>
          <a:xfrm>
            <a:off x="1777206" y="7693572"/>
            <a:ext cx="20828000" cy="6022427"/>
          </a:xfrm>
          <a:prstGeom prst="rect">
            <a:avLst/>
          </a:prstGeom>
          <a:solidFill>
            <a:srgbClr val="F3ACC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42"/>
          <p:cNvSpPr txBox="1"/>
          <p:nvPr/>
        </p:nvSpPr>
        <p:spPr>
          <a:xfrm>
            <a:off x="2415176" y="8324837"/>
            <a:ext cx="195522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200">
                <a:solidFill>
                  <a:schemeClr val="accent1"/>
                </a:solidFill>
                <a:latin typeface="Italiana"/>
                <a:ea typeface="Italiana"/>
                <a:cs typeface="Italiana"/>
                <a:sym typeface="Italiana"/>
              </a:rPr>
              <a:t>MERCI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219" name="Google Shape;219;p42"/>
          <p:cNvCxnSpPr/>
          <p:nvPr/>
        </p:nvCxnSpPr>
        <p:spPr>
          <a:xfrm rot="10800000">
            <a:off x="858981" y="6630836"/>
            <a:ext cx="1" cy="6226181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0" name="Google Shape;220;p42"/>
          <p:cNvCxnSpPr/>
          <p:nvPr/>
        </p:nvCxnSpPr>
        <p:spPr>
          <a:xfrm>
            <a:off x="858981" y="12857017"/>
            <a:ext cx="22664448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1" name="Google Shape;221;p42"/>
          <p:cNvCxnSpPr/>
          <p:nvPr/>
        </p:nvCxnSpPr>
        <p:spPr>
          <a:xfrm rot="10800000">
            <a:off x="23523429" y="6630836"/>
            <a:ext cx="0" cy="6226181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Niji 1">
      <a:dk1>
        <a:srgbClr val="000000"/>
      </a:dk1>
      <a:lt1>
        <a:srgbClr val="FFFFFF"/>
      </a:lt1>
      <a:dk2>
        <a:srgbClr val="1F2731"/>
      </a:dk2>
      <a:lt2>
        <a:srgbClr val="E7E6E6"/>
      </a:lt2>
      <a:accent1>
        <a:srgbClr val="E84F30"/>
      </a:accent1>
      <a:accent2>
        <a:srgbClr val="EAB033"/>
      </a:accent2>
      <a:accent3>
        <a:srgbClr val="DE6F57"/>
      </a:accent3>
      <a:accent4>
        <a:srgbClr val="5157C2"/>
      </a:accent4>
      <a:accent5>
        <a:srgbClr val="F3ACCA"/>
      </a:accent5>
      <a:accent6>
        <a:srgbClr val="244133"/>
      </a:accent6>
      <a:hlink>
        <a:srgbClr val="EAB033"/>
      </a:hlink>
      <a:folHlink>
        <a:srgbClr val="1F273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