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harts/chart1.xml" ContentType="application/vnd.openxmlformats-officedocument.drawingml.chart+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3.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4.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5.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6.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21"/>
  </p:notesMasterIdLst>
  <p:handoutMasterIdLst>
    <p:handoutMasterId r:id="rId22"/>
  </p:handoutMasterIdLst>
  <p:sldIdLst>
    <p:sldId id="307" r:id="rId2"/>
    <p:sldId id="403" r:id="rId3"/>
    <p:sldId id="405" r:id="rId4"/>
    <p:sldId id="406" r:id="rId5"/>
    <p:sldId id="394" r:id="rId6"/>
    <p:sldId id="392" r:id="rId7"/>
    <p:sldId id="385" r:id="rId8"/>
    <p:sldId id="386" r:id="rId9"/>
    <p:sldId id="387" r:id="rId10"/>
    <p:sldId id="409" r:id="rId11"/>
    <p:sldId id="393" r:id="rId12"/>
    <p:sldId id="397" r:id="rId13"/>
    <p:sldId id="395" r:id="rId14"/>
    <p:sldId id="399" r:id="rId15"/>
    <p:sldId id="400" r:id="rId16"/>
    <p:sldId id="402" r:id="rId17"/>
    <p:sldId id="396" r:id="rId18"/>
    <p:sldId id="407" r:id="rId19"/>
    <p:sldId id="401" r:id="rId20"/>
  </p:sldIdLst>
  <p:sldSz cx="9144000" cy="6858000" type="screen4x3"/>
  <p:notesSz cx="6954838"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D9A9AD0D-752B-4474-BDCE-C4C5DB4496CF}">
          <p14:sldIdLst>
            <p14:sldId id="307"/>
            <p14:sldId id="403"/>
            <p14:sldId id="405"/>
            <p14:sldId id="406"/>
            <p14:sldId id="394"/>
            <p14:sldId id="392"/>
            <p14:sldId id="385"/>
            <p14:sldId id="386"/>
            <p14:sldId id="387"/>
            <p14:sldId id="409"/>
            <p14:sldId id="393"/>
            <p14:sldId id="397"/>
            <p14:sldId id="395"/>
            <p14:sldId id="399"/>
            <p14:sldId id="400"/>
            <p14:sldId id="402"/>
            <p14:sldId id="396"/>
            <p14:sldId id="407"/>
            <p14:sldId id="401"/>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32">
          <p15:clr>
            <a:srgbClr val="A4A3A4"/>
          </p15:clr>
        </p15:guide>
        <p15:guide id="2" pos="219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peterg" initials="p"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FF"/>
    <a:srgbClr val="009900"/>
    <a:srgbClr val="336699"/>
    <a:srgbClr val="FF9933"/>
    <a:srgbClr val="0066CC"/>
    <a:srgbClr val="0066FF"/>
    <a:srgbClr val="00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1383" autoAdjust="0"/>
  </p:normalViewPr>
  <p:slideViewPr>
    <p:cSldViewPr>
      <p:cViewPr varScale="1">
        <p:scale>
          <a:sx n="74" d="100"/>
          <a:sy n="74" d="100"/>
        </p:scale>
        <p:origin x="1290" y="72"/>
      </p:cViewPr>
      <p:guideLst>
        <p:guide orient="horz" pos="2160"/>
        <p:guide pos="2880"/>
      </p:guideLst>
    </p:cSldViewPr>
  </p:slideViewPr>
  <p:notesTextViewPr>
    <p:cViewPr>
      <p:scale>
        <a:sx n="1" d="1"/>
        <a:sy n="1" d="1"/>
      </p:scale>
      <p:origin x="0" y="0"/>
    </p:cViewPr>
  </p:notesTextViewPr>
  <p:notesViewPr>
    <p:cSldViewPr>
      <p:cViewPr varScale="1">
        <p:scale>
          <a:sx n="64" d="100"/>
          <a:sy n="64" d="100"/>
        </p:scale>
        <p:origin x="2592" y="184"/>
      </p:cViewPr>
      <p:guideLst>
        <p:guide orient="horz" pos="2932"/>
        <p:guide pos="2191"/>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oleObject" Target="file:///C:\Users\Fox\Desktop\Pest%20Control\Deck%20and%20Charts\Pest%20Control%20Services%20Overview.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Sheet1!$B$3</c:f>
              <c:strCache>
                <c:ptCount val="1"/>
                <c:pt idx="0">
                  <c:v>Residential GPC</c:v>
                </c:pt>
              </c:strCache>
            </c:strRef>
          </c:tx>
          <c:invertIfNegative val="0"/>
          <c:dLbls>
            <c:spPr>
              <a:noFill/>
              <a:ln>
                <a:noFill/>
              </a:ln>
              <a:effectLst/>
            </c:spPr>
            <c:txPr>
              <a:bodyPr/>
              <a:lstStyle/>
              <a:p>
                <a:pPr>
                  <a:defRPr sz="1200" b="1"/>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numRef>
              <c:f>Sheet1!$A$4</c:f>
              <c:numCache>
                <c:formatCode>General</c:formatCode>
                <c:ptCount val="1"/>
                <c:pt idx="0">
                  <c:v>2013</c:v>
                </c:pt>
              </c:numCache>
            </c:numRef>
          </c:cat>
          <c:val>
            <c:numRef>
              <c:f>Sheet1!$B$4</c:f>
              <c:numCache>
                <c:formatCode>0.0</c:formatCode>
                <c:ptCount val="1"/>
                <c:pt idx="0">
                  <c:v>3.3159999999999967</c:v>
                </c:pt>
              </c:numCache>
            </c:numRef>
          </c:val>
        </c:ser>
        <c:ser>
          <c:idx val="1"/>
          <c:order val="1"/>
          <c:tx>
            <c:strRef>
              <c:f>Sheet1!$C$3</c:f>
              <c:strCache>
                <c:ptCount val="1"/>
                <c:pt idx="0">
                  <c:v>Termite</c:v>
                </c:pt>
              </c:strCache>
            </c:strRef>
          </c:tx>
          <c:invertIfNegative val="0"/>
          <c:dLbls>
            <c:spPr>
              <a:noFill/>
              <a:ln>
                <a:noFill/>
              </a:ln>
              <a:effectLst/>
            </c:spPr>
            <c:txPr>
              <a:bodyPr/>
              <a:lstStyle/>
              <a:p>
                <a:pPr>
                  <a:defRPr sz="1200" b="1"/>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numRef>
              <c:f>Sheet1!$A$4</c:f>
              <c:numCache>
                <c:formatCode>General</c:formatCode>
                <c:ptCount val="1"/>
                <c:pt idx="0">
                  <c:v>2013</c:v>
                </c:pt>
              </c:numCache>
            </c:numRef>
          </c:cat>
          <c:val>
            <c:numRef>
              <c:f>Sheet1!$C$4</c:f>
              <c:numCache>
                <c:formatCode>0.0</c:formatCode>
                <c:ptCount val="1"/>
                <c:pt idx="0">
                  <c:v>1.3</c:v>
                </c:pt>
              </c:numCache>
            </c:numRef>
          </c:val>
        </c:ser>
        <c:ser>
          <c:idx val="2"/>
          <c:order val="2"/>
          <c:tx>
            <c:strRef>
              <c:f>Sheet1!$D$3</c:f>
              <c:strCache>
                <c:ptCount val="1"/>
                <c:pt idx="0">
                  <c:v>Commercial</c:v>
                </c:pt>
              </c:strCache>
            </c:strRef>
          </c:tx>
          <c:invertIfNegative val="0"/>
          <c:dLbls>
            <c:spPr>
              <a:noFill/>
              <a:ln>
                <a:noFill/>
              </a:ln>
              <a:effectLst/>
            </c:spPr>
            <c:txPr>
              <a:bodyPr/>
              <a:lstStyle/>
              <a:p>
                <a:pPr>
                  <a:defRPr sz="1200" b="1"/>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numRef>
              <c:f>Sheet1!$A$4</c:f>
              <c:numCache>
                <c:formatCode>General</c:formatCode>
                <c:ptCount val="1"/>
                <c:pt idx="0">
                  <c:v>2013</c:v>
                </c:pt>
              </c:numCache>
            </c:numRef>
          </c:cat>
          <c:val>
            <c:numRef>
              <c:f>Sheet1!$D$4</c:f>
              <c:numCache>
                <c:formatCode>0.0</c:formatCode>
                <c:ptCount val="1"/>
                <c:pt idx="0">
                  <c:v>2.593</c:v>
                </c:pt>
              </c:numCache>
            </c:numRef>
          </c:val>
        </c:ser>
        <c:dLbls>
          <c:showLegendKey val="0"/>
          <c:showVal val="0"/>
          <c:showCatName val="0"/>
          <c:showSerName val="0"/>
          <c:showPercent val="0"/>
          <c:showBubbleSize val="0"/>
        </c:dLbls>
        <c:gapWidth val="150"/>
        <c:overlap val="100"/>
        <c:axId val="581955792"/>
        <c:axId val="581954224"/>
      </c:barChart>
      <c:catAx>
        <c:axId val="581955792"/>
        <c:scaling>
          <c:orientation val="minMax"/>
        </c:scaling>
        <c:delete val="1"/>
        <c:axPos val="b"/>
        <c:numFmt formatCode="General" sourceLinked="1"/>
        <c:majorTickMark val="none"/>
        <c:minorTickMark val="none"/>
        <c:tickLblPos val="nextTo"/>
        <c:crossAx val="581954224"/>
        <c:crosses val="autoZero"/>
        <c:auto val="1"/>
        <c:lblAlgn val="ctr"/>
        <c:lblOffset val="100"/>
        <c:noMultiLvlLbl val="0"/>
      </c:catAx>
      <c:valAx>
        <c:axId val="581954224"/>
        <c:scaling>
          <c:orientation val="minMax"/>
        </c:scaling>
        <c:delete val="0"/>
        <c:axPos val="l"/>
        <c:numFmt formatCode="0.0" sourceLinked="1"/>
        <c:majorTickMark val="none"/>
        <c:minorTickMark val="none"/>
        <c:tickLblPos val="nextTo"/>
        <c:crossAx val="581955792"/>
        <c:crosses val="autoZero"/>
        <c:crossBetween val="between"/>
      </c:valAx>
      <c:spPr>
        <a:solidFill>
          <a:schemeClr val="accent6">
            <a:lumMod val="60000"/>
            <a:lumOff val="40000"/>
          </a:schemeClr>
        </a:solidFill>
      </c:spPr>
    </c:plotArea>
    <c:legend>
      <c:legendPos val="b"/>
      <c:layout/>
      <c:overlay val="0"/>
      <c:txPr>
        <a:bodyPr/>
        <a:lstStyle/>
        <a:p>
          <a:pPr>
            <a:defRPr sz="1200"/>
          </a:pPr>
          <a:endParaRPr lang="en-US"/>
        </a:p>
      </c:txPr>
    </c:legend>
    <c:plotVisOnly val="1"/>
    <c:dispBlanksAs val="gap"/>
    <c:showDLblsOverMax val="0"/>
  </c:chart>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21BDAAC-24C1-407D-8ED4-44419AD78D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9AF19F41-E57A-4151-B929-009B2F1E608E}">
      <dgm:prSet/>
      <dgm:spPr/>
      <dgm:t>
        <a:bodyPr/>
        <a:lstStyle/>
        <a:p>
          <a:pPr rtl="0"/>
          <a:r>
            <a:rPr lang="en-US" dirty="0" smtClean="0"/>
            <a:t>Running the business with quality best practices in all aspects is key to profitable growth to $1MM and beyond…….how and why?</a:t>
          </a:r>
          <a:endParaRPr lang="en-US" dirty="0"/>
        </a:p>
      </dgm:t>
    </dgm:pt>
    <dgm:pt modelId="{27DC9C84-7A8A-4D9E-A4ED-D749B86CB108}" type="parTrans" cxnId="{9B4F57DE-C217-4524-A0EA-33EA4D12D9C1}">
      <dgm:prSet/>
      <dgm:spPr/>
      <dgm:t>
        <a:bodyPr/>
        <a:lstStyle/>
        <a:p>
          <a:endParaRPr lang="en-US"/>
        </a:p>
      </dgm:t>
    </dgm:pt>
    <dgm:pt modelId="{9B37DA36-30A8-4031-A3F5-57EE49ADE7A7}" type="sibTrans" cxnId="{9B4F57DE-C217-4524-A0EA-33EA4D12D9C1}">
      <dgm:prSet/>
      <dgm:spPr/>
      <dgm:t>
        <a:bodyPr/>
        <a:lstStyle/>
        <a:p>
          <a:endParaRPr lang="en-US"/>
        </a:p>
      </dgm:t>
    </dgm:pt>
    <dgm:pt modelId="{B6DA3BB4-FEC7-4585-81C4-A67D7C43464D}">
      <dgm:prSet/>
      <dgm:spPr/>
      <dgm:t>
        <a:bodyPr/>
        <a:lstStyle/>
        <a:p>
          <a:pPr rtl="0"/>
          <a:r>
            <a:rPr lang="en-US" dirty="0" smtClean="0"/>
            <a:t>Every aspect of the business should be scrutinized to profit and growth:</a:t>
          </a:r>
          <a:endParaRPr lang="en-US" dirty="0"/>
        </a:p>
      </dgm:t>
    </dgm:pt>
    <dgm:pt modelId="{9AE6ABC4-3C4E-4A5E-8EDC-BF58D2A69F07}" type="parTrans" cxnId="{E3D7F1E9-42A4-4BA6-B3BB-F4E56F17A03C}">
      <dgm:prSet/>
      <dgm:spPr/>
      <dgm:t>
        <a:bodyPr/>
        <a:lstStyle/>
        <a:p>
          <a:endParaRPr lang="en-US"/>
        </a:p>
      </dgm:t>
    </dgm:pt>
    <dgm:pt modelId="{B37C4EF5-19B6-4C9E-B97F-E8C394DD0B9C}" type="sibTrans" cxnId="{E3D7F1E9-42A4-4BA6-B3BB-F4E56F17A03C}">
      <dgm:prSet/>
      <dgm:spPr/>
      <dgm:t>
        <a:bodyPr/>
        <a:lstStyle/>
        <a:p>
          <a:endParaRPr lang="en-US"/>
        </a:p>
      </dgm:t>
    </dgm:pt>
    <dgm:pt modelId="{ADF28A3F-A4A2-4B8D-A5AC-46CDF93EF5D5}">
      <dgm:prSet/>
      <dgm:spPr/>
      <dgm:t>
        <a:bodyPr/>
        <a:lstStyle/>
        <a:p>
          <a:pPr algn="l" rtl="0"/>
          <a:r>
            <a:rPr lang="en-US" dirty="0" smtClean="0"/>
            <a:t>HR</a:t>
          </a:r>
          <a:endParaRPr lang="en-US" dirty="0"/>
        </a:p>
      </dgm:t>
    </dgm:pt>
    <dgm:pt modelId="{13D24F50-C0DA-48E8-82FC-E7DF9E7FBA2E}" type="parTrans" cxnId="{C01A5B82-4A23-4D51-9C54-AB92BF3B1B6D}">
      <dgm:prSet/>
      <dgm:spPr/>
      <dgm:t>
        <a:bodyPr/>
        <a:lstStyle/>
        <a:p>
          <a:endParaRPr lang="en-US"/>
        </a:p>
      </dgm:t>
    </dgm:pt>
    <dgm:pt modelId="{91A2447E-BCEB-4E76-B1BE-557925C1C49F}" type="sibTrans" cxnId="{C01A5B82-4A23-4D51-9C54-AB92BF3B1B6D}">
      <dgm:prSet/>
      <dgm:spPr/>
      <dgm:t>
        <a:bodyPr/>
        <a:lstStyle/>
        <a:p>
          <a:endParaRPr lang="en-US"/>
        </a:p>
      </dgm:t>
    </dgm:pt>
    <dgm:pt modelId="{AF705472-6656-40F4-B816-01A642F838DE}">
      <dgm:prSet/>
      <dgm:spPr/>
      <dgm:t>
        <a:bodyPr/>
        <a:lstStyle/>
        <a:p>
          <a:pPr algn="l" rtl="0"/>
          <a:r>
            <a:rPr lang="en-US" dirty="0" smtClean="0"/>
            <a:t>Customer Service</a:t>
          </a:r>
          <a:endParaRPr lang="en-US" dirty="0"/>
        </a:p>
      </dgm:t>
    </dgm:pt>
    <dgm:pt modelId="{EE28CD05-97D6-408E-A4A8-6D4FF1ABF10A}" type="parTrans" cxnId="{D381C4E7-56F9-43E6-A529-F5499E1A7B95}">
      <dgm:prSet/>
      <dgm:spPr/>
      <dgm:t>
        <a:bodyPr/>
        <a:lstStyle/>
        <a:p>
          <a:endParaRPr lang="en-US"/>
        </a:p>
      </dgm:t>
    </dgm:pt>
    <dgm:pt modelId="{542E863D-E554-4EB6-A09E-D73094269AB8}" type="sibTrans" cxnId="{D381C4E7-56F9-43E6-A529-F5499E1A7B95}">
      <dgm:prSet/>
      <dgm:spPr/>
      <dgm:t>
        <a:bodyPr/>
        <a:lstStyle/>
        <a:p>
          <a:endParaRPr lang="en-US"/>
        </a:p>
      </dgm:t>
    </dgm:pt>
    <dgm:pt modelId="{E5DBEB31-6E85-4256-B98C-751133D36B40}">
      <dgm:prSet/>
      <dgm:spPr/>
      <dgm:t>
        <a:bodyPr/>
        <a:lstStyle/>
        <a:p>
          <a:pPr algn="l" rtl="0"/>
          <a:r>
            <a:rPr lang="en-US" dirty="0" smtClean="0"/>
            <a:t>Finance</a:t>
          </a:r>
          <a:endParaRPr lang="en-US" dirty="0"/>
        </a:p>
      </dgm:t>
    </dgm:pt>
    <dgm:pt modelId="{9A7FE246-6761-4804-A1FF-8C73D202D273}" type="parTrans" cxnId="{B961DA48-7C69-4821-83FC-B07F372049CD}">
      <dgm:prSet/>
      <dgm:spPr/>
      <dgm:t>
        <a:bodyPr/>
        <a:lstStyle/>
        <a:p>
          <a:endParaRPr lang="en-US"/>
        </a:p>
      </dgm:t>
    </dgm:pt>
    <dgm:pt modelId="{36F55BD2-B61C-4A3A-AEC6-6998EA475BB0}" type="sibTrans" cxnId="{B961DA48-7C69-4821-83FC-B07F372049CD}">
      <dgm:prSet/>
      <dgm:spPr/>
      <dgm:t>
        <a:bodyPr/>
        <a:lstStyle/>
        <a:p>
          <a:endParaRPr lang="en-US"/>
        </a:p>
      </dgm:t>
    </dgm:pt>
    <dgm:pt modelId="{20983064-04F9-4BE2-A607-E6E67B99F163}">
      <dgm:prSet/>
      <dgm:spPr/>
      <dgm:t>
        <a:bodyPr/>
        <a:lstStyle/>
        <a:p>
          <a:pPr rtl="0"/>
          <a:r>
            <a:rPr lang="en-US" dirty="0" smtClean="0"/>
            <a:t>Price Leadership, Cost-to-serve, and Volume per route are key drivers… </a:t>
          </a:r>
          <a:endParaRPr lang="en-US" dirty="0"/>
        </a:p>
      </dgm:t>
    </dgm:pt>
    <dgm:pt modelId="{9799E1C0-0191-451B-843D-0C269BAE4608}" type="parTrans" cxnId="{D2B9944D-F42E-47EE-A326-2D9334C6CED4}">
      <dgm:prSet/>
      <dgm:spPr/>
      <dgm:t>
        <a:bodyPr/>
        <a:lstStyle/>
        <a:p>
          <a:endParaRPr lang="en-US"/>
        </a:p>
      </dgm:t>
    </dgm:pt>
    <dgm:pt modelId="{33463F78-D23F-445E-8599-987F33AC4270}" type="sibTrans" cxnId="{D2B9944D-F42E-47EE-A326-2D9334C6CED4}">
      <dgm:prSet/>
      <dgm:spPr/>
      <dgm:t>
        <a:bodyPr/>
        <a:lstStyle/>
        <a:p>
          <a:endParaRPr lang="en-US"/>
        </a:p>
      </dgm:t>
    </dgm:pt>
    <dgm:pt modelId="{D6E1B5EA-DD04-4A8D-9B7C-5CA1B6B4284B}">
      <dgm:prSet/>
      <dgm:spPr/>
      <dgm:t>
        <a:bodyPr/>
        <a:lstStyle/>
        <a:p>
          <a:pPr algn="l" rtl="0"/>
          <a:r>
            <a:rPr lang="en-US" dirty="0" smtClean="0"/>
            <a:t>Marketing </a:t>
          </a:r>
          <a:endParaRPr lang="en-US" dirty="0"/>
        </a:p>
      </dgm:t>
    </dgm:pt>
    <dgm:pt modelId="{8D027D9A-E4D0-45EE-A816-A2879BA2C940}" type="parTrans" cxnId="{8B26FEDB-7353-42A4-83A4-AEDA2AFE9481}">
      <dgm:prSet/>
      <dgm:spPr/>
      <dgm:t>
        <a:bodyPr/>
        <a:lstStyle/>
        <a:p>
          <a:endParaRPr lang="en-US"/>
        </a:p>
      </dgm:t>
    </dgm:pt>
    <dgm:pt modelId="{907CB495-1231-4470-BA3D-3429ECC25FCB}" type="sibTrans" cxnId="{8B26FEDB-7353-42A4-83A4-AEDA2AFE9481}">
      <dgm:prSet/>
      <dgm:spPr/>
      <dgm:t>
        <a:bodyPr/>
        <a:lstStyle/>
        <a:p>
          <a:endParaRPr lang="en-US"/>
        </a:p>
      </dgm:t>
    </dgm:pt>
    <dgm:pt modelId="{E2A48906-D0FE-4F46-BB44-750203402C2D}">
      <dgm:prSet/>
      <dgm:spPr/>
      <dgm:t>
        <a:bodyPr/>
        <a:lstStyle/>
        <a:p>
          <a:pPr algn="l" rtl="0"/>
          <a:r>
            <a:rPr lang="en-US" dirty="0" smtClean="0"/>
            <a:t>Asset</a:t>
          </a:r>
          <a:endParaRPr lang="en-US" dirty="0"/>
        </a:p>
      </dgm:t>
    </dgm:pt>
    <dgm:pt modelId="{FB5E367B-93F8-45B9-B7C7-8E68D7FBBC80}" type="parTrans" cxnId="{FD054263-6BD0-448E-9FC3-5993BB99F525}">
      <dgm:prSet/>
      <dgm:spPr/>
      <dgm:t>
        <a:bodyPr/>
        <a:lstStyle/>
        <a:p>
          <a:endParaRPr lang="en-US"/>
        </a:p>
      </dgm:t>
    </dgm:pt>
    <dgm:pt modelId="{5A8CFA60-4676-4499-AA0A-A86A9CE85FF6}" type="sibTrans" cxnId="{FD054263-6BD0-448E-9FC3-5993BB99F525}">
      <dgm:prSet/>
      <dgm:spPr/>
      <dgm:t>
        <a:bodyPr/>
        <a:lstStyle/>
        <a:p>
          <a:endParaRPr lang="en-US"/>
        </a:p>
      </dgm:t>
    </dgm:pt>
    <dgm:pt modelId="{3EE76A82-0D0F-4044-A652-4035E75EDAA3}">
      <dgm:prSet/>
      <dgm:spPr/>
      <dgm:t>
        <a:bodyPr/>
        <a:lstStyle/>
        <a:p>
          <a:pPr algn="l" rtl="0"/>
          <a:r>
            <a:rPr lang="en-US" dirty="0" smtClean="0"/>
            <a:t>Fleet</a:t>
          </a:r>
          <a:endParaRPr lang="en-US" dirty="0"/>
        </a:p>
      </dgm:t>
    </dgm:pt>
    <dgm:pt modelId="{19FBC19A-D4C2-4159-9B30-D712051EF7EF}" type="parTrans" cxnId="{BC5AACBB-6CF2-4C4E-8DF3-1BA7503FC8DE}">
      <dgm:prSet/>
      <dgm:spPr/>
      <dgm:t>
        <a:bodyPr/>
        <a:lstStyle/>
        <a:p>
          <a:endParaRPr lang="en-US"/>
        </a:p>
      </dgm:t>
    </dgm:pt>
    <dgm:pt modelId="{A7E484B4-8147-499B-B203-C62663D174DD}" type="sibTrans" cxnId="{BC5AACBB-6CF2-4C4E-8DF3-1BA7503FC8DE}">
      <dgm:prSet/>
      <dgm:spPr/>
      <dgm:t>
        <a:bodyPr/>
        <a:lstStyle/>
        <a:p>
          <a:endParaRPr lang="en-US"/>
        </a:p>
      </dgm:t>
    </dgm:pt>
    <dgm:pt modelId="{6870F7AD-3F04-4A23-8F5C-48339162CF8B}">
      <dgm:prSet/>
      <dgm:spPr/>
      <dgm:t>
        <a:bodyPr/>
        <a:lstStyle/>
        <a:p>
          <a:pPr algn="l" rtl="0"/>
          <a:r>
            <a:rPr lang="en-US" dirty="0" smtClean="0"/>
            <a:t>IT</a:t>
          </a:r>
          <a:endParaRPr lang="en-US" dirty="0"/>
        </a:p>
      </dgm:t>
    </dgm:pt>
    <dgm:pt modelId="{AD1DDE2B-0525-4DE6-A840-40E59299B413}" type="parTrans" cxnId="{A18BC653-2F15-4320-AD62-D8C286194C8B}">
      <dgm:prSet/>
      <dgm:spPr/>
      <dgm:t>
        <a:bodyPr/>
        <a:lstStyle/>
        <a:p>
          <a:endParaRPr lang="en-US"/>
        </a:p>
      </dgm:t>
    </dgm:pt>
    <dgm:pt modelId="{06C55C2C-734E-403F-9C7D-94158E10B3B9}" type="sibTrans" cxnId="{A18BC653-2F15-4320-AD62-D8C286194C8B}">
      <dgm:prSet/>
      <dgm:spPr/>
      <dgm:t>
        <a:bodyPr/>
        <a:lstStyle/>
        <a:p>
          <a:endParaRPr lang="en-US"/>
        </a:p>
      </dgm:t>
    </dgm:pt>
    <dgm:pt modelId="{0DC037D3-F216-46A5-9A74-748D30987C0D}">
      <dgm:prSet/>
      <dgm:spPr/>
      <dgm:t>
        <a:bodyPr/>
        <a:lstStyle/>
        <a:p>
          <a:pPr algn="l" rtl="0"/>
          <a:r>
            <a:rPr lang="en-US" dirty="0" smtClean="0"/>
            <a:t>Geography</a:t>
          </a:r>
          <a:endParaRPr lang="en-US" dirty="0"/>
        </a:p>
      </dgm:t>
    </dgm:pt>
    <dgm:pt modelId="{BE3E4C3F-B3C6-40F6-BF00-679310A3D49B}" type="parTrans" cxnId="{A4023EF9-4E5C-4444-B46C-23DD56E1AE81}">
      <dgm:prSet/>
      <dgm:spPr/>
      <dgm:t>
        <a:bodyPr/>
        <a:lstStyle/>
        <a:p>
          <a:endParaRPr lang="en-US"/>
        </a:p>
      </dgm:t>
    </dgm:pt>
    <dgm:pt modelId="{E013775F-4895-4BF9-8DF4-620B9233718A}" type="sibTrans" cxnId="{A4023EF9-4E5C-4444-B46C-23DD56E1AE81}">
      <dgm:prSet/>
      <dgm:spPr/>
      <dgm:t>
        <a:bodyPr/>
        <a:lstStyle/>
        <a:p>
          <a:endParaRPr lang="en-US"/>
        </a:p>
      </dgm:t>
    </dgm:pt>
    <dgm:pt modelId="{BB693224-C370-40F8-8AB4-D41329C3F34C}">
      <dgm:prSet/>
      <dgm:spPr/>
      <dgm:t>
        <a:bodyPr/>
        <a:lstStyle/>
        <a:p>
          <a:pPr algn="l" rtl="0"/>
          <a:r>
            <a:rPr lang="en-US" b="1" u="sng" dirty="0" smtClean="0"/>
            <a:t>BUSINESS BEST PRACTICES ARE CRITICAL TO COMPANY VALUE and a DRIVE TO MILLIONS</a:t>
          </a:r>
          <a:r>
            <a:rPr lang="en-US" b="1" dirty="0" smtClean="0"/>
            <a:t>:</a:t>
          </a:r>
          <a:endParaRPr lang="en-US" b="1" dirty="0"/>
        </a:p>
      </dgm:t>
    </dgm:pt>
    <dgm:pt modelId="{F1961B64-B111-4D1F-BEF0-2C4D0425B3E2}" type="parTrans" cxnId="{EF26B874-6A1D-4245-9EE3-85022EE4CB5B}">
      <dgm:prSet/>
      <dgm:spPr/>
      <dgm:t>
        <a:bodyPr/>
        <a:lstStyle/>
        <a:p>
          <a:endParaRPr lang="en-US"/>
        </a:p>
      </dgm:t>
    </dgm:pt>
    <dgm:pt modelId="{F66CC206-D5C7-43B7-9726-623F5D6AC638}" type="sibTrans" cxnId="{EF26B874-6A1D-4245-9EE3-85022EE4CB5B}">
      <dgm:prSet/>
      <dgm:spPr/>
      <dgm:t>
        <a:bodyPr/>
        <a:lstStyle/>
        <a:p>
          <a:endParaRPr lang="en-US"/>
        </a:p>
      </dgm:t>
    </dgm:pt>
    <dgm:pt modelId="{73146741-00C9-4927-BFCF-EC18974382C8}" type="pres">
      <dgm:prSet presAssocID="{121BDAAC-24C1-407D-8ED4-44419AD78D0D}" presName="linear" presStyleCnt="0">
        <dgm:presLayoutVars>
          <dgm:animLvl val="lvl"/>
          <dgm:resizeHandles val="exact"/>
        </dgm:presLayoutVars>
      </dgm:prSet>
      <dgm:spPr/>
      <dgm:t>
        <a:bodyPr/>
        <a:lstStyle/>
        <a:p>
          <a:endParaRPr lang="en-US"/>
        </a:p>
      </dgm:t>
    </dgm:pt>
    <dgm:pt modelId="{96A85CD1-58E3-479F-9435-5DE4B6F6F04C}" type="pres">
      <dgm:prSet presAssocID="{9AF19F41-E57A-4151-B929-009B2F1E608E}" presName="parentText" presStyleLbl="node1" presStyleIdx="0" presStyleCnt="3">
        <dgm:presLayoutVars>
          <dgm:chMax val="0"/>
          <dgm:bulletEnabled val="1"/>
        </dgm:presLayoutVars>
      </dgm:prSet>
      <dgm:spPr/>
      <dgm:t>
        <a:bodyPr/>
        <a:lstStyle/>
        <a:p>
          <a:endParaRPr lang="en-US"/>
        </a:p>
      </dgm:t>
    </dgm:pt>
    <dgm:pt modelId="{D5445A9E-3E25-417E-9CCF-7AA271ECEC5D}" type="pres">
      <dgm:prSet presAssocID="{9B37DA36-30A8-4031-A3F5-57EE49ADE7A7}" presName="spacer" presStyleCnt="0"/>
      <dgm:spPr/>
    </dgm:pt>
    <dgm:pt modelId="{6ED028ED-4B32-4EEA-B4AD-8B42E5D05E18}" type="pres">
      <dgm:prSet presAssocID="{B6DA3BB4-FEC7-4585-81C4-A67D7C43464D}" presName="parentText" presStyleLbl="node1" presStyleIdx="1" presStyleCnt="3">
        <dgm:presLayoutVars>
          <dgm:chMax val="0"/>
          <dgm:bulletEnabled val="1"/>
        </dgm:presLayoutVars>
      </dgm:prSet>
      <dgm:spPr/>
      <dgm:t>
        <a:bodyPr/>
        <a:lstStyle/>
        <a:p>
          <a:endParaRPr lang="en-US"/>
        </a:p>
      </dgm:t>
    </dgm:pt>
    <dgm:pt modelId="{EA20044A-EFC1-48C2-B6BE-3679CEC362DC}" type="pres">
      <dgm:prSet presAssocID="{B6DA3BB4-FEC7-4585-81C4-A67D7C43464D}" presName="childText" presStyleLbl="revTx" presStyleIdx="0" presStyleCnt="1">
        <dgm:presLayoutVars>
          <dgm:bulletEnabled val="1"/>
        </dgm:presLayoutVars>
      </dgm:prSet>
      <dgm:spPr/>
      <dgm:t>
        <a:bodyPr/>
        <a:lstStyle/>
        <a:p>
          <a:endParaRPr lang="en-US"/>
        </a:p>
      </dgm:t>
    </dgm:pt>
    <dgm:pt modelId="{09CBB71F-DFE9-4B09-AE21-5FF7063E1C14}" type="pres">
      <dgm:prSet presAssocID="{20983064-04F9-4BE2-A607-E6E67B99F163}" presName="parentText" presStyleLbl="node1" presStyleIdx="2" presStyleCnt="3">
        <dgm:presLayoutVars>
          <dgm:chMax val="0"/>
          <dgm:bulletEnabled val="1"/>
        </dgm:presLayoutVars>
      </dgm:prSet>
      <dgm:spPr/>
      <dgm:t>
        <a:bodyPr/>
        <a:lstStyle/>
        <a:p>
          <a:endParaRPr lang="en-US"/>
        </a:p>
      </dgm:t>
    </dgm:pt>
  </dgm:ptLst>
  <dgm:cxnLst>
    <dgm:cxn modelId="{D381C4E7-56F9-43E6-A529-F5499E1A7B95}" srcId="{B6DA3BB4-FEC7-4585-81C4-A67D7C43464D}" destId="{AF705472-6656-40F4-B816-01A642F838DE}" srcOrd="2" destOrd="0" parTransId="{EE28CD05-97D6-408E-A4A8-6D4FF1ABF10A}" sibTransId="{542E863D-E554-4EB6-A09E-D73094269AB8}"/>
    <dgm:cxn modelId="{20685435-1341-453A-B1A1-0942B2046A97}" type="presOf" srcId="{AF705472-6656-40F4-B816-01A642F838DE}" destId="{EA20044A-EFC1-48C2-B6BE-3679CEC362DC}" srcOrd="0" destOrd="2" presId="urn:microsoft.com/office/officeart/2005/8/layout/vList2"/>
    <dgm:cxn modelId="{D2B9944D-F42E-47EE-A326-2D9334C6CED4}" srcId="{121BDAAC-24C1-407D-8ED4-44419AD78D0D}" destId="{20983064-04F9-4BE2-A607-E6E67B99F163}" srcOrd="2" destOrd="0" parTransId="{9799E1C0-0191-451B-843D-0C269BAE4608}" sibTransId="{33463F78-D23F-445E-8599-987F33AC4270}"/>
    <dgm:cxn modelId="{1ABBB09E-7C94-4D47-90F3-2C0904749474}" type="presOf" srcId="{20983064-04F9-4BE2-A607-E6E67B99F163}" destId="{09CBB71F-DFE9-4B09-AE21-5FF7063E1C14}" srcOrd="0" destOrd="0" presId="urn:microsoft.com/office/officeart/2005/8/layout/vList2"/>
    <dgm:cxn modelId="{B961DA48-7C69-4821-83FC-B07F372049CD}" srcId="{B6DA3BB4-FEC7-4585-81C4-A67D7C43464D}" destId="{E5DBEB31-6E85-4256-B98C-751133D36B40}" srcOrd="4" destOrd="0" parTransId="{9A7FE246-6761-4804-A1FF-8C73D202D273}" sibTransId="{36F55BD2-B61C-4A3A-AEC6-6998EA475BB0}"/>
    <dgm:cxn modelId="{EA3DCCC1-FE7B-4549-8270-F4BBB8D761FE}" type="presOf" srcId="{9AF19F41-E57A-4151-B929-009B2F1E608E}" destId="{96A85CD1-58E3-479F-9435-5DE4B6F6F04C}" srcOrd="0" destOrd="0" presId="urn:microsoft.com/office/officeart/2005/8/layout/vList2"/>
    <dgm:cxn modelId="{EF26B874-6A1D-4245-9EE3-85022EE4CB5B}" srcId="{B6DA3BB4-FEC7-4585-81C4-A67D7C43464D}" destId="{BB693224-C370-40F8-8AB4-D41329C3F34C}" srcOrd="0" destOrd="0" parTransId="{F1961B64-B111-4D1F-BEF0-2C4D0425B3E2}" sibTransId="{F66CC206-D5C7-43B7-9726-623F5D6AC638}"/>
    <dgm:cxn modelId="{FC1BE7BC-8B92-41E6-88CB-7BCB45F4129A}" type="presOf" srcId="{D6E1B5EA-DD04-4A8D-9B7C-5CA1B6B4284B}" destId="{EA20044A-EFC1-48C2-B6BE-3679CEC362DC}" srcOrd="0" destOrd="3" presId="urn:microsoft.com/office/officeart/2005/8/layout/vList2"/>
    <dgm:cxn modelId="{7FC238C7-434F-43B3-B32F-74ED922F0C07}" type="presOf" srcId="{B6DA3BB4-FEC7-4585-81C4-A67D7C43464D}" destId="{6ED028ED-4B32-4EEA-B4AD-8B42E5D05E18}" srcOrd="0" destOrd="0" presId="urn:microsoft.com/office/officeart/2005/8/layout/vList2"/>
    <dgm:cxn modelId="{C01A5B82-4A23-4D51-9C54-AB92BF3B1B6D}" srcId="{B6DA3BB4-FEC7-4585-81C4-A67D7C43464D}" destId="{ADF28A3F-A4A2-4B8D-A5AC-46CDF93EF5D5}" srcOrd="1" destOrd="0" parTransId="{13D24F50-C0DA-48E8-82FC-E7DF9E7FBA2E}" sibTransId="{91A2447E-BCEB-4E76-B1BE-557925C1C49F}"/>
    <dgm:cxn modelId="{F49AD744-9376-4BC2-9297-DD0C388A540B}" type="presOf" srcId="{0DC037D3-F216-46A5-9A74-748D30987C0D}" destId="{EA20044A-EFC1-48C2-B6BE-3679CEC362DC}" srcOrd="0" destOrd="8" presId="urn:microsoft.com/office/officeart/2005/8/layout/vList2"/>
    <dgm:cxn modelId="{E9CB1703-F0CA-4243-9BB4-97BE3C1A6FFD}" type="presOf" srcId="{6870F7AD-3F04-4A23-8F5C-48339162CF8B}" destId="{EA20044A-EFC1-48C2-B6BE-3679CEC362DC}" srcOrd="0" destOrd="7" presId="urn:microsoft.com/office/officeart/2005/8/layout/vList2"/>
    <dgm:cxn modelId="{A4023EF9-4E5C-4444-B46C-23DD56E1AE81}" srcId="{B6DA3BB4-FEC7-4585-81C4-A67D7C43464D}" destId="{0DC037D3-F216-46A5-9A74-748D30987C0D}" srcOrd="8" destOrd="0" parTransId="{BE3E4C3F-B3C6-40F6-BF00-679310A3D49B}" sibTransId="{E013775F-4895-4BF9-8DF4-620B9233718A}"/>
    <dgm:cxn modelId="{CABE3554-448C-44B3-9314-BE934E6616DD}" type="presOf" srcId="{BB693224-C370-40F8-8AB4-D41329C3F34C}" destId="{EA20044A-EFC1-48C2-B6BE-3679CEC362DC}" srcOrd="0" destOrd="0" presId="urn:microsoft.com/office/officeart/2005/8/layout/vList2"/>
    <dgm:cxn modelId="{9B4F57DE-C217-4524-A0EA-33EA4D12D9C1}" srcId="{121BDAAC-24C1-407D-8ED4-44419AD78D0D}" destId="{9AF19F41-E57A-4151-B929-009B2F1E608E}" srcOrd="0" destOrd="0" parTransId="{27DC9C84-7A8A-4D9E-A4ED-D749B86CB108}" sibTransId="{9B37DA36-30A8-4031-A3F5-57EE49ADE7A7}"/>
    <dgm:cxn modelId="{FD054263-6BD0-448E-9FC3-5993BB99F525}" srcId="{B6DA3BB4-FEC7-4585-81C4-A67D7C43464D}" destId="{E2A48906-D0FE-4F46-BB44-750203402C2D}" srcOrd="5" destOrd="0" parTransId="{FB5E367B-93F8-45B9-B7C7-8E68D7FBBC80}" sibTransId="{5A8CFA60-4676-4499-AA0A-A86A9CE85FF6}"/>
    <dgm:cxn modelId="{A18BC653-2F15-4320-AD62-D8C286194C8B}" srcId="{B6DA3BB4-FEC7-4585-81C4-A67D7C43464D}" destId="{6870F7AD-3F04-4A23-8F5C-48339162CF8B}" srcOrd="7" destOrd="0" parTransId="{AD1DDE2B-0525-4DE6-A840-40E59299B413}" sibTransId="{06C55C2C-734E-403F-9C7D-94158E10B3B9}"/>
    <dgm:cxn modelId="{BC5AACBB-6CF2-4C4E-8DF3-1BA7503FC8DE}" srcId="{B6DA3BB4-FEC7-4585-81C4-A67D7C43464D}" destId="{3EE76A82-0D0F-4044-A652-4035E75EDAA3}" srcOrd="6" destOrd="0" parTransId="{19FBC19A-D4C2-4159-9B30-D712051EF7EF}" sibTransId="{A7E484B4-8147-499B-B203-C62663D174DD}"/>
    <dgm:cxn modelId="{9368C26B-026F-4678-8004-343534C177C5}" type="presOf" srcId="{121BDAAC-24C1-407D-8ED4-44419AD78D0D}" destId="{73146741-00C9-4927-BFCF-EC18974382C8}" srcOrd="0" destOrd="0" presId="urn:microsoft.com/office/officeart/2005/8/layout/vList2"/>
    <dgm:cxn modelId="{7E3AEF2C-DC8C-432A-A377-A61967F7DC1E}" type="presOf" srcId="{E2A48906-D0FE-4F46-BB44-750203402C2D}" destId="{EA20044A-EFC1-48C2-B6BE-3679CEC362DC}" srcOrd="0" destOrd="5" presId="urn:microsoft.com/office/officeart/2005/8/layout/vList2"/>
    <dgm:cxn modelId="{804C48AB-E718-47E6-8190-E27F5F1AFE22}" type="presOf" srcId="{ADF28A3F-A4A2-4B8D-A5AC-46CDF93EF5D5}" destId="{EA20044A-EFC1-48C2-B6BE-3679CEC362DC}" srcOrd="0" destOrd="1" presId="urn:microsoft.com/office/officeart/2005/8/layout/vList2"/>
    <dgm:cxn modelId="{3FC9A13E-BBD4-47E5-9825-8771330BF1E1}" type="presOf" srcId="{3EE76A82-0D0F-4044-A652-4035E75EDAA3}" destId="{EA20044A-EFC1-48C2-B6BE-3679CEC362DC}" srcOrd="0" destOrd="6" presId="urn:microsoft.com/office/officeart/2005/8/layout/vList2"/>
    <dgm:cxn modelId="{8B26FEDB-7353-42A4-83A4-AEDA2AFE9481}" srcId="{B6DA3BB4-FEC7-4585-81C4-A67D7C43464D}" destId="{D6E1B5EA-DD04-4A8D-9B7C-5CA1B6B4284B}" srcOrd="3" destOrd="0" parTransId="{8D027D9A-E4D0-45EE-A816-A2879BA2C940}" sibTransId="{907CB495-1231-4470-BA3D-3429ECC25FCB}"/>
    <dgm:cxn modelId="{0923288B-298B-4738-BF28-36CD8BCD64A3}" type="presOf" srcId="{E5DBEB31-6E85-4256-B98C-751133D36B40}" destId="{EA20044A-EFC1-48C2-B6BE-3679CEC362DC}" srcOrd="0" destOrd="4" presId="urn:microsoft.com/office/officeart/2005/8/layout/vList2"/>
    <dgm:cxn modelId="{E3D7F1E9-42A4-4BA6-B3BB-F4E56F17A03C}" srcId="{121BDAAC-24C1-407D-8ED4-44419AD78D0D}" destId="{B6DA3BB4-FEC7-4585-81C4-A67D7C43464D}" srcOrd="1" destOrd="0" parTransId="{9AE6ABC4-3C4E-4A5E-8EDC-BF58D2A69F07}" sibTransId="{B37C4EF5-19B6-4C9E-B97F-E8C394DD0B9C}"/>
    <dgm:cxn modelId="{A1205DAA-FA5E-4D0C-8774-4F6A5011C6B1}" type="presParOf" srcId="{73146741-00C9-4927-BFCF-EC18974382C8}" destId="{96A85CD1-58E3-479F-9435-5DE4B6F6F04C}" srcOrd="0" destOrd="0" presId="urn:microsoft.com/office/officeart/2005/8/layout/vList2"/>
    <dgm:cxn modelId="{71590CB8-6BF8-4A26-8E79-FD92F8EBAA0A}" type="presParOf" srcId="{73146741-00C9-4927-BFCF-EC18974382C8}" destId="{D5445A9E-3E25-417E-9CCF-7AA271ECEC5D}" srcOrd="1" destOrd="0" presId="urn:microsoft.com/office/officeart/2005/8/layout/vList2"/>
    <dgm:cxn modelId="{564B0D9D-1856-4A1C-BA22-749436B7EBD3}" type="presParOf" srcId="{73146741-00C9-4927-BFCF-EC18974382C8}" destId="{6ED028ED-4B32-4EEA-B4AD-8B42E5D05E18}" srcOrd="2" destOrd="0" presId="urn:microsoft.com/office/officeart/2005/8/layout/vList2"/>
    <dgm:cxn modelId="{66AF613E-6835-47DA-B9F3-17D902827C3E}" type="presParOf" srcId="{73146741-00C9-4927-BFCF-EC18974382C8}" destId="{EA20044A-EFC1-48C2-B6BE-3679CEC362DC}" srcOrd="3" destOrd="0" presId="urn:microsoft.com/office/officeart/2005/8/layout/vList2"/>
    <dgm:cxn modelId="{C70BCAA4-CA2F-49D3-9FAC-E11AD510949A}" type="presParOf" srcId="{73146741-00C9-4927-BFCF-EC18974382C8}" destId="{09CBB71F-DFE9-4B09-AE21-5FF7063E1C14}"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4093137-3090-40DA-A060-8307018EF9BF}" type="doc">
      <dgm:prSet loTypeId="urn:microsoft.com/office/officeart/2005/8/layout/matrix1" loCatId="matrix" qsTypeId="urn:microsoft.com/office/officeart/2005/8/quickstyle/simple1" qsCatId="simple" csTypeId="urn:microsoft.com/office/officeart/2005/8/colors/accent3_2" csCatId="accent3" phldr="1"/>
      <dgm:spPr/>
      <dgm:t>
        <a:bodyPr/>
        <a:lstStyle/>
        <a:p>
          <a:endParaRPr lang="en-US"/>
        </a:p>
      </dgm:t>
    </dgm:pt>
    <dgm:pt modelId="{9F1689A3-8211-47BB-AB1B-D8DCE9C8E79E}">
      <dgm:prSet custT="1"/>
      <dgm:spPr/>
      <dgm:t>
        <a:bodyPr/>
        <a:lstStyle/>
        <a:p>
          <a:pPr rtl="0"/>
          <a:r>
            <a:rPr lang="en-US" sz="2000" b="1" i="1" smtClean="0">
              <a:solidFill>
                <a:schemeClr val="accent3">
                  <a:lumMod val="50000"/>
                </a:schemeClr>
              </a:solidFill>
              <a:latin typeface="Arial Narrow" panose="020B0606020202030204" pitchFamily="34" charset="0"/>
            </a:rPr>
            <a:t>Internal Engagement and Customer Focus</a:t>
          </a:r>
          <a:endParaRPr lang="en-US" sz="2000" i="1">
            <a:solidFill>
              <a:schemeClr val="accent3">
                <a:lumMod val="50000"/>
              </a:schemeClr>
            </a:solidFill>
            <a:latin typeface="Arial Narrow" panose="020B0606020202030204" pitchFamily="34" charset="0"/>
          </a:endParaRPr>
        </a:p>
      </dgm:t>
    </dgm:pt>
    <dgm:pt modelId="{EB3DB728-E926-46D3-B395-EA449B6BCA6F}" type="parTrans" cxnId="{D4DA2B8A-0E34-457F-89F4-B5D4963C3761}">
      <dgm:prSet/>
      <dgm:spPr/>
      <dgm:t>
        <a:bodyPr/>
        <a:lstStyle/>
        <a:p>
          <a:endParaRPr lang="en-US">
            <a:solidFill>
              <a:schemeClr val="accent3">
                <a:lumMod val="50000"/>
              </a:schemeClr>
            </a:solidFill>
            <a:latin typeface="Arial Narrow" panose="020B0606020202030204" pitchFamily="34" charset="0"/>
          </a:endParaRPr>
        </a:p>
      </dgm:t>
    </dgm:pt>
    <dgm:pt modelId="{D555BC70-7C06-498B-AF1A-328739FC6F68}" type="sibTrans" cxnId="{D4DA2B8A-0E34-457F-89F4-B5D4963C3761}">
      <dgm:prSet/>
      <dgm:spPr/>
      <dgm:t>
        <a:bodyPr/>
        <a:lstStyle/>
        <a:p>
          <a:endParaRPr lang="en-US">
            <a:solidFill>
              <a:schemeClr val="accent3">
                <a:lumMod val="50000"/>
              </a:schemeClr>
            </a:solidFill>
            <a:latin typeface="Arial Narrow" panose="020B0606020202030204" pitchFamily="34" charset="0"/>
          </a:endParaRPr>
        </a:p>
      </dgm:t>
    </dgm:pt>
    <dgm:pt modelId="{80F25AD0-A1E1-4E65-B860-C3670DBAA1B5}">
      <dgm:prSet custT="1"/>
      <dgm:spPr>
        <a:solidFill>
          <a:schemeClr val="accent2"/>
        </a:solidFill>
      </dgm:spPr>
      <dgm:t>
        <a:bodyPr/>
        <a:lstStyle/>
        <a:p>
          <a:pPr rtl="0"/>
          <a:r>
            <a:rPr lang="en-US" sz="1400" dirty="0" smtClean="0">
              <a:solidFill>
                <a:schemeClr val="bg1"/>
              </a:solidFill>
              <a:latin typeface="Arial Narrow" panose="020B0606020202030204" pitchFamily="34" charset="0"/>
            </a:rPr>
            <a:t>New customers drive growth and look to us to provide solutions, we must quickly move them from new customers to loyal customers. </a:t>
          </a:r>
          <a:endParaRPr lang="en-US" sz="1400" dirty="0">
            <a:solidFill>
              <a:schemeClr val="bg1"/>
            </a:solidFill>
            <a:latin typeface="Arial Narrow" panose="020B0606020202030204" pitchFamily="34" charset="0"/>
          </a:endParaRPr>
        </a:p>
      </dgm:t>
    </dgm:pt>
    <dgm:pt modelId="{9D95A975-46D7-432F-B2CE-4A2B95DD7A2B}" type="parTrans" cxnId="{DA402433-E701-42F6-B96D-BE31E9AF7A5E}">
      <dgm:prSet/>
      <dgm:spPr/>
      <dgm:t>
        <a:bodyPr/>
        <a:lstStyle/>
        <a:p>
          <a:endParaRPr lang="en-US">
            <a:solidFill>
              <a:schemeClr val="accent3">
                <a:lumMod val="50000"/>
              </a:schemeClr>
            </a:solidFill>
            <a:latin typeface="Arial Narrow" panose="020B0606020202030204" pitchFamily="34" charset="0"/>
          </a:endParaRPr>
        </a:p>
      </dgm:t>
    </dgm:pt>
    <dgm:pt modelId="{A9FA8BEF-BD84-4DCE-9201-2C7DCC48AC26}" type="sibTrans" cxnId="{DA402433-E701-42F6-B96D-BE31E9AF7A5E}">
      <dgm:prSet/>
      <dgm:spPr/>
      <dgm:t>
        <a:bodyPr/>
        <a:lstStyle/>
        <a:p>
          <a:endParaRPr lang="en-US">
            <a:solidFill>
              <a:schemeClr val="accent3">
                <a:lumMod val="50000"/>
              </a:schemeClr>
            </a:solidFill>
            <a:latin typeface="Arial Narrow" panose="020B0606020202030204" pitchFamily="34" charset="0"/>
          </a:endParaRPr>
        </a:p>
      </dgm:t>
    </dgm:pt>
    <dgm:pt modelId="{5155A2A6-17F7-4895-9F08-63AE8153AC29}">
      <dgm:prSet custT="1"/>
      <dgm:spPr>
        <a:solidFill>
          <a:schemeClr val="accent2"/>
        </a:solidFill>
      </dgm:spPr>
      <dgm:t>
        <a:bodyPr/>
        <a:lstStyle/>
        <a:p>
          <a:pPr rtl="0"/>
          <a:r>
            <a:rPr lang="en-US" sz="1600" b="1" dirty="0" smtClean="0">
              <a:solidFill>
                <a:schemeClr val="bg1"/>
              </a:solidFill>
              <a:latin typeface="Arial Narrow" panose="020B0606020202030204" pitchFamily="34" charset="0"/>
            </a:rPr>
            <a:t>Improved Current Customer Retention</a:t>
          </a:r>
          <a:endParaRPr lang="en-US" sz="1600" dirty="0">
            <a:solidFill>
              <a:schemeClr val="bg1"/>
            </a:solidFill>
            <a:latin typeface="Arial Narrow" panose="020B0606020202030204" pitchFamily="34" charset="0"/>
          </a:endParaRPr>
        </a:p>
      </dgm:t>
    </dgm:pt>
    <dgm:pt modelId="{AFDD80D6-0EDF-48D6-9BA9-9C8ACA54700A}" type="parTrans" cxnId="{BED6F4E1-FB3F-4932-8CDA-297F673C347C}">
      <dgm:prSet/>
      <dgm:spPr/>
      <dgm:t>
        <a:bodyPr/>
        <a:lstStyle/>
        <a:p>
          <a:endParaRPr lang="en-US">
            <a:solidFill>
              <a:schemeClr val="accent3">
                <a:lumMod val="50000"/>
              </a:schemeClr>
            </a:solidFill>
            <a:latin typeface="Arial Narrow" panose="020B0606020202030204" pitchFamily="34" charset="0"/>
          </a:endParaRPr>
        </a:p>
      </dgm:t>
    </dgm:pt>
    <dgm:pt modelId="{4268124D-F97C-4D45-B815-40F25999339D}" type="sibTrans" cxnId="{BED6F4E1-FB3F-4932-8CDA-297F673C347C}">
      <dgm:prSet/>
      <dgm:spPr/>
      <dgm:t>
        <a:bodyPr/>
        <a:lstStyle/>
        <a:p>
          <a:endParaRPr lang="en-US">
            <a:solidFill>
              <a:schemeClr val="accent3">
                <a:lumMod val="50000"/>
              </a:schemeClr>
            </a:solidFill>
            <a:latin typeface="Arial Narrow" panose="020B0606020202030204" pitchFamily="34" charset="0"/>
          </a:endParaRPr>
        </a:p>
      </dgm:t>
    </dgm:pt>
    <dgm:pt modelId="{0B4B6DC7-576F-4487-BEEA-C2EAA64AF1A4}">
      <dgm:prSet/>
      <dgm:spPr>
        <a:solidFill>
          <a:schemeClr val="accent2"/>
        </a:solidFill>
      </dgm:spPr>
      <dgm:t>
        <a:bodyPr/>
        <a:lstStyle/>
        <a:p>
          <a:pPr rtl="0"/>
          <a:r>
            <a:rPr lang="en-US" b="1" dirty="0" smtClean="0">
              <a:solidFill>
                <a:schemeClr val="bg1"/>
              </a:solidFill>
              <a:latin typeface="Arial Narrow" panose="020B0606020202030204" pitchFamily="34" charset="0"/>
            </a:rPr>
            <a:t>New Service Offerings</a:t>
          </a:r>
          <a:endParaRPr lang="en-US" dirty="0">
            <a:solidFill>
              <a:schemeClr val="bg1"/>
            </a:solidFill>
            <a:latin typeface="Arial Narrow" panose="020B0606020202030204" pitchFamily="34" charset="0"/>
          </a:endParaRPr>
        </a:p>
      </dgm:t>
    </dgm:pt>
    <dgm:pt modelId="{4B36F7E2-E970-42AB-B721-5105050690D2}" type="parTrans" cxnId="{A11D5EBE-938E-4738-A7E4-1CA49AD2B941}">
      <dgm:prSet/>
      <dgm:spPr/>
      <dgm:t>
        <a:bodyPr/>
        <a:lstStyle/>
        <a:p>
          <a:endParaRPr lang="en-US">
            <a:solidFill>
              <a:schemeClr val="accent3">
                <a:lumMod val="50000"/>
              </a:schemeClr>
            </a:solidFill>
            <a:latin typeface="Arial Narrow" panose="020B0606020202030204" pitchFamily="34" charset="0"/>
          </a:endParaRPr>
        </a:p>
      </dgm:t>
    </dgm:pt>
    <dgm:pt modelId="{767F2C5F-372F-4561-AEC4-5852B58C52B7}" type="sibTrans" cxnId="{A11D5EBE-938E-4738-A7E4-1CA49AD2B941}">
      <dgm:prSet/>
      <dgm:spPr/>
      <dgm:t>
        <a:bodyPr/>
        <a:lstStyle/>
        <a:p>
          <a:endParaRPr lang="en-US">
            <a:solidFill>
              <a:schemeClr val="accent3">
                <a:lumMod val="50000"/>
              </a:schemeClr>
            </a:solidFill>
            <a:latin typeface="Arial Narrow" panose="020B0606020202030204" pitchFamily="34" charset="0"/>
          </a:endParaRPr>
        </a:p>
      </dgm:t>
    </dgm:pt>
    <dgm:pt modelId="{98EA0BBF-07AB-4C90-82A6-371A8889A218}">
      <dgm:prSet/>
      <dgm:spPr>
        <a:solidFill>
          <a:schemeClr val="accent2"/>
        </a:solidFill>
      </dgm:spPr>
      <dgm:t>
        <a:bodyPr/>
        <a:lstStyle/>
        <a:p>
          <a:pPr rtl="0"/>
          <a:r>
            <a:rPr lang="en-US" b="1" smtClean="0">
              <a:solidFill>
                <a:schemeClr val="bg1"/>
              </a:solidFill>
              <a:latin typeface="Arial Narrow" panose="020B0606020202030204" pitchFamily="34" charset="0"/>
            </a:rPr>
            <a:t>Growth via Acquisitions</a:t>
          </a:r>
          <a:endParaRPr lang="en-US">
            <a:solidFill>
              <a:schemeClr val="bg1"/>
            </a:solidFill>
            <a:latin typeface="Arial Narrow" panose="020B0606020202030204" pitchFamily="34" charset="0"/>
          </a:endParaRPr>
        </a:p>
      </dgm:t>
    </dgm:pt>
    <dgm:pt modelId="{57836010-7BAF-416B-900A-99783B6AFAB2}" type="parTrans" cxnId="{1F49CCFA-0837-41FD-92FB-7DF7E15C654D}">
      <dgm:prSet/>
      <dgm:spPr/>
      <dgm:t>
        <a:bodyPr/>
        <a:lstStyle/>
        <a:p>
          <a:endParaRPr lang="en-US">
            <a:solidFill>
              <a:schemeClr val="accent3">
                <a:lumMod val="50000"/>
              </a:schemeClr>
            </a:solidFill>
            <a:latin typeface="Arial Narrow" panose="020B0606020202030204" pitchFamily="34" charset="0"/>
          </a:endParaRPr>
        </a:p>
      </dgm:t>
    </dgm:pt>
    <dgm:pt modelId="{DCD38A41-3489-41AA-97FF-342951FC646A}" type="sibTrans" cxnId="{1F49CCFA-0837-41FD-92FB-7DF7E15C654D}">
      <dgm:prSet/>
      <dgm:spPr/>
      <dgm:t>
        <a:bodyPr/>
        <a:lstStyle/>
        <a:p>
          <a:endParaRPr lang="en-US">
            <a:solidFill>
              <a:schemeClr val="accent3">
                <a:lumMod val="50000"/>
              </a:schemeClr>
            </a:solidFill>
            <a:latin typeface="Arial Narrow" panose="020B0606020202030204" pitchFamily="34" charset="0"/>
          </a:endParaRPr>
        </a:p>
      </dgm:t>
    </dgm:pt>
    <dgm:pt modelId="{4E640617-824A-4653-954E-22D2BEF04462}">
      <dgm:prSet custT="1"/>
      <dgm:spPr>
        <a:solidFill>
          <a:schemeClr val="accent2"/>
        </a:solidFill>
      </dgm:spPr>
      <dgm:t>
        <a:bodyPr/>
        <a:lstStyle/>
        <a:p>
          <a:pPr rtl="0"/>
          <a:r>
            <a:rPr lang="en-US" sz="1600" dirty="0" smtClean="0">
              <a:solidFill>
                <a:schemeClr val="bg1"/>
              </a:solidFill>
              <a:latin typeface="Arial Narrow" panose="020B0606020202030204" pitchFamily="34" charset="0"/>
            </a:rPr>
            <a:t>customers are the core of our business, we must help them find solutions and earn their trust</a:t>
          </a:r>
          <a:endParaRPr lang="en-US" sz="1600" dirty="0">
            <a:solidFill>
              <a:schemeClr val="bg1"/>
            </a:solidFill>
            <a:latin typeface="Arial Narrow" panose="020B0606020202030204" pitchFamily="34" charset="0"/>
          </a:endParaRPr>
        </a:p>
      </dgm:t>
    </dgm:pt>
    <dgm:pt modelId="{1AD489B9-480E-4186-BF89-29FD4B85CF19}" type="parTrans" cxnId="{9D8F67DD-F1CE-47A4-A2E6-47A3C9B85FAE}">
      <dgm:prSet/>
      <dgm:spPr/>
      <dgm:t>
        <a:bodyPr/>
        <a:lstStyle/>
        <a:p>
          <a:endParaRPr lang="en-US">
            <a:solidFill>
              <a:schemeClr val="accent3">
                <a:lumMod val="50000"/>
              </a:schemeClr>
            </a:solidFill>
            <a:latin typeface="Arial Narrow" panose="020B0606020202030204" pitchFamily="34" charset="0"/>
          </a:endParaRPr>
        </a:p>
      </dgm:t>
    </dgm:pt>
    <dgm:pt modelId="{EB87DA68-6218-4428-8691-135A7ACBB805}" type="sibTrans" cxnId="{9D8F67DD-F1CE-47A4-A2E6-47A3C9B85FAE}">
      <dgm:prSet/>
      <dgm:spPr/>
      <dgm:t>
        <a:bodyPr/>
        <a:lstStyle/>
        <a:p>
          <a:endParaRPr lang="en-US">
            <a:solidFill>
              <a:schemeClr val="accent3">
                <a:lumMod val="50000"/>
              </a:schemeClr>
            </a:solidFill>
            <a:latin typeface="Arial Narrow" panose="020B0606020202030204" pitchFamily="34" charset="0"/>
          </a:endParaRPr>
        </a:p>
      </dgm:t>
    </dgm:pt>
    <dgm:pt modelId="{F80485B3-E5DE-4165-AC66-94427AF68322}">
      <dgm:prSet/>
      <dgm:spPr>
        <a:solidFill>
          <a:schemeClr val="accent2"/>
        </a:solidFill>
      </dgm:spPr>
      <dgm:t>
        <a:bodyPr/>
        <a:lstStyle/>
        <a:p>
          <a:pPr rtl="0"/>
          <a:r>
            <a:rPr lang="en-US" dirty="0" smtClean="0">
              <a:solidFill>
                <a:schemeClr val="bg1"/>
              </a:solidFill>
              <a:latin typeface="Arial Narrow" panose="020B0606020202030204" pitchFamily="34" charset="0"/>
            </a:rPr>
            <a:t>New services like mosquito and termite control help our customers find solutions and enjoy their living spaces without worry, which, in turn, earns their trust in us. A full compliment of Residential and Commercial Services.</a:t>
          </a:r>
          <a:endParaRPr lang="en-US" dirty="0">
            <a:solidFill>
              <a:schemeClr val="bg1"/>
            </a:solidFill>
            <a:latin typeface="Arial Narrow" panose="020B0606020202030204" pitchFamily="34" charset="0"/>
          </a:endParaRPr>
        </a:p>
      </dgm:t>
    </dgm:pt>
    <dgm:pt modelId="{63E9AB06-75FE-4CC7-8B75-9FF61ADA75D0}" type="parTrans" cxnId="{86D78F9F-6A24-41F3-A199-262C04C5577E}">
      <dgm:prSet/>
      <dgm:spPr/>
      <dgm:t>
        <a:bodyPr/>
        <a:lstStyle/>
        <a:p>
          <a:endParaRPr lang="en-US">
            <a:solidFill>
              <a:schemeClr val="accent3">
                <a:lumMod val="50000"/>
              </a:schemeClr>
            </a:solidFill>
            <a:latin typeface="Arial Narrow" panose="020B0606020202030204" pitchFamily="34" charset="0"/>
          </a:endParaRPr>
        </a:p>
      </dgm:t>
    </dgm:pt>
    <dgm:pt modelId="{44AF4494-79BD-4CFE-952D-FA6D2E5D7B6C}" type="sibTrans" cxnId="{86D78F9F-6A24-41F3-A199-262C04C5577E}">
      <dgm:prSet/>
      <dgm:spPr/>
      <dgm:t>
        <a:bodyPr/>
        <a:lstStyle/>
        <a:p>
          <a:endParaRPr lang="en-US">
            <a:solidFill>
              <a:schemeClr val="accent3">
                <a:lumMod val="50000"/>
              </a:schemeClr>
            </a:solidFill>
            <a:latin typeface="Arial Narrow" panose="020B0606020202030204" pitchFamily="34" charset="0"/>
          </a:endParaRPr>
        </a:p>
      </dgm:t>
    </dgm:pt>
    <dgm:pt modelId="{D41225EF-B3F8-4272-B336-38B12E2C17AD}">
      <dgm:prSet/>
      <dgm:spPr>
        <a:solidFill>
          <a:schemeClr val="accent2"/>
        </a:solidFill>
      </dgm:spPr>
      <dgm:t>
        <a:bodyPr/>
        <a:lstStyle/>
        <a:p>
          <a:pPr rtl="0"/>
          <a:r>
            <a:rPr lang="en-US" dirty="0" smtClean="0">
              <a:solidFill>
                <a:schemeClr val="bg1"/>
              </a:solidFill>
              <a:latin typeface="Arial Narrow" panose="020B0606020202030204" pitchFamily="34" charset="0"/>
            </a:rPr>
            <a:t>You can both learn and share customer experience best practices with new partners.</a:t>
          </a:r>
          <a:endParaRPr lang="en-US" dirty="0">
            <a:solidFill>
              <a:schemeClr val="bg1"/>
            </a:solidFill>
            <a:latin typeface="Arial Narrow" panose="020B0606020202030204" pitchFamily="34" charset="0"/>
          </a:endParaRPr>
        </a:p>
      </dgm:t>
    </dgm:pt>
    <dgm:pt modelId="{A4B8D7C5-C7AA-4129-8DCA-F01E7147DECA}" type="parTrans" cxnId="{F1EF17AE-6B09-4EF1-BC94-7D7DC4E7A0D6}">
      <dgm:prSet/>
      <dgm:spPr/>
      <dgm:t>
        <a:bodyPr/>
        <a:lstStyle/>
        <a:p>
          <a:endParaRPr lang="en-US">
            <a:solidFill>
              <a:schemeClr val="accent3">
                <a:lumMod val="50000"/>
              </a:schemeClr>
            </a:solidFill>
            <a:latin typeface="Arial Narrow" panose="020B0606020202030204" pitchFamily="34" charset="0"/>
          </a:endParaRPr>
        </a:p>
      </dgm:t>
    </dgm:pt>
    <dgm:pt modelId="{479DFE2C-44ED-4469-83F2-73ABB9D96B81}" type="sibTrans" cxnId="{F1EF17AE-6B09-4EF1-BC94-7D7DC4E7A0D6}">
      <dgm:prSet/>
      <dgm:spPr/>
      <dgm:t>
        <a:bodyPr/>
        <a:lstStyle/>
        <a:p>
          <a:endParaRPr lang="en-US">
            <a:solidFill>
              <a:schemeClr val="accent3">
                <a:lumMod val="50000"/>
              </a:schemeClr>
            </a:solidFill>
            <a:latin typeface="Arial Narrow" panose="020B0606020202030204" pitchFamily="34" charset="0"/>
          </a:endParaRPr>
        </a:p>
      </dgm:t>
    </dgm:pt>
    <dgm:pt modelId="{4097A192-707D-4EDD-B465-DD7299A425F8}">
      <dgm:prSet custT="1"/>
      <dgm:spPr>
        <a:solidFill>
          <a:schemeClr val="accent2"/>
        </a:solidFill>
      </dgm:spPr>
      <dgm:t>
        <a:bodyPr/>
        <a:lstStyle/>
        <a:p>
          <a:pPr rtl="0"/>
          <a:r>
            <a:rPr lang="en-US" sz="1400" b="1" dirty="0" smtClean="0">
              <a:solidFill>
                <a:schemeClr val="bg1"/>
              </a:solidFill>
              <a:latin typeface="Arial Narrow" panose="020B0606020202030204" pitchFamily="34" charset="0"/>
            </a:rPr>
            <a:t>Growth on Core Business</a:t>
          </a:r>
          <a:endParaRPr lang="en-US" sz="1400" dirty="0">
            <a:solidFill>
              <a:schemeClr val="bg1"/>
            </a:solidFill>
            <a:latin typeface="Arial Narrow" panose="020B0606020202030204" pitchFamily="34" charset="0"/>
          </a:endParaRPr>
        </a:p>
      </dgm:t>
    </dgm:pt>
    <dgm:pt modelId="{AC5C1F57-FE68-45E3-9A38-B4A0A0767D46}" type="parTrans" cxnId="{EF41FDDB-22C0-4D43-8D44-165974CD1639}">
      <dgm:prSet/>
      <dgm:spPr/>
      <dgm:t>
        <a:bodyPr/>
        <a:lstStyle/>
        <a:p>
          <a:endParaRPr lang="en-US">
            <a:solidFill>
              <a:schemeClr val="accent3">
                <a:lumMod val="50000"/>
              </a:schemeClr>
            </a:solidFill>
            <a:latin typeface="Arial Narrow" panose="020B0606020202030204" pitchFamily="34" charset="0"/>
          </a:endParaRPr>
        </a:p>
      </dgm:t>
    </dgm:pt>
    <dgm:pt modelId="{5BA7107F-E4DF-4DF8-AC64-7916CDFE25CF}" type="sibTrans" cxnId="{EF41FDDB-22C0-4D43-8D44-165974CD1639}">
      <dgm:prSet/>
      <dgm:spPr/>
      <dgm:t>
        <a:bodyPr/>
        <a:lstStyle/>
        <a:p>
          <a:endParaRPr lang="en-US">
            <a:solidFill>
              <a:schemeClr val="accent3">
                <a:lumMod val="50000"/>
              </a:schemeClr>
            </a:solidFill>
            <a:latin typeface="Arial Narrow" panose="020B0606020202030204" pitchFamily="34" charset="0"/>
          </a:endParaRPr>
        </a:p>
      </dgm:t>
    </dgm:pt>
    <dgm:pt modelId="{EB78F875-0BDD-4EDD-ACF4-23BAA6B59648}">
      <dgm:prSet custT="1"/>
      <dgm:spPr>
        <a:solidFill>
          <a:schemeClr val="accent2"/>
        </a:solidFill>
      </dgm:spPr>
      <dgm:t>
        <a:bodyPr/>
        <a:lstStyle/>
        <a:p>
          <a:pPr rtl="0"/>
          <a:r>
            <a:rPr lang="en-US" sz="1400" dirty="0" smtClean="0">
              <a:solidFill>
                <a:schemeClr val="bg1"/>
              </a:solidFill>
              <a:latin typeface="Arial Narrow" panose="020B0606020202030204" pitchFamily="34" charset="0"/>
            </a:rPr>
            <a:t>Once we get a new customer </a:t>
          </a:r>
          <a:r>
            <a:rPr lang="en-US" sz="1400" u="sng" dirty="0" smtClean="0">
              <a:solidFill>
                <a:schemeClr val="bg1"/>
              </a:solidFill>
              <a:latin typeface="Arial Narrow" panose="020B0606020202030204" pitchFamily="34" charset="0"/>
            </a:rPr>
            <a:t>Retention</a:t>
          </a:r>
          <a:r>
            <a:rPr lang="en-US" sz="1400" dirty="0" smtClean="0">
              <a:solidFill>
                <a:schemeClr val="bg1"/>
              </a:solidFill>
              <a:latin typeface="Arial Narrow" panose="020B0606020202030204" pitchFamily="34" charset="0"/>
            </a:rPr>
            <a:t> becomes the life blood….</a:t>
          </a:r>
          <a:endParaRPr lang="en-US" sz="1400" dirty="0">
            <a:solidFill>
              <a:schemeClr val="bg1"/>
            </a:solidFill>
            <a:latin typeface="Arial Narrow" panose="020B0606020202030204" pitchFamily="34" charset="0"/>
          </a:endParaRPr>
        </a:p>
      </dgm:t>
    </dgm:pt>
    <dgm:pt modelId="{0BB91084-D2F5-40DA-957F-F72A5B69E1B8}" type="parTrans" cxnId="{3CDE44AC-F90D-464E-8498-58D6A8F1F189}">
      <dgm:prSet/>
      <dgm:spPr/>
      <dgm:t>
        <a:bodyPr/>
        <a:lstStyle/>
        <a:p>
          <a:endParaRPr lang="en-US"/>
        </a:p>
      </dgm:t>
    </dgm:pt>
    <dgm:pt modelId="{5B7C25CB-DB97-4E54-8DF9-471346400960}" type="sibTrans" cxnId="{3CDE44AC-F90D-464E-8498-58D6A8F1F189}">
      <dgm:prSet/>
      <dgm:spPr/>
      <dgm:t>
        <a:bodyPr/>
        <a:lstStyle/>
        <a:p>
          <a:endParaRPr lang="en-US"/>
        </a:p>
      </dgm:t>
    </dgm:pt>
    <dgm:pt modelId="{17EDFEBE-731A-4923-8DDB-CBFC3EE4C16A}" type="pres">
      <dgm:prSet presAssocID="{64093137-3090-40DA-A060-8307018EF9BF}" presName="diagram" presStyleCnt="0">
        <dgm:presLayoutVars>
          <dgm:chMax val="1"/>
          <dgm:dir/>
          <dgm:animLvl val="ctr"/>
          <dgm:resizeHandles val="exact"/>
        </dgm:presLayoutVars>
      </dgm:prSet>
      <dgm:spPr/>
      <dgm:t>
        <a:bodyPr/>
        <a:lstStyle/>
        <a:p>
          <a:endParaRPr lang="en-US"/>
        </a:p>
      </dgm:t>
    </dgm:pt>
    <dgm:pt modelId="{11627210-2298-451A-8EAB-C03C4FAC9023}" type="pres">
      <dgm:prSet presAssocID="{64093137-3090-40DA-A060-8307018EF9BF}" presName="matrix" presStyleCnt="0"/>
      <dgm:spPr/>
      <dgm:t>
        <a:bodyPr/>
        <a:lstStyle/>
        <a:p>
          <a:endParaRPr lang="en-US"/>
        </a:p>
      </dgm:t>
    </dgm:pt>
    <dgm:pt modelId="{865092EA-44EB-4169-A148-CDF7121DA699}" type="pres">
      <dgm:prSet presAssocID="{64093137-3090-40DA-A060-8307018EF9BF}" presName="tile1" presStyleLbl="node1" presStyleIdx="0" presStyleCnt="4" custLinFactNeighborX="-510" custLinFactNeighborY="-111"/>
      <dgm:spPr/>
      <dgm:t>
        <a:bodyPr/>
        <a:lstStyle/>
        <a:p>
          <a:endParaRPr lang="en-US"/>
        </a:p>
      </dgm:t>
    </dgm:pt>
    <dgm:pt modelId="{C1372430-AE6D-488A-AD1A-AF5114E76D5C}" type="pres">
      <dgm:prSet presAssocID="{64093137-3090-40DA-A060-8307018EF9BF}" presName="tile1text" presStyleLbl="node1" presStyleIdx="0" presStyleCnt="4">
        <dgm:presLayoutVars>
          <dgm:chMax val="0"/>
          <dgm:chPref val="0"/>
          <dgm:bulletEnabled val="1"/>
        </dgm:presLayoutVars>
      </dgm:prSet>
      <dgm:spPr/>
      <dgm:t>
        <a:bodyPr/>
        <a:lstStyle/>
        <a:p>
          <a:endParaRPr lang="en-US"/>
        </a:p>
      </dgm:t>
    </dgm:pt>
    <dgm:pt modelId="{6EF55D5C-CF66-464B-B291-49F2BA74CC27}" type="pres">
      <dgm:prSet presAssocID="{64093137-3090-40DA-A060-8307018EF9BF}" presName="tile2" presStyleLbl="node1" presStyleIdx="1" presStyleCnt="4"/>
      <dgm:spPr/>
      <dgm:t>
        <a:bodyPr/>
        <a:lstStyle/>
        <a:p>
          <a:endParaRPr lang="en-US"/>
        </a:p>
      </dgm:t>
    </dgm:pt>
    <dgm:pt modelId="{57970A1C-3AA0-4A74-9C7C-261DAF4AABD9}" type="pres">
      <dgm:prSet presAssocID="{64093137-3090-40DA-A060-8307018EF9BF}" presName="tile2text" presStyleLbl="node1" presStyleIdx="1" presStyleCnt="4">
        <dgm:presLayoutVars>
          <dgm:chMax val="0"/>
          <dgm:chPref val="0"/>
          <dgm:bulletEnabled val="1"/>
        </dgm:presLayoutVars>
      </dgm:prSet>
      <dgm:spPr/>
      <dgm:t>
        <a:bodyPr/>
        <a:lstStyle/>
        <a:p>
          <a:endParaRPr lang="en-US"/>
        </a:p>
      </dgm:t>
    </dgm:pt>
    <dgm:pt modelId="{E911736A-4221-42F7-8D0D-1D89EC3C1D05}" type="pres">
      <dgm:prSet presAssocID="{64093137-3090-40DA-A060-8307018EF9BF}" presName="tile3" presStyleLbl="node1" presStyleIdx="2" presStyleCnt="4"/>
      <dgm:spPr/>
      <dgm:t>
        <a:bodyPr/>
        <a:lstStyle/>
        <a:p>
          <a:endParaRPr lang="en-US"/>
        </a:p>
      </dgm:t>
    </dgm:pt>
    <dgm:pt modelId="{03BAC5B4-E83A-4F0C-8338-FF435BE6F8B0}" type="pres">
      <dgm:prSet presAssocID="{64093137-3090-40DA-A060-8307018EF9BF}" presName="tile3text" presStyleLbl="node1" presStyleIdx="2" presStyleCnt="4">
        <dgm:presLayoutVars>
          <dgm:chMax val="0"/>
          <dgm:chPref val="0"/>
          <dgm:bulletEnabled val="1"/>
        </dgm:presLayoutVars>
      </dgm:prSet>
      <dgm:spPr/>
      <dgm:t>
        <a:bodyPr/>
        <a:lstStyle/>
        <a:p>
          <a:endParaRPr lang="en-US"/>
        </a:p>
      </dgm:t>
    </dgm:pt>
    <dgm:pt modelId="{E67029CB-E509-4757-B453-4407340D15D0}" type="pres">
      <dgm:prSet presAssocID="{64093137-3090-40DA-A060-8307018EF9BF}" presName="tile4" presStyleLbl="node1" presStyleIdx="3" presStyleCnt="4"/>
      <dgm:spPr/>
      <dgm:t>
        <a:bodyPr/>
        <a:lstStyle/>
        <a:p>
          <a:endParaRPr lang="en-US"/>
        </a:p>
      </dgm:t>
    </dgm:pt>
    <dgm:pt modelId="{0114C1FD-45CD-40E8-BE65-7BD5C3142AF3}" type="pres">
      <dgm:prSet presAssocID="{64093137-3090-40DA-A060-8307018EF9BF}" presName="tile4text" presStyleLbl="node1" presStyleIdx="3" presStyleCnt="4">
        <dgm:presLayoutVars>
          <dgm:chMax val="0"/>
          <dgm:chPref val="0"/>
          <dgm:bulletEnabled val="1"/>
        </dgm:presLayoutVars>
      </dgm:prSet>
      <dgm:spPr/>
      <dgm:t>
        <a:bodyPr/>
        <a:lstStyle/>
        <a:p>
          <a:endParaRPr lang="en-US"/>
        </a:p>
      </dgm:t>
    </dgm:pt>
    <dgm:pt modelId="{49C424DE-5941-4018-BB65-F3757E969529}" type="pres">
      <dgm:prSet presAssocID="{64093137-3090-40DA-A060-8307018EF9BF}" presName="centerTile" presStyleLbl="fgShp" presStyleIdx="0" presStyleCnt="1">
        <dgm:presLayoutVars>
          <dgm:chMax val="0"/>
          <dgm:chPref val="0"/>
        </dgm:presLayoutVars>
      </dgm:prSet>
      <dgm:spPr/>
      <dgm:t>
        <a:bodyPr/>
        <a:lstStyle/>
        <a:p>
          <a:endParaRPr lang="en-US"/>
        </a:p>
      </dgm:t>
    </dgm:pt>
  </dgm:ptLst>
  <dgm:cxnLst>
    <dgm:cxn modelId="{78D43B90-1614-4AA7-8891-DD7946C6D83E}" type="presOf" srcId="{D41225EF-B3F8-4272-B336-38B12E2C17AD}" destId="{0114C1FD-45CD-40E8-BE65-7BD5C3142AF3}" srcOrd="1" destOrd="1" presId="urn:microsoft.com/office/officeart/2005/8/layout/matrix1"/>
    <dgm:cxn modelId="{427E8B2D-68C4-4B77-927C-53FEEA377592}" type="presOf" srcId="{4E640617-824A-4653-954E-22D2BEF04462}" destId="{57970A1C-3AA0-4A74-9C7C-261DAF4AABD9}" srcOrd="1" destOrd="1" presId="urn:microsoft.com/office/officeart/2005/8/layout/matrix1"/>
    <dgm:cxn modelId="{F25310AF-8A1A-4382-942C-25E2EB925074}" type="presOf" srcId="{D41225EF-B3F8-4272-B336-38B12E2C17AD}" destId="{E67029CB-E509-4757-B453-4407340D15D0}" srcOrd="0" destOrd="1" presId="urn:microsoft.com/office/officeart/2005/8/layout/matrix1"/>
    <dgm:cxn modelId="{D4DA2B8A-0E34-457F-89F4-B5D4963C3761}" srcId="{64093137-3090-40DA-A060-8307018EF9BF}" destId="{9F1689A3-8211-47BB-AB1B-D8DCE9C8E79E}" srcOrd="0" destOrd="0" parTransId="{EB3DB728-E926-46D3-B395-EA449B6BCA6F}" sibTransId="{D555BC70-7C06-498B-AF1A-328739FC6F68}"/>
    <dgm:cxn modelId="{2F0755DE-62F5-430B-A378-82B13786E349}" type="presOf" srcId="{F80485B3-E5DE-4165-AC66-94427AF68322}" destId="{E911736A-4221-42F7-8D0D-1D89EC3C1D05}" srcOrd="0" destOrd="1" presId="urn:microsoft.com/office/officeart/2005/8/layout/matrix1"/>
    <dgm:cxn modelId="{86D78F9F-6A24-41F3-A199-262C04C5577E}" srcId="{0B4B6DC7-576F-4487-BEEA-C2EAA64AF1A4}" destId="{F80485B3-E5DE-4165-AC66-94427AF68322}" srcOrd="0" destOrd="0" parTransId="{63E9AB06-75FE-4CC7-8B75-9FF61ADA75D0}" sibTransId="{44AF4494-79BD-4CFE-952D-FA6D2E5D7B6C}"/>
    <dgm:cxn modelId="{FC1AFB3D-0FB3-4896-B0AA-A5DD222010DA}" type="presOf" srcId="{80F25AD0-A1E1-4E65-B860-C3670DBAA1B5}" destId="{865092EA-44EB-4169-A148-CDF7121DA699}" srcOrd="0" destOrd="1" presId="urn:microsoft.com/office/officeart/2005/8/layout/matrix1"/>
    <dgm:cxn modelId="{4F210DEE-DA28-4DD0-8B69-63FBCDBBA2E7}" type="presOf" srcId="{EB78F875-0BDD-4EDD-ACF4-23BAA6B59648}" destId="{865092EA-44EB-4169-A148-CDF7121DA699}" srcOrd="0" destOrd="2" presId="urn:microsoft.com/office/officeart/2005/8/layout/matrix1"/>
    <dgm:cxn modelId="{F86B2D19-9BAC-4CA1-831A-17950D59584B}" type="presOf" srcId="{0B4B6DC7-576F-4487-BEEA-C2EAA64AF1A4}" destId="{E911736A-4221-42F7-8D0D-1D89EC3C1D05}" srcOrd="0" destOrd="0" presId="urn:microsoft.com/office/officeart/2005/8/layout/matrix1"/>
    <dgm:cxn modelId="{3CDE44AC-F90D-464E-8498-58D6A8F1F189}" srcId="{4097A192-707D-4EDD-B465-DD7299A425F8}" destId="{EB78F875-0BDD-4EDD-ACF4-23BAA6B59648}" srcOrd="1" destOrd="0" parTransId="{0BB91084-D2F5-40DA-957F-F72A5B69E1B8}" sibTransId="{5B7C25CB-DB97-4E54-8DF9-471346400960}"/>
    <dgm:cxn modelId="{1F49CCFA-0837-41FD-92FB-7DF7E15C654D}" srcId="{9F1689A3-8211-47BB-AB1B-D8DCE9C8E79E}" destId="{98EA0BBF-07AB-4C90-82A6-371A8889A218}" srcOrd="3" destOrd="0" parTransId="{57836010-7BAF-416B-900A-99783B6AFAB2}" sibTransId="{DCD38A41-3489-41AA-97FF-342951FC646A}"/>
    <dgm:cxn modelId="{F1EF17AE-6B09-4EF1-BC94-7D7DC4E7A0D6}" srcId="{98EA0BBF-07AB-4C90-82A6-371A8889A218}" destId="{D41225EF-B3F8-4272-B336-38B12E2C17AD}" srcOrd="0" destOrd="0" parTransId="{A4B8D7C5-C7AA-4129-8DCA-F01E7147DECA}" sibTransId="{479DFE2C-44ED-4469-83F2-73ABB9D96B81}"/>
    <dgm:cxn modelId="{BED6F4E1-FB3F-4932-8CDA-297F673C347C}" srcId="{9F1689A3-8211-47BB-AB1B-D8DCE9C8E79E}" destId="{5155A2A6-17F7-4895-9F08-63AE8153AC29}" srcOrd="1" destOrd="0" parTransId="{AFDD80D6-0EDF-48D6-9BA9-9C8ACA54700A}" sibTransId="{4268124D-F97C-4D45-B815-40F25999339D}"/>
    <dgm:cxn modelId="{9251639E-6018-4862-A363-9A3B88A15D7C}" type="presOf" srcId="{4E640617-824A-4653-954E-22D2BEF04462}" destId="{6EF55D5C-CF66-464B-B291-49F2BA74CC27}" srcOrd="0" destOrd="1" presId="urn:microsoft.com/office/officeart/2005/8/layout/matrix1"/>
    <dgm:cxn modelId="{9D8F67DD-F1CE-47A4-A2E6-47A3C9B85FAE}" srcId="{5155A2A6-17F7-4895-9F08-63AE8153AC29}" destId="{4E640617-824A-4653-954E-22D2BEF04462}" srcOrd="0" destOrd="0" parTransId="{1AD489B9-480E-4186-BF89-29FD4B85CF19}" sibTransId="{EB87DA68-6218-4428-8691-135A7ACBB805}"/>
    <dgm:cxn modelId="{6C3970C3-3B15-4964-8CC3-FCFC408E5E93}" type="presOf" srcId="{EB78F875-0BDD-4EDD-ACF4-23BAA6B59648}" destId="{C1372430-AE6D-488A-AD1A-AF5114E76D5C}" srcOrd="1" destOrd="2" presId="urn:microsoft.com/office/officeart/2005/8/layout/matrix1"/>
    <dgm:cxn modelId="{01F4BF29-EC92-4A95-86A9-B6EEA309D1E1}" type="presOf" srcId="{5155A2A6-17F7-4895-9F08-63AE8153AC29}" destId="{57970A1C-3AA0-4A74-9C7C-261DAF4AABD9}" srcOrd="1" destOrd="0" presId="urn:microsoft.com/office/officeart/2005/8/layout/matrix1"/>
    <dgm:cxn modelId="{EC48A69C-5836-4245-9A4F-F6BFB3944FCE}" type="presOf" srcId="{5155A2A6-17F7-4895-9F08-63AE8153AC29}" destId="{6EF55D5C-CF66-464B-B291-49F2BA74CC27}" srcOrd="0" destOrd="0" presId="urn:microsoft.com/office/officeart/2005/8/layout/matrix1"/>
    <dgm:cxn modelId="{15C7A5CE-B824-4321-8AED-708309C76FC2}" type="presOf" srcId="{98EA0BBF-07AB-4C90-82A6-371A8889A218}" destId="{0114C1FD-45CD-40E8-BE65-7BD5C3142AF3}" srcOrd="1" destOrd="0" presId="urn:microsoft.com/office/officeart/2005/8/layout/matrix1"/>
    <dgm:cxn modelId="{0A2F8B73-BB33-411D-82B5-04088A8FA1D2}" type="presOf" srcId="{F80485B3-E5DE-4165-AC66-94427AF68322}" destId="{03BAC5B4-E83A-4F0C-8338-FF435BE6F8B0}" srcOrd="1" destOrd="1" presId="urn:microsoft.com/office/officeart/2005/8/layout/matrix1"/>
    <dgm:cxn modelId="{3A47D9D8-FDF0-4B94-BA83-DE84E45E7EE1}" type="presOf" srcId="{64093137-3090-40DA-A060-8307018EF9BF}" destId="{17EDFEBE-731A-4923-8DDB-CBFC3EE4C16A}" srcOrd="0" destOrd="0" presId="urn:microsoft.com/office/officeart/2005/8/layout/matrix1"/>
    <dgm:cxn modelId="{A11D5EBE-938E-4738-A7E4-1CA49AD2B941}" srcId="{9F1689A3-8211-47BB-AB1B-D8DCE9C8E79E}" destId="{0B4B6DC7-576F-4487-BEEA-C2EAA64AF1A4}" srcOrd="2" destOrd="0" parTransId="{4B36F7E2-E970-42AB-B721-5105050690D2}" sibTransId="{767F2C5F-372F-4561-AEC4-5852B58C52B7}"/>
    <dgm:cxn modelId="{11F6005B-98EB-431E-B280-2A38D9A6CB5A}" type="presOf" srcId="{98EA0BBF-07AB-4C90-82A6-371A8889A218}" destId="{E67029CB-E509-4757-B453-4407340D15D0}" srcOrd="0" destOrd="0" presId="urn:microsoft.com/office/officeart/2005/8/layout/matrix1"/>
    <dgm:cxn modelId="{39039861-022B-417B-BEF4-A2362904094E}" type="presOf" srcId="{0B4B6DC7-576F-4487-BEEA-C2EAA64AF1A4}" destId="{03BAC5B4-E83A-4F0C-8338-FF435BE6F8B0}" srcOrd="1" destOrd="0" presId="urn:microsoft.com/office/officeart/2005/8/layout/matrix1"/>
    <dgm:cxn modelId="{DA402433-E701-42F6-B96D-BE31E9AF7A5E}" srcId="{4097A192-707D-4EDD-B465-DD7299A425F8}" destId="{80F25AD0-A1E1-4E65-B860-C3670DBAA1B5}" srcOrd="0" destOrd="0" parTransId="{9D95A975-46D7-432F-B2CE-4A2B95DD7A2B}" sibTransId="{A9FA8BEF-BD84-4DCE-9201-2C7DCC48AC26}"/>
    <dgm:cxn modelId="{6EF8950A-67EE-445E-A2C0-F6AD2E2D81A3}" type="presOf" srcId="{4097A192-707D-4EDD-B465-DD7299A425F8}" destId="{865092EA-44EB-4169-A148-CDF7121DA699}" srcOrd="0" destOrd="0" presId="urn:microsoft.com/office/officeart/2005/8/layout/matrix1"/>
    <dgm:cxn modelId="{F95DFCB9-EF68-47C5-A6D7-0723B1396AE8}" type="presOf" srcId="{4097A192-707D-4EDD-B465-DD7299A425F8}" destId="{C1372430-AE6D-488A-AD1A-AF5114E76D5C}" srcOrd="1" destOrd="0" presId="urn:microsoft.com/office/officeart/2005/8/layout/matrix1"/>
    <dgm:cxn modelId="{EF41FDDB-22C0-4D43-8D44-165974CD1639}" srcId="{9F1689A3-8211-47BB-AB1B-D8DCE9C8E79E}" destId="{4097A192-707D-4EDD-B465-DD7299A425F8}" srcOrd="0" destOrd="0" parTransId="{AC5C1F57-FE68-45E3-9A38-B4A0A0767D46}" sibTransId="{5BA7107F-E4DF-4DF8-AC64-7916CDFE25CF}"/>
    <dgm:cxn modelId="{BF492CF6-92A9-4DB5-A3F0-058DDEF4BE10}" type="presOf" srcId="{80F25AD0-A1E1-4E65-B860-C3670DBAA1B5}" destId="{C1372430-AE6D-488A-AD1A-AF5114E76D5C}" srcOrd="1" destOrd="1" presId="urn:microsoft.com/office/officeart/2005/8/layout/matrix1"/>
    <dgm:cxn modelId="{A05DFA74-D5A1-4EAD-8C12-87135ACE89CA}" type="presOf" srcId="{9F1689A3-8211-47BB-AB1B-D8DCE9C8E79E}" destId="{49C424DE-5941-4018-BB65-F3757E969529}" srcOrd="0" destOrd="0" presId="urn:microsoft.com/office/officeart/2005/8/layout/matrix1"/>
    <dgm:cxn modelId="{2071F0EB-4B9E-498A-A188-B188D31B774A}" type="presParOf" srcId="{17EDFEBE-731A-4923-8DDB-CBFC3EE4C16A}" destId="{11627210-2298-451A-8EAB-C03C4FAC9023}" srcOrd="0" destOrd="0" presId="urn:microsoft.com/office/officeart/2005/8/layout/matrix1"/>
    <dgm:cxn modelId="{CB62EA9C-9783-42CF-9AE2-09F4F67496FC}" type="presParOf" srcId="{11627210-2298-451A-8EAB-C03C4FAC9023}" destId="{865092EA-44EB-4169-A148-CDF7121DA699}" srcOrd="0" destOrd="0" presId="urn:microsoft.com/office/officeart/2005/8/layout/matrix1"/>
    <dgm:cxn modelId="{04777D9E-ABEF-4873-9E0E-2C00888E9146}" type="presParOf" srcId="{11627210-2298-451A-8EAB-C03C4FAC9023}" destId="{C1372430-AE6D-488A-AD1A-AF5114E76D5C}" srcOrd="1" destOrd="0" presId="urn:microsoft.com/office/officeart/2005/8/layout/matrix1"/>
    <dgm:cxn modelId="{4EE59B42-6C44-404A-8D76-84523F06F57D}" type="presParOf" srcId="{11627210-2298-451A-8EAB-C03C4FAC9023}" destId="{6EF55D5C-CF66-464B-B291-49F2BA74CC27}" srcOrd="2" destOrd="0" presId="urn:microsoft.com/office/officeart/2005/8/layout/matrix1"/>
    <dgm:cxn modelId="{C0F00AAC-53F7-47CD-88EC-0622C6FB9457}" type="presParOf" srcId="{11627210-2298-451A-8EAB-C03C4FAC9023}" destId="{57970A1C-3AA0-4A74-9C7C-261DAF4AABD9}" srcOrd="3" destOrd="0" presId="urn:microsoft.com/office/officeart/2005/8/layout/matrix1"/>
    <dgm:cxn modelId="{B25923A7-AFFD-4FAB-A8E4-E27B012BC7E0}" type="presParOf" srcId="{11627210-2298-451A-8EAB-C03C4FAC9023}" destId="{E911736A-4221-42F7-8D0D-1D89EC3C1D05}" srcOrd="4" destOrd="0" presId="urn:microsoft.com/office/officeart/2005/8/layout/matrix1"/>
    <dgm:cxn modelId="{D43C5A78-3C90-4AB6-A403-1F23DFFE9B24}" type="presParOf" srcId="{11627210-2298-451A-8EAB-C03C4FAC9023}" destId="{03BAC5B4-E83A-4F0C-8338-FF435BE6F8B0}" srcOrd="5" destOrd="0" presId="urn:microsoft.com/office/officeart/2005/8/layout/matrix1"/>
    <dgm:cxn modelId="{3D5E826D-C800-4F9D-BC3D-82ACAA2937E2}" type="presParOf" srcId="{11627210-2298-451A-8EAB-C03C4FAC9023}" destId="{E67029CB-E509-4757-B453-4407340D15D0}" srcOrd="6" destOrd="0" presId="urn:microsoft.com/office/officeart/2005/8/layout/matrix1"/>
    <dgm:cxn modelId="{E91435CA-F77A-4A6D-8F8C-CC2D30D406CA}" type="presParOf" srcId="{11627210-2298-451A-8EAB-C03C4FAC9023}" destId="{0114C1FD-45CD-40E8-BE65-7BD5C3142AF3}" srcOrd="7" destOrd="0" presId="urn:microsoft.com/office/officeart/2005/8/layout/matrix1"/>
    <dgm:cxn modelId="{860D5EC9-ED29-4725-A44C-AFBDD609DD97}" type="presParOf" srcId="{17EDFEBE-731A-4923-8DDB-CBFC3EE4C16A}" destId="{49C424DE-5941-4018-BB65-F3757E969529}" srcOrd="1" destOrd="0" presId="urn:microsoft.com/office/officeart/2005/8/layout/matrix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D938DC9-2009-4CF1-8EFD-44C051FA0F0D}" type="doc">
      <dgm:prSet loTypeId="urn:microsoft.com/office/officeart/2005/8/layout/process1" loCatId="process" qsTypeId="urn:microsoft.com/office/officeart/2005/8/quickstyle/simple1" qsCatId="simple" csTypeId="urn:microsoft.com/office/officeart/2005/8/colors/accent1_2" csCatId="accent1" phldr="1"/>
      <dgm:spPr/>
      <dgm:t>
        <a:bodyPr/>
        <a:lstStyle/>
        <a:p>
          <a:endParaRPr lang="en-US"/>
        </a:p>
      </dgm:t>
    </dgm:pt>
    <dgm:pt modelId="{840BF7E4-2CA4-4582-8ACD-E4E2ECD3181F}">
      <dgm:prSet/>
      <dgm:spPr>
        <a:solidFill>
          <a:srgbClr val="FF0000"/>
        </a:solidFill>
      </dgm:spPr>
      <dgm:t>
        <a:bodyPr/>
        <a:lstStyle/>
        <a:p>
          <a:pPr rtl="0"/>
          <a:r>
            <a:rPr lang="en-US" b="1" dirty="0" smtClean="0">
              <a:solidFill>
                <a:schemeClr val="tx1"/>
              </a:solidFill>
            </a:rPr>
            <a:t>Brand strength</a:t>
          </a:r>
          <a:endParaRPr lang="en-US" dirty="0">
            <a:solidFill>
              <a:schemeClr val="tx1"/>
            </a:solidFill>
          </a:endParaRPr>
        </a:p>
      </dgm:t>
    </dgm:pt>
    <dgm:pt modelId="{87512FD7-9B54-4526-8A20-DAAF045A7CED}" type="parTrans" cxnId="{18C4B1BA-B618-45B6-97F9-DCDDAB01D3D9}">
      <dgm:prSet/>
      <dgm:spPr/>
      <dgm:t>
        <a:bodyPr/>
        <a:lstStyle/>
        <a:p>
          <a:endParaRPr lang="en-US"/>
        </a:p>
      </dgm:t>
    </dgm:pt>
    <dgm:pt modelId="{54117E34-F2F8-469B-B473-0FE38B2E91E7}" type="sibTrans" cxnId="{18C4B1BA-B618-45B6-97F9-DCDDAB01D3D9}">
      <dgm:prSet/>
      <dgm:spPr>
        <a:solidFill>
          <a:srgbClr val="FF0000"/>
        </a:solidFill>
      </dgm:spPr>
      <dgm:t>
        <a:bodyPr/>
        <a:lstStyle/>
        <a:p>
          <a:endParaRPr lang="en-US"/>
        </a:p>
      </dgm:t>
    </dgm:pt>
    <dgm:pt modelId="{C9FE7879-12CC-4E4C-91F1-00C3844DC2E0}">
      <dgm:prSet/>
      <dgm:spPr>
        <a:solidFill>
          <a:srgbClr val="FF0000"/>
        </a:solidFill>
      </dgm:spPr>
      <dgm:t>
        <a:bodyPr/>
        <a:lstStyle/>
        <a:p>
          <a:pPr rtl="0"/>
          <a:r>
            <a:rPr lang="en-US" dirty="0" smtClean="0">
              <a:solidFill>
                <a:schemeClr val="tx1"/>
              </a:solidFill>
            </a:rPr>
            <a:t>Reputation (service quality, expertise, innovation)</a:t>
          </a:r>
          <a:endParaRPr lang="en-US" dirty="0">
            <a:solidFill>
              <a:schemeClr val="tx1"/>
            </a:solidFill>
          </a:endParaRPr>
        </a:p>
      </dgm:t>
    </dgm:pt>
    <dgm:pt modelId="{48CBA856-1C81-49EE-9B8A-49747CCC5449}" type="parTrans" cxnId="{0FC95259-6A77-4EB3-9498-FCB37159C1B0}">
      <dgm:prSet/>
      <dgm:spPr/>
      <dgm:t>
        <a:bodyPr/>
        <a:lstStyle/>
        <a:p>
          <a:endParaRPr lang="en-US"/>
        </a:p>
      </dgm:t>
    </dgm:pt>
    <dgm:pt modelId="{5111FF6A-CFDB-4A68-A062-E66586A96E0E}" type="sibTrans" cxnId="{0FC95259-6A77-4EB3-9498-FCB37159C1B0}">
      <dgm:prSet/>
      <dgm:spPr/>
      <dgm:t>
        <a:bodyPr/>
        <a:lstStyle/>
        <a:p>
          <a:endParaRPr lang="en-US"/>
        </a:p>
      </dgm:t>
    </dgm:pt>
    <dgm:pt modelId="{CEF61E14-E4C1-4E7C-9BA6-50D518D37742}">
      <dgm:prSet/>
      <dgm:spPr>
        <a:solidFill>
          <a:srgbClr val="FF0000"/>
        </a:solidFill>
      </dgm:spPr>
      <dgm:t>
        <a:bodyPr/>
        <a:lstStyle/>
        <a:p>
          <a:pPr rtl="0"/>
          <a:r>
            <a:rPr lang="en-US" dirty="0" smtClean="0">
              <a:solidFill>
                <a:schemeClr val="tx1"/>
              </a:solidFill>
            </a:rPr>
            <a:t>PR, advertising, visibility</a:t>
          </a:r>
          <a:endParaRPr lang="en-US" dirty="0">
            <a:solidFill>
              <a:schemeClr val="tx1"/>
            </a:solidFill>
          </a:endParaRPr>
        </a:p>
      </dgm:t>
    </dgm:pt>
    <dgm:pt modelId="{7B0C2D36-3FCE-4CE4-BF96-C1BCED0F02BD}" type="parTrans" cxnId="{9D60D33D-E23D-4C37-BF13-D5BF7FC31F39}">
      <dgm:prSet/>
      <dgm:spPr/>
      <dgm:t>
        <a:bodyPr/>
        <a:lstStyle/>
        <a:p>
          <a:endParaRPr lang="en-US"/>
        </a:p>
      </dgm:t>
    </dgm:pt>
    <dgm:pt modelId="{F82FCCDC-3DB9-4A83-8062-4F95124085E4}" type="sibTrans" cxnId="{9D60D33D-E23D-4C37-BF13-D5BF7FC31F39}">
      <dgm:prSet/>
      <dgm:spPr/>
      <dgm:t>
        <a:bodyPr/>
        <a:lstStyle/>
        <a:p>
          <a:endParaRPr lang="en-US"/>
        </a:p>
      </dgm:t>
    </dgm:pt>
    <dgm:pt modelId="{A98CC3A8-7B6C-4BDD-803E-35B527547B31}">
      <dgm:prSet/>
      <dgm:spPr>
        <a:solidFill>
          <a:srgbClr val="FF0000"/>
        </a:solidFill>
      </dgm:spPr>
      <dgm:t>
        <a:bodyPr/>
        <a:lstStyle/>
        <a:p>
          <a:pPr rtl="0"/>
          <a:r>
            <a:rPr lang="en-US" b="1" dirty="0" smtClean="0">
              <a:solidFill>
                <a:schemeClr val="tx1"/>
              </a:solidFill>
            </a:rPr>
            <a:t>Relative market share</a:t>
          </a:r>
          <a:endParaRPr lang="en-US" dirty="0">
            <a:solidFill>
              <a:schemeClr val="tx1"/>
            </a:solidFill>
          </a:endParaRPr>
        </a:p>
      </dgm:t>
    </dgm:pt>
    <dgm:pt modelId="{9A67C8E2-E354-4402-99DC-350F49D4DF81}" type="parTrans" cxnId="{AF8728D3-4506-49A1-8370-BA1ADDC5D078}">
      <dgm:prSet/>
      <dgm:spPr/>
      <dgm:t>
        <a:bodyPr/>
        <a:lstStyle/>
        <a:p>
          <a:endParaRPr lang="en-US"/>
        </a:p>
      </dgm:t>
    </dgm:pt>
    <dgm:pt modelId="{89FE30AB-600A-488B-B9C4-2CF7C7EB0B55}" type="sibTrans" cxnId="{AF8728D3-4506-49A1-8370-BA1ADDC5D078}">
      <dgm:prSet/>
      <dgm:spPr>
        <a:solidFill>
          <a:srgbClr val="FF0000"/>
        </a:solidFill>
      </dgm:spPr>
      <dgm:t>
        <a:bodyPr/>
        <a:lstStyle/>
        <a:p>
          <a:endParaRPr lang="en-US"/>
        </a:p>
      </dgm:t>
    </dgm:pt>
    <dgm:pt modelId="{50603FC8-06C3-4902-BEEE-5A7F402390EC}">
      <dgm:prSet/>
      <dgm:spPr>
        <a:solidFill>
          <a:srgbClr val="FF0000"/>
        </a:solidFill>
      </dgm:spPr>
      <dgm:t>
        <a:bodyPr/>
        <a:lstStyle/>
        <a:p>
          <a:pPr rtl="0"/>
          <a:r>
            <a:rPr lang="en-US" dirty="0" smtClean="0">
              <a:solidFill>
                <a:schemeClr val="tx1"/>
              </a:solidFill>
            </a:rPr>
            <a:t>Leader sets price benchmark</a:t>
          </a:r>
          <a:endParaRPr lang="en-US" dirty="0">
            <a:solidFill>
              <a:schemeClr val="tx1"/>
            </a:solidFill>
          </a:endParaRPr>
        </a:p>
      </dgm:t>
    </dgm:pt>
    <dgm:pt modelId="{AE84B683-9E57-4217-9374-3070DFD460A2}" type="parTrans" cxnId="{F7CA1BD2-8D06-4694-B452-6D9FAAAD8DB5}">
      <dgm:prSet/>
      <dgm:spPr/>
      <dgm:t>
        <a:bodyPr/>
        <a:lstStyle/>
        <a:p>
          <a:endParaRPr lang="en-US"/>
        </a:p>
      </dgm:t>
    </dgm:pt>
    <dgm:pt modelId="{1E18C955-A6D8-42ED-8C80-A3868E85EEB2}" type="sibTrans" cxnId="{F7CA1BD2-8D06-4694-B452-6D9FAAAD8DB5}">
      <dgm:prSet/>
      <dgm:spPr/>
      <dgm:t>
        <a:bodyPr/>
        <a:lstStyle/>
        <a:p>
          <a:endParaRPr lang="en-US"/>
        </a:p>
      </dgm:t>
    </dgm:pt>
    <dgm:pt modelId="{1B41009B-6213-46A1-9770-AE1F69177ECF}">
      <dgm:prSet/>
      <dgm:spPr>
        <a:solidFill>
          <a:srgbClr val="FF0000"/>
        </a:solidFill>
      </dgm:spPr>
      <dgm:t>
        <a:bodyPr/>
        <a:lstStyle/>
        <a:p>
          <a:pPr rtl="0"/>
          <a:r>
            <a:rPr lang="en-US" dirty="0" smtClean="0">
              <a:solidFill>
                <a:schemeClr val="tx1"/>
              </a:solidFill>
            </a:rPr>
            <a:t>Important nationally &amp; locally</a:t>
          </a:r>
          <a:endParaRPr lang="en-US" dirty="0">
            <a:solidFill>
              <a:schemeClr val="tx1"/>
            </a:solidFill>
          </a:endParaRPr>
        </a:p>
      </dgm:t>
    </dgm:pt>
    <dgm:pt modelId="{1F9E6AE3-5F68-4813-97E7-E04E655C8817}" type="parTrans" cxnId="{4031FA2F-B1D3-490A-8FC5-D578328E139A}">
      <dgm:prSet/>
      <dgm:spPr/>
      <dgm:t>
        <a:bodyPr/>
        <a:lstStyle/>
        <a:p>
          <a:endParaRPr lang="en-US"/>
        </a:p>
      </dgm:t>
    </dgm:pt>
    <dgm:pt modelId="{AE6A0002-4098-45A6-A657-E02B9433F124}" type="sibTrans" cxnId="{4031FA2F-B1D3-490A-8FC5-D578328E139A}">
      <dgm:prSet/>
      <dgm:spPr/>
      <dgm:t>
        <a:bodyPr/>
        <a:lstStyle/>
        <a:p>
          <a:endParaRPr lang="en-US"/>
        </a:p>
      </dgm:t>
    </dgm:pt>
    <dgm:pt modelId="{D98AA302-6A7B-4EBF-A646-724C71EB49D3}">
      <dgm:prSet/>
      <dgm:spPr>
        <a:solidFill>
          <a:srgbClr val="FF0000"/>
        </a:solidFill>
      </dgm:spPr>
      <dgm:t>
        <a:bodyPr/>
        <a:lstStyle/>
        <a:p>
          <a:pPr rtl="0"/>
          <a:r>
            <a:rPr lang="en-US" b="1" dirty="0" smtClean="0">
              <a:solidFill>
                <a:schemeClr val="tx1"/>
              </a:solidFill>
            </a:rPr>
            <a:t>Customer targeting strategy</a:t>
          </a:r>
          <a:endParaRPr lang="en-US" dirty="0">
            <a:solidFill>
              <a:schemeClr val="tx1"/>
            </a:solidFill>
          </a:endParaRPr>
        </a:p>
      </dgm:t>
    </dgm:pt>
    <dgm:pt modelId="{2BDA98E3-B671-4CF5-866F-7DE0E89F411A}" type="parTrans" cxnId="{91D5A803-A3FE-4EF0-874A-7F485D70A438}">
      <dgm:prSet/>
      <dgm:spPr/>
      <dgm:t>
        <a:bodyPr/>
        <a:lstStyle/>
        <a:p>
          <a:endParaRPr lang="en-US"/>
        </a:p>
      </dgm:t>
    </dgm:pt>
    <dgm:pt modelId="{42453CD2-5788-471E-9EFF-61D337671843}" type="sibTrans" cxnId="{91D5A803-A3FE-4EF0-874A-7F485D70A438}">
      <dgm:prSet/>
      <dgm:spPr/>
      <dgm:t>
        <a:bodyPr/>
        <a:lstStyle/>
        <a:p>
          <a:endParaRPr lang="en-US"/>
        </a:p>
      </dgm:t>
    </dgm:pt>
    <dgm:pt modelId="{EC6E39B1-3E2A-4454-9F72-1DF1B0C6610D}">
      <dgm:prSet/>
      <dgm:spPr>
        <a:solidFill>
          <a:srgbClr val="FF0000"/>
        </a:solidFill>
      </dgm:spPr>
      <dgm:t>
        <a:bodyPr/>
        <a:lstStyle/>
        <a:p>
          <a:pPr rtl="0"/>
          <a:r>
            <a:rPr lang="en-US" dirty="0" smtClean="0">
              <a:solidFill>
                <a:schemeClr val="tx1"/>
              </a:solidFill>
            </a:rPr>
            <a:t>Customers seeking assurance of higher value service</a:t>
          </a:r>
          <a:endParaRPr lang="en-US" dirty="0">
            <a:solidFill>
              <a:schemeClr val="tx1"/>
            </a:solidFill>
          </a:endParaRPr>
        </a:p>
      </dgm:t>
    </dgm:pt>
    <dgm:pt modelId="{BB21397D-473B-445E-84E2-5FCE5D7D39B7}" type="parTrans" cxnId="{28F089E0-544C-4D25-8E13-6B144872DF45}">
      <dgm:prSet/>
      <dgm:spPr/>
      <dgm:t>
        <a:bodyPr/>
        <a:lstStyle/>
        <a:p>
          <a:endParaRPr lang="en-US"/>
        </a:p>
      </dgm:t>
    </dgm:pt>
    <dgm:pt modelId="{D99EE630-D1EE-4386-BD4C-B179B71B7F87}" type="sibTrans" cxnId="{28F089E0-544C-4D25-8E13-6B144872DF45}">
      <dgm:prSet/>
      <dgm:spPr/>
      <dgm:t>
        <a:bodyPr/>
        <a:lstStyle/>
        <a:p>
          <a:endParaRPr lang="en-US"/>
        </a:p>
      </dgm:t>
    </dgm:pt>
    <dgm:pt modelId="{E9D94D4A-0342-47BB-9686-32806716F464}" type="pres">
      <dgm:prSet presAssocID="{0D938DC9-2009-4CF1-8EFD-44C051FA0F0D}" presName="Name0" presStyleCnt="0">
        <dgm:presLayoutVars>
          <dgm:dir/>
          <dgm:resizeHandles val="exact"/>
        </dgm:presLayoutVars>
      </dgm:prSet>
      <dgm:spPr/>
      <dgm:t>
        <a:bodyPr/>
        <a:lstStyle/>
        <a:p>
          <a:endParaRPr lang="en-US"/>
        </a:p>
      </dgm:t>
    </dgm:pt>
    <dgm:pt modelId="{AD8D0C45-5F37-47A5-B8F6-68C2C8A85258}" type="pres">
      <dgm:prSet presAssocID="{840BF7E4-2CA4-4582-8ACD-E4E2ECD3181F}" presName="node" presStyleLbl="node1" presStyleIdx="0" presStyleCnt="3">
        <dgm:presLayoutVars>
          <dgm:bulletEnabled val="1"/>
        </dgm:presLayoutVars>
      </dgm:prSet>
      <dgm:spPr/>
      <dgm:t>
        <a:bodyPr/>
        <a:lstStyle/>
        <a:p>
          <a:endParaRPr lang="en-US"/>
        </a:p>
      </dgm:t>
    </dgm:pt>
    <dgm:pt modelId="{2C900989-C785-4987-BEEC-A153D193A5AB}" type="pres">
      <dgm:prSet presAssocID="{54117E34-F2F8-469B-B473-0FE38B2E91E7}" presName="sibTrans" presStyleLbl="sibTrans2D1" presStyleIdx="0" presStyleCnt="2"/>
      <dgm:spPr/>
      <dgm:t>
        <a:bodyPr/>
        <a:lstStyle/>
        <a:p>
          <a:endParaRPr lang="en-US"/>
        </a:p>
      </dgm:t>
    </dgm:pt>
    <dgm:pt modelId="{B99E3B29-AAED-4F67-A75F-A740CC869DC7}" type="pres">
      <dgm:prSet presAssocID="{54117E34-F2F8-469B-B473-0FE38B2E91E7}" presName="connectorText" presStyleLbl="sibTrans2D1" presStyleIdx="0" presStyleCnt="2"/>
      <dgm:spPr/>
      <dgm:t>
        <a:bodyPr/>
        <a:lstStyle/>
        <a:p>
          <a:endParaRPr lang="en-US"/>
        </a:p>
      </dgm:t>
    </dgm:pt>
    <dgm:pt modelId="{37F42BE9-104E-4950-A859-0BB63B9743BD}" type="pres">
      <dgm:prSet presAssocID="{A98CC3A8-7B6C-4BDD-803E-35B527547B31}" presName="node" presStyleLbl="node1" presStyleIdx="1" presStyleCnt="3">
        <dgm:presLayoutVars>
          <dgm:bulletEnabled val="1"/>
        </dgm:presLayoutVars>
      </dgm:prSet>
      <dgm:spPr/>
      <dgm:t>
        <a:bodyPr/>
        <a:lstStyle/>
        <a:p>
          <a:endParaRPr lang="en-US"/>
        </a:p>
      </dgm:t>
    </dgm:pt>
    <dgm:pt modelId="{C47B4E57-F0E7-423B-B698-31973E0E8A37}" type="pres">
      <dgm:prSet presAssocID="{89FE30AB-600A-488B-B9C4-2CF7C7EB0B55}" presName="sibTrans" presStyleLbl="sibTrans2D1" presStyleIdx="1" presStyleCnt="2"/>
      <dgm:spPr/>
      <dgm:t>
        <a:bodyPr/>
        <a:lstStyle/>
        <a:p>
          <a:endParaRPr lang="en-US"/>
        </a:p>
      </dgm:t>
    </dgm:pt>
    <dgm:pt modelId="{23B5F146-7BF6-4B84-A937-38FB494B0892}" type="pres">
      <dgm:prSet presAssocID="{89FE30AB-600A-488B-B9C4-2CF7C7EB0B55}" presName="connectorText" presStyleLbl="sibTrans2D1" presStyleIdx="1" presStyleCnt="2"/>
      <dgm:spPr/>
      <dgm:t>
        <a:bodyPr/>
        <a:lstStyle/>
        <a:p>
          <a:endParaRPr lang="en-US"/>
        </a:p>
      </dgm:t>
    </dgm:pt>
    <dgm:pt modelId="{D1F8C26D-2EE4-4C61-9058-7F71B50BEC71}" type="pres">
      <dgm:prSet presAssocID="{D98AA302-6A7B-4EBF-A646-724C71EB49D3}" presName="node" presStyleLbl="node1" presStyleIdx="2" presStyleCnt="3">
        <dgm:presLayoutVars>
          <dgm:bulletEnabled val="1"/>
        </dgm:presLayoutVars>
      </dgm:prSet>
      <dgm:spPr/>
      <dgm:t>
        <a:bodyPr/>
        <a:lstStyle/>
        <a:p>
          <a:endParaRPr lang="en-US"/>
        </a:p>
      </dgm:t>
    </dgm:pt>
  </dgm:ptLst>
  <dgm:cxnLst>
    <dgm:cxn modelId="{5A851D54-76F0-4C2C-867D-2DCAA323F2BB}" type="presOf" srcId="{89FE30AB-600A-488B-B9C4-2CF7C7EB0B55}" destId="{23B5F146-7BF6-4B84-A937-38FB494B0892}" srcOrd="1" destOrd="0" presId="urn:microsoft.com/office/officeart/2005/8/layout/process1"/>
    <dgm:cxn modelId="{4031FA2F-B1D3-490A-8FC5-D578328E139A}" srcId="{A98CC3A8-7B6C-4BDD-803E-35B527547B31}" destId="{1B41009B-6213-46A1-9770-AE1F69177ECF}" srcOrd="1" destOrd="0" parTransId="{1F9E6AE3-5F68-4813-97E7-E04E655C8817}" sibTransId="{AE6A0002-4098-45A6-A657-E02B9433F124}"/>
    <dgm:cxn modelId="{D7075851-756A-44A9-82BA-201165B57045}" type="presOf" srcId="{0D938DC9-2009-4CF1-8EFD-44C051FA0F0D}" destId="{E9D94D4A-0342-47BB-9686-32806716F464}" srcOrd="0" destOrd="0" presId="urn:microsoft.com/office/officeart/2005/8/layout/process1"/>
    <dgm:cxn modelId="{13ECA880-9948-41C9-A2D7-CB4D53D7FC0B}" type="presOf" srcId="{840BF7E4-2CA4-4582-8ACD-E4E2ECD3181F}" destId="{AD8D0C45-5F37-47A5-B8F6-68C2C8A85258}" srcOrd="0" destOrd="0" presId="urn:microsoft.com/office/officeart/2005/8/layout/process1"/>
    <dgm:cxn modelId="{D8D87CDE-156C-4256-AE08-093E5D00A420}" type="presOf" srcId="{C9FE7879-12CC-4E4C-91F1-00C3844DC2E0}" destId="{AD8D0C45-5F37-47A5-B8F6-68C2C8A85258}" srcOrd="0" destOrd="1" presId="urn:microsoft.com/office/officeart/2005/8/layout/process1"/>
    <dgm:cxn modelId="{6E4038D2-ED23-4CE8-B6C9-7F707CF9B904}" type="presOf" srcId="{D98AA302-6A7B-4EBF-A646-724C71EB49D3}" destId="{D1F8C26D-2EE4-4C61-9058-7F71B50BEC71}" srcOrd="0" destOrd="0" presId="urn:microsoft.com/office/officeart/2005/8/layout/process1"/>
    <dgm:cxn modelId="{F5D9AA18-7428-4A33-9D64-8B425A4F41E0}" type="presOf" srcId="{89FE30AB-600A-488B-B9C4-2CF7C7EB0B55}" destId="{C47B4E57-F0E7-423B-B698-31973E0E8A37}" srcOrd="0" destOrd="0" presId="urn:microsoft.com/office/officeart/2005/8/layout/process1"/>
    <dgm:cxn modelId="{2C35D1A3-EC0C-41D4-A519-BDB380500F31}" type="presOf" srcId="{1B41009B-6213-46A1-9770-AE1F69177ECF}" destId="{37F42BE9-104E-4950-A859-0BB63B9743BD}" srcOrd="0" destOrd="2" presId="urn:microsoft.com/office/officeart/2005/8/layout/process1"/>
    <dgm:cxn modelId="{A275CD24-0382-42AA-AD30-76C09D3E22F7}" type="presOf" srcId="{EC6E39B1-3E2A-4454-9F72-1DF1B0C6610D}" destId="{D1F8C26D-2EE4-4C61-9058-7F71B50BEC71}" srcOrd="0" destOrd="1" presId="urn:microsoft.com/office/officeart/2005/8/layout/process1"/>
    <dgm:cxn modelId="{AF8728D3-4506-49A1-8370-BA1ADDC5D078}" srcId="{0D938DC9-2009-4CF1-8EFD-44C051FA0F0D}" destId="{A98CC3A8-7B6C-4BDD-803E-35B527547B31}" srcOrd="1" destOrd="0" parTransId="{9A67C8E2-E354-4402-99DC-350F49D4DF81}" sibTransId="{89FE30AB-600A-488B-B9C4-2CF7C7EB0B55}"/>
    <dgm:cxn modelId="{9D60D33D-E23D-4C37-BF13-D5BF7FC31F39}" srcId="{840BF7E4-2CA4-4582-8ACD-E4E2ECD3181F}" destId="{CEF61E14-E4C1-4E7C-9BA6-50D518D37742}" srcOrd="1" destOrd="0" parTransId="{7B0C2D36-3FCE-4CE4-BF96-C1BCED0F02BD}" sibTransId="{F82FCCDC-3DB9-4A83-8062-4F95124085E4}"/>
    <dgm:cxn modelId="{28F089E0-544C-4D25-8E13-6B144872DF45}" srcId="{D98AA302-6A7B-4EBF-A646-724C71EB49D3}" destId="{EC6E39B1-3E2A-4454-9F72-1DF1B0C6610D}" srcOrd="0" destOrd="0" parTransId="{BB21397D-473B-445E-84E2-5FCE5D7D39B7}" sibTransId="{D99EE630-D1EE-4386-BD4C-B179B71B7F87}"/>
    <dgm:cxn modelId="{6C4C4CCB-BAA7-4F24-B2FE-EB7E756EB5C8}" type="presOf" srcId="{50603FC8-06C3-4902-BEEE-5A7F402390EC}" destId="{37F42BE9-104E-4950-A859-0BB63B9743BD}" srcOrd="0" destOrd="1" presId="urn:microsoft.com/office/officeart/2005/8/layout/process1"/>
    <dgm:cxn modelId="{0FC95259-6A77-4EB3-9498-FCB37159C1B0}" srcId="{840BF7E4-2CA4-4582-8ACD-E4E2ECD3181F}" destId="{C9FE7879-12CC-4E4C-91F1-00C3844DC2E0}" srcOrd="0" destOrd="0" parTransId="{48CBA856-1C81-49EE-9B8A-49747CCC5449}" sibTransId="{5111FF6A-CFDB-4A68-A062-E66586A96E0E}"/>
    <dgm:cxn modelId="{91D5A803-A3FE-4EF0-874A-7F485D70A438}" srcId="{0D938DC9-2009-4CF1-8EFD-44C051FA0F0D}" destId="{D98AA302-6A7B-4EBF-A646-724C71EB49D3}" srcOrd="2" destOrd="0" parTransId="{2BDA98E3-B671-4CF5-866F-7DE0E89F411A}" sibTransId="{42453CD2-5788-471E-9EFF-61D337671843}"/>
    <dgm:cxn modelId="{F7CA1BD2-8D06-4694-B452-6D9FAAAD8DB5}" srcId="{A98CC3A8-7B6C-4BDD-803E-35B527547B31}" destId="{50603FC8-06C3-4902-BEEE-5A7F402390EC}" srcOrd="0" destOrd="0" parTransId="{AE84B683-9E57-4217-9374-3070DFD460A2}" sibTransId="{1E18C955-A6D8-42ED-8C80-A3868E85EEB2}"/>
    <dgm:cxn modelId="{15AFDE5E-88A0-4A7C-BD80-3E6A53AC870C}" type="presOf" srcId="{54117E34-F2F8-469B-B473-0FE38B2E91E7}" destId="{B99E3B29-AAED-4F67-A75F-A740CC869DC7}" srcOrd="1" destOrd="0" presId="urn:microsoft.com/office/officeart/2005/8/layout/process1"/>
    <dgm:cxn modelId="{097AA0B3-5883-43FD-92A0-9AF6F03C17BA}" type="presOf" srcId="{A98CC3A8-7B6C-4BDD-803E-35B527547B31}" destId="{37F42BE9-104E-4950-A859-0BB63B9743BD}" srcOrd="0" destOrd="0" presId="urn:microsoft.com/office/officeart/2005/8/layout/process1"/>
    <dgm:cxn modelId="{18C4B1BA-B618-45B6-97F9-DCDDAB01D3D9}" srcId="{0D938DC9-2009-4CF1-8EFD-44C051FA0F0D}" destId="{840BF7E4-2CA4-4582-8ACD-E4E2ECD3181F}" srcOrd="0" destOrd="0" parTransId="{87512FD7-9B54-4526-8A20-DAAF045A7CED}" sibTransId="{54117E34-F2F8-469B-B473-0FE38B2E91E7}"/>
    <dgm:cxn modelId="{CD9AAAA7-D9BD-47C9-BFB8-6E929B28D7C3}" type="presOf" srcId="{CEF61E14-E4C1-4E7C-9BA6-50D518D37742}" destId="{AD8D0C45-5F37-47A5-B8F6-68C2C8A85258}" srcOrd="0" destOrd="2" presId="urn:microsoft.com/office/officeart/2005/8/layout/process1"/>
    <dgm:cxn modelId="{9D6B7879-BEF9-465A-8914-DA326EF32BD9}" type="presOf" srcId="{54117E34-F2F8-469B-B473-0FE38B2E91E7}" destId="{2C900989-C785-4987-BEEC-A153D193A5AB}" srcOrd="0" destOrd="0" presId="urn:microsoft.com/office/officeart/2005/8/layout/process1"/>
    <dgm:cxn modelId="{D4A6BFB1-67EA-4E50-80C3-896148FAEF71}" type="presParOf" srcId="{E9D94D4A-0342-47BB-9686-32806716F464}" destId="{AD8D0C45-5F37-47A5-B8F6-68C2C8A85258}" srcOrd="0" destOrd="0" presId="urn:microsoft.com/office/officeart/2005/8/layout/process1"/>
    <dgm:cxn modelId="{89F0EE6E-BD61-43B1-8FCD-1E3A7E1533F7}" type="presParOf" srcId="{E9D94D4A-0342-47BB-9686-32806716F464}" destId="{2C900989-C785-4987-BEEC-A153D193A5AB}" srcOrd="1" destOrd="0" presId="urn:microsoft.com/office/officeart/2005/8/layout/process1"/>
    <dgm:cxn modelId="{914334E8-91E7-4B17-8C73-B58D81EF93A0}" type="presParOf" srcId="{2C900989-C785-4987-BEEC-A153D193A5AB}" destId="{B99E3B29-AAED-4F67-A75F-A740CC869DC7}" srcOrd="0" destOrd="0" presId="urn:microsoft.com/office/officeart/2005/8/layout/process1"/>
    <dgm:cxn modelId="{7327845B-D02E-47F6-8FED-B7F7CF3195B9}" type="presParOf" srcId="{E9D94D4A-0342-47BB-9686-32806716F464}" destId="{37F42BE9-104E-4950-A859-0BB63B9743BD}" srcOrd="2" destOrd="0" presId="urn:microsoft.com/office/officeart/2005/8/layout/process1"/>
    <dgm:cxn modelId="{7027A1A1-FCCB-4B7F-A708-5DFA2D2A7670}" type="presParOf" srcId="{E9D94D4A-0342-47BB-9686-32806716F464}" destId="{C47B4E57-F0E7-423B-B698-31973E0E8A37}" srcOrd="3" destOrd="0" presId="urn:microsoft.com/office/officeart/2005/8/layout/process1"/>
    <dgm:cxn modelId="{EF975E71-3F9C-4A87-A46D-6941BF052428}" type="presParOf" srcId="{C47B4E57-F0E7-423B-B698-31973E0E8A37}" destId="{23B5F146-7BF6-4B84-A937-38FB494B0892}" srcOrd="0" destOrd="0" presId="urn:microsoft.com/office/officeart/2005/8/layout/process1"/>
    <dgm:cxn modelId="{00BB5911-2AEE-4B75-AC8A-5FC89BFDF257}" type="presParOf" srcId="{E9D94D4A-0342-47BB-9686-32806716F464}" destId="{D1F8C26D-2EE4-4C61-9058-7F71B50BEC71}" srcOrd="4"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01ABFCC-A4F3-4473-9492-DCE30AAFFE3C}" type="doc">
      <dgm:prSet loTypeId="urn:microsoft.com/office/officeart/2005/8/layout/process5" loCatId="process" qsTypeId="urn:microsoft.com/office/officeart/2005/8/quickstyle/simple1" qsCatId="simple" csTypeId="urn:microsoft.com/office/officeart/2005/8/colors/accent1_2" csCatId="accent1" phldr="1"/>
      <dgm:spPr/>
      <dgm:t>
        <a:bodyPr/>
        <a:lstStyle/>
        <a:p>
          <a:endParaRPr lang="en-US"/>
        </a:p>
      </dgm:t>
    </dgm:pt>
    <dgm:pt modelId="{CC302A78-1B7B-4C8C-A177-4C3B595AF43F}">
      <dgm:prSet/>
      <dgm:spPr>
        <a:solidFill>
          <a:srgbClr val="FF0000"/>
        </a:solidFill>
      </dgm:spPr>
      <dgm:t>
        <a:bodyPr/>
        <a:lstStyle/>
        <a:p>
          <a:pPr rtl="0"/>
          <a:r>
            <a:rPr lang="en-US" b="1" dirty="0" smtClean="0"/>
            <a:t>Productive time on site</a:t>
          </a:r>
          <a:endParaRPr lang="en-US" dirty="0"/>
        </a:p>
      </dgm:t>
    </dgm:pt>
    <dgm:pt modelId="{7F698686-53DF-4A6B-9BED-D2DAD66DBD98}" type="parTrans" cxnId="{111B88FF-EC4A-4C9C-95E6-CA365CEB6B50}">
      <dgm:prSet/>
      <dgm:spPr/>
      <dgm:t>
        <a:bodyPr/>
        <a:lstStyle/>
        <a:p>
          <a:endParaRPr lang="en-US"/>
        </a:p>
      </dgm:t>
    </dgm:pt>
    <dgm:pt modelId="{4624DA52-F8F9-490C-BB7C-DD4A8B3D68DC}" type="sibTrans" cxnId="{111B88FF-EC4A-4C9C-95E6-CA365CEB6B50}">
      <dgm:prSet/>
      <dgm:spPr>
        <a:solidFill>
          <a:srgbClr val="FF0000"/>
        </a:solidFill>
      </dgm:spPr>
      <dgm:t>
        <a:bodyPr/>
        <a:lstStyle/>
        <a:p>
          <a:endParaRPr lang="en-US"/>
        </a:p>
      </dgm:t>
    </dgm:pt>
    <dgm:pt modelId="{B8110340-1B5E-47F0-8A15-70CF2BB2905A}">
      <dgm:prSet/>
      <dgm:spPr>
        <a:solidFill>
          <a:srgbClr val="FF0000">
            <a:alpha val="90000"/>
          </a:srgbClr>
        </a:solidFill>
      </dgm:spPr>
      <dgm:t>
        <a:bodyPr/>
        <a:lstStyle/>
        <a:p>
          <a:pPr rtl="0"/>
          <a:r>
            <a:rPr lang="en-US" dirty="0" smtClean="0"/>
            <a:t>Relative density of customers</a:t>
          </a:r>
          <a:endParaRPr lang="en-US" dirty="0"/>
        </a:p>
      </dgm:t>
    </dgm:pt>
    <dgm:pt modelId="{81A01814-588F-48BB-95CA-158705AF4733}" type="parTrans" cxnId="{F8EA3171-A82D-4835-B090-08CBFAC4AB2B}">
      <dgm:prSet/>
      <dgm:spPr/>
      <dgm:t>
        <a:bodyPr/>
        <a:lstStyle/>
        <a:p>
          <a:endParaRPr lang="en-US"/>
        </a:p>
      </dgm:t>
    </dgm:pt>
    <dgm:pt modelId="{9C503316-5494-40AD-BA49-D7427F1CC22A}" type="sibTrans" cxnId="{F8EA3171-A82D-4835-B090-08CBFAC4AB2B}">
      <dgm:prSet/>
      <dgm:spPr/>
      <dgm:t>
        <a:bodyPr/>
        <a:lstStyle/>
        <a:p>
          <a:endParaRPr lang="en-US"/>
        </a:p>
      </dgm:t>
    </dgm:pt>
    <dgm:pt modelId="{D9AA536B-F332-4B95-9559-E333E314D289}">
      <dgm:prSet/>
      <dgm:spPr>
        <a:solidFill>
          <a:srgbClr val="FF0000">
            <a:alpha val="90000"/>
          </a:srgbClr>
        </a:solidFill>
      </dgm:spPr>
      <dgm:t>
        <a:bodyPr/>
        <a:lstStyle/>
        <a:p>
          <a:pPr rtl="0"/>
          <a:r>
            <a:rPr lang="en-US" dirty="0" smtClean="0"/>
            <a:t>Average visit duration</a:t>
          </a:r>
          <a:endParaRPr lang="en-US" dirty="0"/>
        </a:p>
      </dgm:t>
    </dgm:pt>
    <dgm:pt modelId="{6A63EF24-B0AE-4613-98F0-5FF10D2EFB1B}" type="parTrans" cxnId="{327E5001-E790-42D8-9744-1BD15A71F878}">
      <dgm:prSet/>
      <dgm:spPr/>
      <dgm:t>
        <a:bodyPr/>
        <a:lstStyle/>
        <a:p>
          <a:endParaRPr lang="en-US"/>
        </a:p>
      </dgm:t>
    </dgm:pt>
    <dgm:pt modelId="{69F6A5BE-1B18-4229-A407-D17DEE9B958E}" type="sibTrans" cxnId="{327E5001-E790-42D8-9744-1BD15A71F878}">
      <dgm:prSet/>
      <dgm:spPr/>
      <dgm:t>
        <a:bodyPr/>
        <a:lstStyle/>
        <a:p>
          <a:endParaRPr lang="en-US"/>
        </a:p>
      </dgm:t>
    </dgm:pt>
    <dgm:pt modelId="{8BEFCB77-1F58-41C9-A4E0-A25FCA4EAEB2}">
      <dgm:prSet/>
      <dgm:spPr>
        <a:solidFill>
          <a:srgbClr val="FF0000"/>
        </a:solidFill>
      </dgm:spPr>
      <dgm:t>
        <a:bodyPr/>
        <a:lstStyle/>
        <a:p>
          <a:pPr rtl="0"/>
          <a:r>
            <a:rPr lang="en-US" b="1" dirty="0" smtClean="0"/>
            <a:t>Productivity initiatives</a:t>
          </a:r>
          <a:endParaRPr lang="en-US" dirty="0"/>
        </a:p>
      </dgm:t>
    </dgm:pt>
    <dgm:pt modelId="{D3DD9CCF-8F8F-4C87-A784-032BAAF4FCDB}" type="parTrans" cxnId="{4D5FE5FB-EFA5-4720-82F0-2B7E4B871BD2}">
      <dgm:prSet/>
      <dgm:spPr/>
      <dgm:t>
        <a:bodyPr/>
        <a:lstStyle/>
        <a:p>
          <a:endParaRPr lang="en-US"/>
        </a:p>
      </dgm:t>
    </dgm:pt>
    <dgm:pt modelId="{3DAB7917-DFEA-4971-BB17-35BF20E8A772}" type="sibTrans" cxnId="{4D5FE5FB-EFA5-4720-82F0-2B7E4B871BD2}">
      <dgm:prSet/>
      <dgm:spPr>
        <a:solidFill>
          <a:srgbClr val="FF0000"/>
        </a:solidFill>
      </dgm:spPr>
      <dgm:t>
        <a:bodyPr/>
        <a:lstStyle/>
        <a:p>
          <a:endParaRPr lang="en-US"/>
        </a:p>
      </dgm:t>
    </dgm:pt>
    <dgm:pt modelId="{CB4CE075-79FA-46B1-98F5-20DF33C4D319}">
      <dgm:prSet/>
      <dgm:spPr>
        <a:solidFill>
          <a:srgbClr val="FF0000">
            <a:alpha val="90000"/>
          </a:srgbClr>
        </a:solidFill>
      </dgm:spPr>
      <dgm:t>
        <a:bodyPr/>
        <a:lstStyle/>
        <a:p>
          <a:pPr rtl="0"/>
          <a:r>
            <a:rPr lang="en-US" dirty="0" smtClean="0"/>
            <a:t>Optimizing time on site</a:t>
          </a:r>
          <a:endParaRPr lang="en-US" dirty="0"/>
        </a:p>
      </dgm:t>
    </dgm:pt>
    <dgm:pt modelId="{F654031B-437A-4AFF-9470-D83729A62540}" type="parTrans" cxnId="{3038E682-E203-4CA9-87E9-F32A8268D85C}">
      <dgm:prSet/>
      <dgm:spPr/>
      <dgm:t>
        <a:bodyPr/>
        <a:lstStyle/>
        <a:p>
          <a:endParaRPr lang="en-US"/>
        </a:p>
      </dgm:t>
    </dgm:pt>
    <dgm:pt modelId="{718BEAA8-6A67-4C42-B4C7-8DC8F4CFBF01}" type="sibTrans" cxnId="{3038E682-E203-4CA9-87E9-F32A8268D85C}">
      <dgm:prSet/>
      <dgm:spPr/>
      <dgm:t>
        <a:bodyPr/>
        <a:lstStyle/>
        <a:p>
          <a:endParaRPr lang="en-US"/>
        </a:p>
      </dgm:t>
    </dgm:pt>
    <dgm:pt modelId="{5048F6C7-1892-4D42-AF98-AB2A38512D37}">
      <dgm:prSet/>
      <dgm:spPr>
        <a:solidFill>
          <a:srgbClr val="FF0000"/>
        </a:solidFill>
      </dgm:spPr>
      <dgm:t>
        <a:bodyPr/>
        <a:lstStyle/>
        <a:p>
          <a:pPr rtl="0"/>
          <a:r>
            <a:rPr lang="en-US" b="1" dirty="0" smtClean="0"/>
            <a:t>Absolute scale</a:t>
          </a:r>
          <a:endParaRPr lang="en-US" dirty="0"/>
        </a:p>
      </dgm:t>
    </dgm:pt>
    <dgm:pt modelId="{103715FB-6A1D-464C-990D-1441786FB531}" type="parTrans" cxnId="{56369B2D-948E-4AAD-AF9F-EC4C3B298B6D}">
      <dgm:prSet/>
      <dgm:spPr/>
      <dgm:t>
        <a:bodyPr/>
        <a:lstStyle/>
        <a:p>
          <a:endParaRPr lang="en-US"/>
        </a:p>
      </dgm:t>
    </dgm:pt>
    <dgm:pt modelId="{0958C717-B038-4F1D-A7EE-0899E5917549}" type="sibTrans" cxnId="{56369B2D-948E-4AAD-AF9F-EC4C3B298B6D}">
      <dgm:prSet/>
      <dgm:spPr>
        <a:solidFill>
          <a:srgbClr val="FF0000"/>
        </a:solidFill>
      </dgm:spPr>
      <dgm:t>
        <a:bodyPr/>
        <a:lstStyle/>
        <a:p>
          <a:endParaRPr lang="en-US"/>
        </a:p>
      </dgm:t>
    </dgm:pt>
    <dgm:pt modelId="{4100F43A-100C-4367-AB5C-9E62900A6D00}">
      <dgm:prSet/>
      <dgm:spPr>
        <a:solidFill>
          <a:srgbClr val="FF0000">
            <a:alpha val="90000"/>
          </a:srgbClr>
        </a:solidFill>
      </dgm:spPr>
      <dgm:t>
        <a:bodyPr/>
        <a:lstStyle/>
        <a:p>
          <a:pPr rtl="0"/>
          <a:r>
            <a:rPr lang="en-US" dirty="0" smtClean="0"/>
            <a:t>Administrative efficiency</a:t>
          </a:r>
          <a:endParaRPr lang="en-US" dirty="0"/>
        </a:p>
      </dgm:t>
    </dgm:pt>
    <dgm:pt modelId="{B838C78A-3122-4C95-907E-31AE71484DEC}" type="parTrans" cxnId="{50BF1877-DB35-418A-AAAF-624F58299E3F}">
      <dgm:prSet/>
      <dgm:spPr/>
      <dgm:t>
        <a:bodyPr/>
        <a:lstStyle/>
        <a:p>
          <a:endParaRPr lang="en-US"/>
        </a:p>
      </dgm:t>
    </dgm:pt>
    <dgm:pt modelId="{52C7BD95-5665-4BC7-8AD9-28FB3C5C0BA6}" type="sibTrans" cxnId="{50BF1877-DB35-418A-AAAF-624F58299E3F}">
      <dgm:prSet/>
      <dgm:spPr/>
      <dgm:t>
        <a:bodyPr/>
        <a:lstStyle/>
        <a:p>
          <a:endParaRPr lang="en-US"/>
        </a:p>
      </dgm:t>
    </dgm:pt>
    <dgm:pt modelId="{36339D1E-2A08-4522-A945-E26D9BB063F6}">
      <dgm:prSet/>
      <dgm:spPr>
        <a:solidFill>
          <a:srgbClr val="FF0000"/>
        </a:solidFill>
      </dgm:spPr>
      <dgm:t>
        <a:bodyPr/>
        <a:lstStyle/>
        <a:p>
          <a:pPr rtl="0"/>
          <a:r>
            <a:rPr lang="en-US" b="1" dirty="0" smtClean="0"/>
            <a:t>Reducing call-outs</a:t>
          </a:r>
          <a:endParaRPr lang="en-US" dirty="0"/>
        </a:p>
      </dgm:t>
    </dgm:pt>
    <dgm:pt modelId="{8C392C9C-0D34-47F5-AD3C-7E255BE1ABB9}" type="parTrans" cxnId="{DD4A243A-F682-4AB2-93B6-08E02DADFCA0}">
      <dgm:prSet/>
      <dgm:spPr/>
      <dgm:t>
        <a:bodyPr/>
        <a:lstStyle/>
        <a:p>
          <a:endParaRPr lang="en-US"/>
        </a:p>
      </dgm:t>
    </dgm:pt>
    <dgm:pt modelId="{273F26BF-173C-499E-9CF9-0B20E6CD5727}" type="sibTrans" cxnId="{DD4A243A-F682-4AB2-93B6-08E02DADFCA0}">
      <dgm:prSet/>
      <dgm:spPr/>
      <dgm:t>
        <a:bodyPr/>
        <a:lstStyle/>
        <a:p>
          <a:endParaRPr lang="en-US"/>
        </a:p>
      </dgm:t>
    </dgm:pt>
    <dgm:pt modelId="{657A5D42-C246-43F0-B320-86C65F83F2E1}">
      <dgm:prSet/>
      <dgm:spPr>
        <a:solidFill>
          <a:srgbClr val="FF0000">
            <a:alpha val="90000"/>
          </a:srgbClr>
        </a:solidFill>
      </dgm:spPr>
      <dgm:t>
        <a:bodyPr/>
        <a:lstStyle/>
        <a:p>
          <a:pPr rtl="0"/>
          <a:r>
            <a:rPr lang="en-US" dirty="0" smtClean="0"/>
            <a:t>Non-productive visits</a:t>
          </a:r>
          <a:endParaRPr lang="en-US" dirty="0"/>
        </a:p>
      </dgm:t>
    </dgm:pt>
    <dgm:pt modelId="{45B75339-76ED-4751-995E-A760C4887709}" type="parTrans" cxnId="{AC73EC75-86A4-442A-A474-0AB42E3AA6BE}">
      <dgm:prSet/>
      <dgm:spPr/>
      <dgm:t>
        <a:bodyPr/>
        <a:lstStyle/>
        <a:p>
          <a:endParaRPr lang="en-US"/>
        </a:p>
      </dgm:t>
    </dgm:pt>
    <dgm:pt modelId="{838F3025-AAA2-4393-B3EC-62DB7ACCEE40}" type="sibTrans" cxnId="{AC73EC75-86A4-442A-A474-0AB42E3AA6BE}">
      <dgm:prSet/>
      <dgm:spPr/>
      <dgm:t>
        <a:bodyPr/>
        <a:lstStyle/>
        <a:p>
          <a:endParaRPr lang="en-US"/>
        </a:p>
      </dgm:t>
    </dgm:pt>
    <dgm:pt modelId="{23AA517D-FF28-4481-A425-8E92BF942C8A}">
      <dgm:prSet/>
      <dgm:spPr>
        <a:solidFill>
          <a:srgbClr val="FF0000">
            <a:alpha val="90000"/>
          </a:srgbClr>
        </a:solidFill>
      </dgm:spPr>
      <dgm:t>
        <a:bodyPr/>
        <a:lstStyle/>
        <a:p>
          <a:pPr rtl="0"/>
          <a:r>
            <a:rPr lang="en-US" dirty="0" smtClean="0"/>
            <a:t>Leads to Customer Loss</a:t>
          </a:r>
          <a:endParaRPr lang="en-US" dirty="0"/>
        </a:p>
      </dgm:t>
    </dgm:pt>
    <dgm:pt modelId="{465FF14E-481B-4EA4-9BB7-B5FE27CABF90}" type="parTrans" cxnId="{7740CC23-2AD7-4F3A-9EC0-089E8DBC9EC3}">
      <dgm:prSet/>
      <dgm:spPr/>
      <dgm:t>
        <a:bodyPr/>
        <a:lstStyle/>
        <a:p>
          <a:endParaRPr lang="en-US"/>
        </a:p>
      </dgm:t>
    </dgm:pt>
    <dgm:pt modelId="{96C731BB-D9F5-4E86-B6DE-4C53D1AA91D9}" type="sibTrans" cxnId="{7740CC23-2AD7-4F3A-9EC0-089E8DBC9EC3}">
      <dgm:prSet/>
      <dgm:spPr/>
      <dgm:t>
        <a:bodyPr/>
        <a:lstStyle/>
        <a:p>
          <a:endParaRPr lang="en-US"/>
        </a:p>
      </dgm:t>
    </dgm:pt>
    <dgm:pt modelId="{80466CCD-8BCD-4838-AAC7-E6A6B94AF09D}">
      <dgm:prSet/>
      <dgm:spPr>
        <a:solidFill>
          <a:srgbClr val="FF0000">
            <a:alpha val="90000"/>
          </a:srgbClr>
        </a:solidFill>
      </dgm:spPr>
      <dgm:t>
        <a:bodyPr/>
        <a:lstStyle/>
        <a:p>
          <a:pPr rtl="0"/>
          <a:r>
            <a:rPr lang="en-US" dirty="0" smtClean="0"/>
            <a:t>Drains profit</a:t>
          </a:r>
          <a:endParaRPr lang="en-US" dirty="0"/>
        </a:p>
      </dgm:t>
    </dgm:pt>
    <dgm:pt modelId="{774C938E-922F-4AE6-9FE2-8ED9C80F18B5}" type="parTrans" cxnId="{8EB44972-F153-4D1A-8A07-130A69637A93}">
      <dgm:prSet/>
      <dgm:spPr/>
      <dgm:t>
        <a:bodyPr/>
        <a:lstStyle/>
        <a:p>
          <a:endParaRPr lang="en-US"/>
        </a:p>
      </dgm:t>
    </dgm:pt>
    <dgm:pt modelId="{BACED96C-8A54-4447-A51A-A72195418A42}" type="sibTrans" cxnId="{8EB44972-F153-4D1A-8A07-130A69637A93}">
      <dgm:prSet/>
      <dgm:spPr/>
      <dgm:t>
        <a:bodyPr/>
        <a:lstStyle/>
        <a:p>
          <a:endParaRPr lang="en-US"/>
        </a:p>
      </dgm:t>
    </dgm:pt>
    <dgm:pt modelId="{C0B22016-9D8A-4764-A4D4-AB5175A3D749}">
      <dgm:prSet/>
      <dgm:spPr>
        <a:solidFill>
          <a:srgbClr val="FF0000">
            <a:alpha val="90000"/>
          </a:srgbClr>
        </a:solidFill>
      </dgm:spPr>
      <dgm:t>
        <a:bodyPr/>
        <a:lstStyle/>
        <a:p>
          <a:pPr rtl="0"/>
          <a:r>
            <a:rPr lang="en-US" dirty="0" smtClean="0"/>
            <a:t>Overhead leverage and efficiency gains in all departments</a:t>
          </a:r>
          <a:endParaRPr lang="en-US" dirty="0"/>
        </a:p>
      </dgm:t>
    </dgm:pt>
    <dgm:pt modelId="{0758E837-EB41-4098-B4FC-CF89FDC0A74B}" type="parTrans" cxnId="{A2BBD7C6-4351-4C61-9D4E-739A1F911190}">
      <dgm:prSet/>
      <dgm:spPr/>
      <dgm:t>
        <a:bodyPr/>
        <a:lstStyle/>
        <a:p>
          <a:endParaRPr lang="en-US"/>
        </a:p>
      </dgm:t>
    </dgm:pt>
    <dgm:pt modelId="{86473447-EB15-4EAC-90D5-DC4C03DF9E9D}" type="sibTrans" cxnId="{A2BBD7C6-4351-4C61-9D4E-739A1F911190}">
      <dgm:prSet/>
      <dgm:spPr/>
      <dgm:t>
        <a:bodyPr/>
        <a:lstStyle/>
        <a:p>
          <a:endParaRPr lang="en-US"/>
        </a:p>
      </dgm:t>
    </dgm:pt>
    <dgm:pt modelId="{58AE706D-6A43-4DCF-A4CD-FB3664AF080D}">
      <dgm:prSet/>
      <dgm:spPr>
        <a:solidFill>
          <a:srgbClr val="FF0000">
            <a:alpha val="90000"/>
          </a:srgbClr>
        </a:solidFill>
      </dgm:spPr>
      <dgm:t>
        <a:bodyPr/>
        <a:lstStyle/>
        <a:p>
          <a:pPr rtl="0"/>
          <a:r>
            <a:rPr lang="en-US" dirty="0" smtClean="0"/>
            <a:t>Technology drives growth and profit</a:t>
          </a:r>
          <a:endParaRPr lang="en-US" dirty="0"/>
        </a:p>
      </dgm:t>
    </dgm:pt>
    <dgm:pt modelId="{0C75C75A-CAC7-45BA-8470-0CD8C54C74CB}" type="parTrans" cxnId="{5B16A724-EA7F-463A-AE8A-16C68AE7352C}">
      <dgm:prSet/>
      <dgm:spPr/>
      <dgm:t>
        <a:bodyPr/>
        <a:lstStyle/>
        <a:p>
          <a:endParaRPr lang="en-US"/>
        </a:p>
      </dgm:t>
    </dgm:pt>
    <dgm:pt modelId="{E0B26EB1-16C9-49CC-B58D-4D79D66F17B4}" type="sibTrans" cxnId="{5B16A724-EA7F-463A-AE8A-16C68AE7352C}">
      <dgm:prSet/>
      <dgm:spPr/>
      <dgm:t>
        <a:bodyPr/>
        <a:lstStyle/>
        <a:p>
          <a:endParaRPr lang="en-US"/>
        </a:p>
      </dgm:t>
    </dgm:pt>
    <dgm:pt modelId="{FD9859B5-0F97-47FE-8B85-C455BCD56080}" type="pres">
      <dgm:prSet presAssocID="{A01ABFCC-A4F3-4473-9492-DCE30AAFFE3C}" presName="diagram" presStyleCnt="0">
        <dgm:presLayoutVars>
          <dgm:dir/>
          <dgm:resizeHandles val="exact"/>
        </dgm:presLayoutVars>
      </dgm:prSet>
      <dgm:spPr/>
      <dgm:t>
        <a:bodyPr/>
        <a:lstStyle/>
        <a:p>
          <a:endParaRPr lang="en-US"/>
        </a:p>
      </dgm:t>
    </dgm:pt>
    <dgm:pt modelId="{07B20A9B-46EC-4143-8BD6-18FE4B2C0C95}" type="pres">
      <dgm:prSet presAssocID="{CC302A78-1B7B-4C8C-A177-4C3B595AF43F}" presName="node" presStyleLbl="node1" presStyleIdx="0" presStyleCnt="4">
        <dgm:presLayoutVars>
          <dgm:bulletEnabled val="1"/>
        </dgm:presLayoutVars>
      </dgm:prSet>
      <dgm:spPr/>
      <dgm:t>
        <a:bodyPr/>
        <a:lstStyle/>
        <a:p>
          <a:endParaRPr lang="en-US"/>
        </a:p>
      </dgm:t>
    </dgm:pt>
    <dgm:pt modelId="{41520545-D4EF-4954-851D-8D0AF11DBDE0}" type="pres">
      <dgm:prSet presAssocID="{4624DA52-F8F9-490C-BB7C-DD4A8B3D68DC}" presName="sibTrans" presStyleLbl="sibTrans2D1" presStyleIdx="0" presStyleCnt="3"/>
      <dgm:spPr/>
      <dgm:t>
        <a:bodyPr/>
        <a:lstStyle/>
        <a:p>
          <a:endParaRPr lang="en-US"/>
        </a:p>
      </dgm:t>
    </dgm:pt>
    <dgm:pt modelId="{F4594831-6516-410C-83E8-80FFBB39F4D5}" type="pres">
      <dgm:prSet presAssocID="{4624DA52-F8F9-490C-BB7C-DD4A8B3D68DC}" presName="connectorText" presStyleLbl="sibTrans2D1" presStyleIdx="0" presStyleCnt="3"/>
      <dgm:spPr/>
      <dgm:t>
        <a:bodyPr/>
        <a:lstStyle/>
        <a:p>
          <a:endParaRPr lang="en-US"/>
        </a:p>
      </dgm:t>
    </dgm:pt>
    <dgm:pt modelId="{7282AFA3-D437-408D-A40E-61958A2AC10A}" type="pres">
      <dgm:prSet presAssocID="{8BEFCB77-1F58-41C9-A4E0-A25FCA4EAEB2}" presName="node" presStyleLbl="node1" presStyleIdx="1" presStyleCnt="4">
        <dgm:presLayoutVars>
          <dgm:bulletEnabled val="1"/>
        </dgm:presLayoutVars>
      </dgm:prSet>
      <dgm:spPr/>
      <dgm:t>
        <a:bodyPr/>
        <a:lstStyle/>
        <a:p>
          <a:endParaRPr lang="en-US"/>
        </a:p>
      </dgm:t>
    </dgm:pt>
    <dgm:pt modelId="{21C9A234-782C-440F-BD19-4ED756827C9F}" type="pres">
      <dgm:prSet presAssocID="{3DAB7917-DFEA-4971-BB17-35BF20E8A772}" presName="sibTrans" presStyleLbl="sibTrans2D1" presStyleIdx="1" presStyleCnt="3"/>
      <dgm:spPr/>
      <dgm:t>
        <a:bodyPr/>
        <a:lstStyle/>
        <a:p>
          <a:endParaRPr lang="en-US"/>
        </a:p>
      </dgm:t>
    </dgm:pt>
    <dgm:pt modelId="{F780DD72-16EB-4AE8-B2FC-F435A82E17AA}" type="pres">
      <dgm:prSet presAssocID="{3DAB7917-DFEA-4971-BB17-35BF20E8A772}" presName="connectorText" presStyleLbl="sibTrans2D1" presStyleIdx="1" presStyleCnt="3"/>
      <dgm:spPr/>
      <dgm:t>
        <a:bodyPr/>
        <a:lstStyle/>
        <a:p>
          <a:endParaRPr lang="en-US"/>
        </a:p>
      </dgm:t>
    </dgm:pt>
    <dgm:pt modelId="{AC3CB6F5-C94C-459F-8D52-C5D545F9F633}" type="pres">
      <dgm:prSet presAssocID="{5048F6C7-1892-4D42-AF98-AB2A38512D37}" presName="node" presStyleLbl="node1" presStyleIdx="2" presStyleCnt="4">
        <dgm:presLayoutVars>
          <dgm:bulletEnabled val="1"/>
        </dgm:presLayoutVars>
      </dgm:prSet>
      <dgm:spPr/>
      <dgm:t>
        <a:bodyPr/>
        <a:lstStyle/>
        <a:p>
          <a:endParaRPr lang="en-US"/>
        </a:p>
      </dgm:t>
    </dgm:pt>
    <dgm:pt modelId="{2F26728A-C0EB-4ABC-B427-A1E4A80DD8D1}" type="pres">
      <dgm:prSet presAssocID="{0958C717-B038-4F1D-A7EE-0899E5917549}" presName="sibTrans" presStyleLbl="sibTrans2D1" presStyleIdx="2" presStyleCnt="3"/>
      <dgm:spPr/>
      <dgm:t>
        <a:bodyPr/>
        <a:lstStyle/>
        <a:p>
          <a:endParaRPr lang="en-US"/>
        </a:p>
      </dgm:t>
    </dgm:pt>
    <dgm:pt modelId="{DA6BE435-3006-4EA6-8C1F-B258269E70C7}" type="pres">
      <dgm:prSet presAssocID="{0958C717-B038-4F1D-A7EE-0899E5917549}" presName="connectorText" presStyleLbl="sibTrans2D1" presStyleIdx="2" presStyleCnt="3"/>
      <dgm:spPr/>
      <dgm:t>
        <a:bodyPr/>
        <a:lstStyle/>
        <a:p>
          <a:endParaRPr lang="en-US"/>
        </a:p>
      </dgm:t>
    </dgm:pt>
    <dgm:pt modelId="{99BEA9DE-0B24-48E5-A732-9F4CE2F1AC88}" type="pres">
      <dgm:prSet presAssocID="{36339D1E-2A08-4522-A945-E26D9BB063F6}" presName="node" presStyleLbl="node1" presStyleIdx="3" presStyleCnt="4">
        <dgm:presLayoutVars>
          <dgm:bulletEnabled val="1"/>
        </dgm:presLayoutVars>
      </dgm:prSet>
      <dgm:spPr/>
      <dgm:t>
        <a:bodyPr/>
        <a:lstStyle/>
        <a:p>
          <a:endParaRPr lang="en-US"/>
        </a:p>
      </dgm:t>
    </dgm:pt>
  </dgm:ptLst>
  <dgm:cxnLst>
    <dgm:cxn modelId="{5B16A724-EA7F-463A-AE8A-16C68AE7352C}" srcId="{8BEFCB77-1F58-41C9-A4E0-A25FCA4EAEB2}" destId="{58AE706D-6A43-4DCF-A4CD-FB3664AF080D}" srcOrd="1" destOrd="0" parTransId="{0C75C75A-CAC7-45BA-8470-0CD8C54C74CB}" sibTransId="{E0B26EB1-16C9-49CC-B58D-4D79D66F17B4}"/>
    <dgm:cxn modelId="{A2BBD7C6-4351-4C61-9D4E-739A1F911190}" srcId="{5048F6C7-1892-4D42-AF98-AB2A38512D37}" destId="{C0B22016-9D8A-4764-A4D4-AB5175A3D749}" srcOrd="1" destOrd="0" parTransId="{0758E837-EB41-4098-B4FC-CF89FDC0A74B}" sibTransId="{86473447-EB15-4EAC-90D5-DC4C03DF9E9D}"/>
    <dgm:cxn modelId="{0905B606-BFCE-4A8A-85B9-1EEA7BB23AAB}" type="presOf" srcId="{80466CCD-8BCD-4838-AAC7-E6A6B94AF09D}" destId="{99BEA9DE-0B24-48E5-A732-9F4CE2F1AC88}" srcOrd="0" destOrd="3" presId="urn:microsoft.com/office/officeart/2005/8/layout/process5"/>
    <dgm:cxn modelId="{B48C896A-0E98-4632-A6B8-8AC9CDB2DC21}" type="presOf" srcId="{58AE706D-6A43-4DCF-A4CD-FB3664AF080D}" destId="{7282AFA3-D437-408D-A40E-61958A2AC10A}" srcOrd="0" destOrd="2" presId="urn:microsoft.com/office/officeart/2005/8/layout/process5"/>
    <dgm:cxn modelId="{327E5001-E790-42D8-9744-1BD15A71F878}" srcId="{CC302A78-1B7B-4C8C-A177-4C3B595AF43F}" destId="{D9AA536B-F332-4B95-9559-E333E314D289}" srcOrd="1" destOrd="0" parTransId="{6A63EF24-B0AE-4613-98F0-5FF10D2EFB1B}" sibTransId="{69F6A5BE-1B18-4229-A407-D17DEE9B958E}"/>
    <dgm:cxn modelId="{AC73EC75-86A4-442A-A474-0AB42E3AA6BE}" srcId="{36339D1E-2A08-4522-A945-E26D9BB063F6}" destId="{657A5D42-C246-43F0-B320-86C65F83F2E1}" srcOrd="0" destOrd="0" parTransId="{45B75339-76ED-4751-995E-A760C4887709}" sibTransId="{838F3025-AAA2-4393-B3EC-62DB7ACCEE40}"/>
    <dgm:cxn modelId="{6E54FD05-7EE8-4E9F-9C1F-5426029E8419}" type="presOf" srcId="{5048F6C7-1892-4D42-AF98-AB2A38512D37}" destId="{AC3CB6F5-C94C-459F-8D52-C5D545F9F633}" srcOrd="0" destOrd="0" presId="urn:microsoft.com/office/officeart/2005/8/layout/process5"/>
    <dgm:cxn modelId="{D9295146-C665-4AD1-8B50-5AA0A944F31A}" type="presOf" srcId="{CC302A78-1B7B-4C8C-A177-4C3B595AF43F}" destId="{07B20A9B-46EC-4143-8BD6-18FE4B2C0C95}" srcOrd="0" destOrd="0" presId="urn:microsoft.com/office/officeart/2005/8/layout/process5"/>
    <dgm:cxn modelId="{9FFFE157-03F3-4DA4-8C28-5D23D8461DF9}" type="presOf" srcId="{0958C717-B038-4F1D-A7EE-0899E5917549}" destId="{DA6BE435-3006-4EA6-8C1F-B258269E70C7}" srcOrd="1" destOrd="0" presId="urn:microsoft.com/office/officeart/2005/8/layout/process5"/>
    <dgm:cxn modelId="{111B88FF-EC4A-4C9C-95E6-CA365CEB6B50}" srcId="{A01ABFCC-A4F3-4473-9492-DCE30AAFFE3C}" destId="{CC302A78-1B7B-4C8C-A177-4C3B595AF43F}" srcOrd="0" destOrd="0" parTransId="{7F698686-53DF-4A6B-9BED-D2DAD66DBD98}" sibTransId="{4624DA52-F8F9-490C-BB7C-DD4A8B3D68DC}"/>
    <dgm:cxn modelId="{AF634745-FE53-4CD5-850D-CF836D9F68B9}" type="presOf" srcId="{4100F43A-100C-4367-AB5C-9E62900A6D00}" destId="{AC3CB6F5-C94C-459F-8D52-C5D545F9F633}" srcOrd="0" destOrd="1" presId="urn:microsoft.com/office/officeart/2005/8/layout/process5"/>
    <dgm:cxn modelId="{3038E682-E203-4CA9-87E9-F32A8268D85C}" srcId="{8BEFCB77-1F58-41C9-A4E0-A25FCA4EAEB2}" destId="{CB4CE075-79FA-46B1-98F5-20DF33C4D319}" srcOrd="0" destOrd="0" parTransId="{F654031B-437A-4AFF-9470-D83729A62540}" sibTransId="{718BEAA8-6A67-4C42-B4C7-8DC8F4CFBF01}"/>
    <dgm:cxn modelId="{56369B2D-948E-4AAD-AF9F-EC4C3B298B6D}" srcId="{A01ABFCC-A4F3-4473-9492-DCE30AAFFE3C}" destId="{5048F6C7-1892-4D42-AF98-AB2A38512D37}" srcOrd="2" destOrd="0" parTransId="{103715FB-6A1D-464C-990D-1441786FB531}" sibTransId="{0958C717-B038-4F1D-A7EE-0899E5917549}"/>
    <dgm:cxn modelId="{8EB44972-F153-4D1A-8A07-130A69637A93}" srcId="{36339D1E-2A08-4522-A945-E26D9BB063F6}" destId="{80466CCD-8BCD-4838-AAC7-E6A6B94AF09D}" srcOrd="2" destOrd="0" parTransId="{774C938E-922F-4AE6-9FE2-8ED9C80F18B5}" sibTransId="{BACED96C-8A54-4447-A51A-A72195418A42}"/>
    <dgm:cxn modelId="{C1D0A972-38BF-4ADD-B878-5DBE65D7BB9E}" type="presOf" srcId="{D9AA536B-F332-4B95-9559-E333E314D289}" destId="{07B20A9B-46EC-4143-8BD6-18FE4B2C0C95}" srcOrd="0" destOrd="2" presId="urn:microsoft.com/office/officeart/2005/8/layout/process5"/>
    <dgm:cxn modelId="{4B793951-4C08-43B6-A5CF-1E4F5DF1492A}" type="presOf" srcId="{C0B22016-9D8A-4764-A4D4-AB5175A3D749}" destId="{AC3CB6F5-C94C-459F-8D52-C5D545F9F633}" srcOrd="0" destOrd="2" presId="urn:microsoft.com/office/officeart/2005/8/layout/process5"/>
    <dgm:cxn modelId="{DD4A243A-F682-4AB2-93B6-08E02DADFCA0}" srcId="{A01ABFCC-A4F3-4473-9492-DCE30AAFFE3C}" destId="{36339D1E-2A08-4522-A945-E26D9BB063F6}" srcOrd="3" destOrd="0" parTransId="{8C392C9C-0D34-47F5-AD3C-7E255BE1ABB9}" sibTransId="{273F26BF-173C-499E-9CF9-0B20E6CD5727}"/>
    <dgm:cxn modelId="{B323AA65-99CC-4E9A-A408-A9294E95F430}" type="presOf" srcId="{4624DA52-F8F9-490C-BB7C-DD4A8B3D68DC}" destId="{41520545-D4EF-4954-851D-8D0AF11DBDE0}" srcOrd="0" destOrd="0" presId="urn:microsoft.com/office/officeart/2005/8/layout/process5"/>
    <dgm:cxn modelId="{FDE389EB-0282-49FD-9A3D-224BADC383C0}" type="presOf" srcId="{3DAB7917-DFEA-4971-BB17-35BF20E8A772}" destId="{F780DD72-16EB-4AE8-B2FC-F435A82E17AA}" srcOrd="1" destOrd="0" presId="urn:microsoft.com/office/officeart/2005/8/layout/process5"/>
    <dgm:cxn modelId="{758118E7-9248-4069-99EF-E7EB4132572F}" type="presOf" srcId="{B8110340-1B5E-47F0-8A15-70CF2BB2905A}" destId="{07B20A9B-46EC-4143-8BD6-18FE4B2C0C95}" srcOrd="0" destOrd="1" presId="urn:microsoft.com/office/officeart/2005/8/layout/process5"/>
    <dgm:cxn modelId="{60EB4905-5AAC-4421-BC03-FB0EC5D0538D}" type="presOf" srcId="{3DAB7917-DFEA-4971-BB17-35BF20E8A772}" destId="{21C9A234-782C-440F-BD19-4ED756827C9F}" srcOrd="0" destOrd="0" presId="urn:microsoft.com/office/officeart/2005/8/layout/process5"/>
    <dgm:cxn modelId="{F8EA3171-A82D-4835-B090-08CBFAC4AB2B}" srcId="{CC302A78-1B7B-4C8C-A177-4C3B595AF43F}" destId="{B8110340-1B5E-47F0-8A15-70CF2BB2905A}" srcOrd="0" destOrd="0" parTransId="{81A01814-588F-48BB-95CA-158705AF4733}" sibTransId="{9C503316-5494-40AD-BA49-D7427F1CC22A}"/>
    <dgm:cxn modelId="{5B2AF630-6D92-48DE-8F6A-430F2A3DB7EE}" type="presOf" srcId="{36339D1E-2A08-4522-A945-E26D9BB063F6}" destId="{99BEA9DE-0B24-48E5-A732-9F4CE2F1AC88}" srcOrd="0" destOrd="0" presId="urn:microsoft.com/office/officeart/2005/8/layout/process5"/>
    <dgm:cxn modelId="{E3AC5BEC-4864-4675-B937-D0979BE80307}" type="presOf" srcId="{A01ABFCC-A4F3-4473-9492-DCE30AAFFE3C}" destId="{FD9859B5-0F97-47FE-8B85-C455BCD56080}" srcOrd="0" destOrd="0" presId="urn:microsoft.com/office/officeart/2005/8/layout/process5"/>
    <dgm:cxn modelId="{13A3F87D-D579-45A1-8318-F5EC70D15CF1}" type="presOf" srcId="{23AA517D-FF28-4481-A425-8E92BF942C8A}" destId="{99BEA9DE-0B24-48E5-A732-9F4CE2F1AC88}" srcOrd="0" destOrd="2" presId="urn:microsoft.com/office/officeart/2005/8/layout/process5"/>
    <dgm:cxn modelId="{4D5FE5FB-EFA5-4720-82F0-2B7E4B871BD2}" srcId="{A01ABFCC-A4F3-4473-9492-DCE30AAFFE3C}" destId="{8BEFCB77-1F58-41C9-A4E0-A25FCA4EAEB2}" srcOrd="1" destOrd="0" parTransId="{D3DD9CCF-8F8F-4C87-A784-032BAAF4FCDB}" sibTransId="{3DAB7917-DFEA-4971-BB17-35BF20E8A772}"/>
    <dgm:cxn modelId="{4AF5943B-70CB-4C08-9DC6-8C499B73D0A5}" type="presOf" srcId="{4624DA52-F8F9-490C-BB7C-DD4A8B3D68DC}" destId="{F4594831-6516-410C-83E8-80FFBB39F4D5}" srcOrd="1" destOrd="0" presId="urn:microsoft.com/office/officeart/2005/8/layout/process5"/>
    <dgm:cxn modelId="{E045F4C9-EFAF-46F7-AFC0-4CBF1A808277}" type="presOf" srcId="{CB4CE075-79FA-46B1-98F5-20DF33C4D319}" destId="{7282AFA3-D437-408D-A40E-61958A2AC10A}" srcOrd="0" destOrd="1" presId="urn:microsoft.com/office/officeart/2005/8/layout/process5"/>
    <dgm:cxn modelId="{AAFE202F-9E0A-428D-8A3E-68E587CD727C}" type="presOf" srcId="{8BEFCB77-1F58-41C9-A4E0-A25FCA4EAEB2}" destId="{7282AFA3-D437-408D-A40E-61958A2AC10A}" srcOrd="0" destOrd="0" presId="urn:microsoft.com/office/officeart/2005/8/layout/process5"/>
    <dgm:cxn modelId="{7740CC23-2AD7-4F3A-9EC0-089E8DBC9EC3}" srcId="{36339D1E-2A08-4522-A945-E26D9BB063F6}" destId="{23AA517D-FF28-4481-A425-8E92BF942C8A}" srcOrd="1" destOrd="0" parTransId="{465FF14E-481B-4EA4-9BB7-B5FE27CABF90}" sibTransId="{96C731BB-D9F5-4E86-B6DE-4C53D1AA91D9}"/>
    <dgm:cxn modelId="{50BF1877-DB35-418A-AAAF-624F58299E3F}" srcId="{5048F6C7-1892-4D42-AF98-AB2A38512D37}" destId="{4100F43A-100C-4367-AB5C-9E62900A6D00}" srcOrd="0" destOrd="0" parTransId="{B838C78A-3122-4C95-907E-31AE71484DEC}" sibTransId="{52C7BD95-5665-4BC7-8AD9-28FB3C5C0BA6}"/>
    <dgm:cxn modelId="{B369BB93-285A-4852-9BDF-B17C3C4AD4C4}" type="presOf" srcId="{0958C717-B038-4F1D-A7EE-0899E5917549}" destId="{2F26728A-C0EB-4ABC-B427-A1E4A80DD8D1}" srcOrd="0" destOrd="0" presId="urn:microsoft.com/office/officeart/2005/8/layout/process5"/>
    <dgm:cxn modelId="{C1B4A8B1-8824-422E-BD32-40FEE5DF0C3F}" type="presOf" srcId="{657A5D42-C246-43F0-B320-86C65F83F2E1}" destId="{99BEA9DE-0B24-48E5-A732-9F4CE2F1AC88}" srcOrd="0" destOrd="1" presId="urn:microsoft.com/office/officeart/2005/8/layout/process5"/>
    <dgm:cxn modelId="{405A83D5-C29A-45A3-BB16-4F3C2D557775}" type="presParOf" srcId="{FD9859B5-0F97-47FE-8B85-C455BCD56080}" destId="{07B20A9B-46EC-4143-8BD6-18FE4B2C0C95}" srcOrd="0" destOrd="0" presId="urn:microsoft.com/office/officeart/2005/8/layout/process5"/>
    <dgm:cxn modelId="{4D9F1E28-4287-4B12-B8F6-941636BDF4AB}" type="presParOf" srcId="{FD9859B5-0F97-47FE-8B85-C455BCD56080}" destId="{41520545-D4EF-4954-851D-8D0AF11DBDE0}" srcOrd="1" destOrd="0" presId="urn:microsoft.com/office/officeart/2005/8/layout/process5"/>
    <dgm:cxn modelId="{EED37130-1413-4EA0-8D9B-396A66317AF0}" type="presParOf" srcId="{41520545-D4EF-4954-851D-8D0AF11DBDE0}" destId="{F4594831-6516-410C-83E8-80FFBB39F4D5}" srcOrd="0" destOrd="0" presId="urn:microsoft.com/office/officeart/2005/8/layout/process5"/>
    <dgm:cxn modelId="{F5610B88-40B6-499C-A23C-8F67DB6AEC4B}" type="presParOf" srcId="{FD9859B5-0F97-47FE-8B85-C455BCD56080}" destId="{7282AFA3-D437-408D-A40E-61958A2AC10A}" srcOrd="2" destOrd="0" presId="urn:microsoft.com/office/officeart/2005/8/layout/process5"/>
    <dgm:cxn modelId="{E182E596-0272-47A0-9ED8-8B290BCF83ED}" type="presParOf" srcId="{FD9859B5-0F97-47FE-8B85-C455BCD56080}" destId="{21C9A234-782C-440F-BD19-4ED756827C9F}" srcOrd="3" destOrd="0" presId="urn:microsoft.com/office/officeart/2005/8/layout/process5"/>
    <dgm:cxn modelId="{B1F6BC8D-8D82-4C3F-886A-2E83184629D4}" type="presParOf" srcId="{21C9A234-782C-440F-BD19-4ED756827C9F}" destId="{F780DD72-16EB-4AE8-B2FC-F435A82E17AA}" srcOrd="0" destOrd="0" presId="urn:microsoft.com/office/officeart/2005/8/layout/process5"/>
    <dgm:cxn modelId="{24F08A56-780B-4752-A2DD-26F2F2B3047E}" type="presParOf" srcId="{FD9859B5-0F97-47FE-8B85-C455BCD56080}" destId="{AC3CB6F5-C94C-459F-8D52-C5D545F9F633}" srcOrd="4" destOrd="0" presId="urn:microsoft.com/office/officeart/2005/8/layout/process5"/>
    <dgm:cxn modelId="{207DA24B-EAC9-443D-84CF-9686612DD993}" type="presParOf" srcId="{FD9859B5-0F97-47FE-8B85-C455BCD56080}" destId="{2F26728A-C0EB-4ABC-B427-A1E4A80DD8D1}" srcOrd="5" destOrd="0" presId="urn:microsoft.com/office/officeart/2005/8/layout/process5"/>
    <dgm:cxn modelId="{84E42A96-1E5A-42ED-AAEA-D43F2D67B885}" type="presParOf" srcId="{2F26728A-C0EB-4ABC-B427-A1E4A80DD8D1}" destId="{DA6BE435-3006-4EA6-8C1F-B258269E70C7}" srcOrd="0" destOrd="0" presId="urn:microsoft.com/office/officeart/2005/8/layout/process5"/>
    <dgm:cxn modelId="{8E3E16A2-CA38-4BEA-8CC6-1CD2278D154F}" type="presParOf" srcId="{FD9859B5-0F97-47FE-8B85-C455BCD56080}" destId="{99BEA9DE-0B24-48E5-A732-9F4CE2F1AC88}" srcOrd="6" destOrd="0" presId="urn:microsoft.com/office/officeart/2005/8/layout/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959B78A7-99E7-43C8-BA77-C8562F12B71F}" type="doc">
      <dgm:prSet loTypeId="urn:microsoft.com/office/officeart/2005/8/layout/hierarchy3" loCatId="hierarchy" qsTypeId="urn:microsoft.com/office/officeart/2005/8/quickstyle/simple1" qsCatId="simple" csTypeId="urn:microsoft.com/office/officeart/2005/8/colors/accent1_2" csCatId="accent1" phldr="1"/>
      <dgm:spPr/>
      <dgm:t>
        <a:bodyPr/>
        <a:lstStyle/>
        <a:p>
          <a:endParaRPr lang="en-US"/>
        </a:p>
      </dgm:t>
    </dgm:pt>
    <dgm:pt modelId="{CC4ABD38-0F93-4913-9588-25D675B04489}">
      <dgm:prSet/>
      <dgm:spPr>
        <a:solidFill>
          <a:srgbClr val="FF0000"/>
        </a:solidFill>
      </dgm:spPr>
      <dgm:t>
        <a:bodyPr/>
        <a:lstStyle/>
        <a:p>
          <a:pPr rtl="0"/>
          <a:r>
            <a:rPr lang="en-US" b="1" dirty="0" smtClean="0"/>
            <a:t>Existing customers</a:t>
          </a:r>
          <a:endParaRPr lang="en-US" dirty="0"/>
        </a:p>
      </dgm:t>
    </dgm:pt>
    <dgm:pt modelId="{9A54A900-515D-409D-994C-7A6E126BFF3E}" type="parTrans" cxnId="{94CFCDC9-44C9-4D22-BD20-88E01AC9C5E3}">
      <dgm:prSet/>
      <dgm:spPr/>
      <dgm:t>
        <a:bodyPr/>
        <a:lstStyle/>
        <a:p>
          <a:endParaRPr lang="en-US"/>
        </a:p>
      </dgm:t>
    </dgm:pt>
    <dgm:pt modelId="{5A8A062F-8418-40A0-A73E-AB99172FA829}" type="sibTrans" cxnId="{94CFCDC9-44C9-4D22-BD20-88E01AC9C5E3}">
      <dgm:prSet/>
      <dgm:spPr/>
      <dgm:t>
        <a:bodyPr/>
        <a:lstStyle/>
        <a:p>
          <a:endParaRPr lang="en-US"/>
        </a:p>
      </dgm:t>
    </dgm:pt>
    <dgm:pt modelId="{9DD5BC81-C206-4336-BA6C-A875D16DDD29}">
      <dgm:prSet/>
      <dgm:spPr>
        <a:ln>
          <a:solidFill>
            <a:srgbClr val="FF0000"/>
          </a:solidFill>
        </a:ln>
      </dgm:spPr>
      <dgm:t>
        <a:bodyPr/>
        <a:lstStyle/>
        <a:p>
          <a:pPr rtl="0"/>
          <a:r>
            <a:rPr lang="en-US" smtClean="0"/>
            <a:t>Customer retention</a:t>
          </a:r>
          <a:endParaRPr lang="en-US"/>
        </a:p>
      </dgm:t>
    </dgm:pt>
    <dgm:pt modelId="{72F60E71-3116-41E3-A67D-90D0DD16159B}" type="parTrans" cxnId="{399DC8B5-94B5-4A64-AC82-44641BB007D8}">
      <dgm:prSet/>
      <dgm:spPr>
        <a:ln>
          <a:solidFill>
            <a:srgbClr val="FF0000"/>
          </a:solidFill>
        </a:ln>
      </dgm:spPr>
      <dgm:t>
        <a:bodyPr/>
        <a:lstStyle/>
        <a:p>
          <a:endParaRPr lang="en-US"/>
        </a:p>
      </dgm:t>
    </dgm:pt>
    <dgm:pt modelId="{21EF1E89-0848-4632-93A2-041D75D0AEFD}" type="sibTrans" cxnId="{399DC8B5-94B5-4A64-AC82-44641BB007D8}">
      <dgm:prSet/>
      <dgm:spPr/>
      <dgm:t>
        <a:bodyPr/>
        <a:lstStyle/>
        <a:p>
          <a:endParaRPr lang="en-US"/>
        </a:p>
      </dgm:t>
    </dgm:pt>
    <dgm:pt modelId="{36BEAB05-BE10-4623-8298-9AC1B02F6141}">
      <dgm:prSet/>
      <dgm:spPr>
        <a:ln>
          <a:solidFill>
            <a:srgbClr val="FF0000"/>
          </a:solidFill>
        </a:ln>
      </dgm:spPr>
      <dgm:t>
        <a:bodyPr/>
        <a:lstStyle/>
        <a:p>
          <a:pPr rtl="0"/>
          <a:r>
            <a:rPr lang="en-US" smtClean="0"/>
            <a:t>Services per customer</a:t>
          </a:r>
          <a:endParaRPr lang="en-US"/>
        </a:p>
      </dgm:t>
    </dgm:pt>
    <dgm:pt modelId="{A60A42BE-AFDA-471B-8394-49A91959C100}" type="parTrans" cxnId="{F630C8DF-EB33-49D4-8B33-403E68524829}">
      <dgm:prSet/>
      <dgm:spPr>
        <a:ln>
          <a:solidFill>
            <a:srgbClr val="FF0000"/>
          </a:solidFill>
        </a:ln>
      </dgm:spPr>
      <dgm:t>
        <a:bodyPr/>
        <a:lstStyle/>
        <a:p>
          <a:endParaRPr lang="en-US"/>
        </a:p>
      </dgm:t>
    </dgm:pt>
    <dgm:pt modelId="{A69BF971-6671-4899-AB1F-F471A482CE08}" type="sibTrans" cxnId="{F630C8DF-EB33-49D4-8B33-403E68524829}">
      <dgm:prSet/>
      <dgm:spPr/>
      <dgm:t>
        <a:bodyPr/>
        <a:lstStyle/>
        <a:p>
          <a:endParaRPr lang="en-US"/>
        </a:p>
      </dgm:t>
    </dgm:pt>
    <dgm:pt modelId="{D45FB41F-37BC-45B0-95FC-88C7AE9DA259}">
      <dgm:prSet/>
      <dgm:spPr>
        <a:solidFill>
          <a:srgbClr val="FF0000"/>
        </a:solidFill>
      </dgm:spPr>
      <dgm:t>
        <a:bodyPr/>
        <a:lstStyle/>
        <a:p>
          <a:pPr rtl="0"/>
          <a:r>
            <a:rPr lang="en-US" b="1" dirty="0" smtClean="0"/>
            <a:t>Sales growth</a:t>
          </a:r>
          <a:endParaRPr lang="en-US" dirty="0"/>
        </a:p>
      </dgm:t>
    </dgm:pt>
    <dgm:pt modelId="{CBC794F6-AEB9-46B8-916B-8EC3AC03D72C}" type="parTrans" cxnId="{CA59607D-D20D-42E5-B66A-3573A0881606}">
      <dgm:prSet/>
      <dgm:spPr/>
      <dgm:t>
        <a:bodyPr/>
        <a:lstStyle/>
        <a:p>
          <a:endParaRPr lang="en-US"/>
        </a:p>
      </dgm:t>
    </dgm:pt>
    <dgm:pt modelId="{E15BCDD1-5743-4AE7-8AB4-54016B1E9730}" type="sibTrans" cxnId="{CA59607D-D20D-42E5-B66A-3573A0881606}">
      <dgm:prSet/>
      <dgm:spPr/>
      <dgm:t>
        <a:bodyPr/>
        <a:lstStyle/>
        <a:p>
          <a:endParaRPr lang="en-US"/>
        </a:p>
      </dgm:t>
    </dgm:pt>
    <dgm:pt modelId="{85E87BD6-D0E1-4A73-B2C0-EA3C80C1CEB5}">
      <dgm:prSet/>
      <dgm:spPr>
        <a:ln>
          <a:solidFill>
            <a:srgbClr val="FF0000"/>
          </a:solidFill>
        </a:ln>
      </dgm:spPr>
      <dgm:t>
        <a:bodyPr/>
        <a:lstStyle/>
        <a:p>
          <a:pPr rtl="0"/>
          <a:r>
            <a:rPr lang="en-US" smtClean="0"/>
            <a:t>Customer acquisition</a:t>
          </a:r>
          <a:endParaRPr lang="en-US"/>
        </a:p>
      </dgm:t>
    </dgm:pt>
    <dgm:pt modelId="{1DDE20E4-804F-4DF5-A902-BDCAE04C489F}" type="parTrans" cxnId="{8B795DC8-17B1-4FB1-AE8D-218EFAC219F9}">
      <dgm:prSet/>
      <dgm:spPr>
        <a:ln>
          <a:solidFill>
            <a:srgbClr val="FF0000"/>
          </a:solidFill>
        </a:ln>
      </dgm:spPr>
      <dgm:t>
        <a:bodyPr/>
        <a:lstStyle/>
        <a:p>
          <a:endParaRPr lang="en-US"/>
        </a:p>
      </dgm:t>
    </dgm:pt>
    <dgm:pt modelId="{8813A20D-BDF0-4B05-A700-EADD8202A298}" type="sibTrans" cxnId="{8B795DC8-17B1-4FB1-AE8D-218EFAC219F9}">
      <dgm:prSet/>
      <dgm:spPr/>
      <dgm:t>
        <a:bodyPr/>
        <a:lstStyle/>
        <a:p>
          <a:endParaRPr lang="en-US"/>
        </a:p>
      </dgm:t>
    </dgm:pt>
    <dgm:pt modelId="{CA0BEE10-0FE2-452E-A8AD-2C8F9D6BBB3C}">
      <dgm:prSet/>
      <dgm:spPr>
        <a:ln>
          <a:solidFill>
            <a:srgbClr val="FF0000"/>
          </a:solidFill>
        </a:ln>
      </dgm:spPr>
      <dgm:t>
        <a:bodyPr/>
        <a:lstStyle/>
        <a:p>
          <a:pPr rtl="0"/>
          <a:r>
            <a:rPr lang="en-US" smtClean="0"/>
            <a:t>Multi-channel strategy</a:t>
          </a:r>
          <a:endParaRPr lang="en-US"/>
        </a:p>
      </dgm:t>
    </dgm:pt>
    <dgm:pt modelId="{A6A93F64-4F10-4103-BC9E-8468175E0554}" type="parTrans" cxnId="{88D6EBBE-D04D-490B-AE9A-264B89E74701}">
      <dgm:prSet/>
      <dgm:spPr>
        <a:ln>
          <a:solidFill>
            <a:srgbClr val="FF0000"/>
          </a:solidFill>
        </a:ln>
      </dgm:spPr>
      <dgm:t>
        <a:bodyPr/>
        <a:lstStyle/>
        <a:p>
          <a:endParaRPr lang="en-US"/>
        </a:p>
      </dgm:t>
    </dgm:pt>
    <dgm:pt modelId="{EE061592-D84A-49EB-AE57-3131E955ADB5}" type="sibTrans" cxnId="{88D6EBBE-D04D-490B-AE9A-264B89E74701}">
      <dgm:prSet/>
      <dgm:spPr/>
      <dgm:t>
        <a:bodyPr/>
        <a:lstStyle/>
        <a:p>
          <a:endParaRPr lang="en-US"/>
        </a:p>
      </dgm:t>
    </dgm:pt>
    <dgm:pt modelId="{F010702A-3EC0-491D-A0C0-F483FFFE460A}">
      <dgm:prSet/>
      <dgm:spPr>
        <a:solidFill>
          <a:srgbClr val="FF0000"/>
        </a:solidFill>
      </dgm:spPr>
      <dgm:t>
        <a:bodyPr/>
        <a:lstStyle/>
        <a:p>
          <a:pPr rtl="0"/>
          <a:r>
            <a:rPr lang="en-US" b="1" dirty="0" smtClean="0"/>
            <a:t>Acquisitions for scale</a:t>
          </a:r>
          <a:endParaRPr lang="en-US" dirty="0"/>
        </a:p>
      </dgm:t>
    </dgm:pt>
    <dgm:pt modelId="{481D5BE7-9C05-4D9F-8B4B-AE8189F862A5}" type="parTrans" cxnId="{8B3A5771-8E4D-4E05-A1E1-AD8CEF843330}">
      <dgm:prSet/>
      <dgm:spPr/>
      <dgm:t>
        <a:bodyPr/>
        <a:lstStyle/>
        <a:p>
          <a:endParaRPr lang="en-US"/>
        </a:p>
      </dgm:t>
    </dgm:pt>
    <dgm:pt modelId="{69B9D838-B588-4DB7-A49B-AA25F36FA742}" type="sibTrans" cxnId="{8B3A5771-8E4D-4E05-A1E1-AD8CEF843330}">
      <dgm:prSet/>
      <dgm:spPr/>
      <dgm:t>
        <a:bodyPr/>
        <a:lstStyle/>
        <a:p>
          <a:endParaRPr lang="en-US"/>
        </a:p>
      </dgm:t>
    </dgm:pt>
    <dgm:pt modelId="{6E2B2CBA-89B2-4179-A4A1-BA3A127F083D}">
      <dgm:prSet/>
      <dgm:spPr>
        <a:ln>
          <a:solidFill>
            <a:srgbClr val="FF0000"/>
          </a:solidFill>
        </a:ln>
      </dgm:spPr>
      <dgm:t>
        <a:bodyPr/>
        <a:lstStyle/>
        <a:p>
          <a:pPr rtl="0"/>
          <a:r>
            <a:rPr lang="en-US" b="1" smtClean="0"/>
            <a:t>Local density</a:t>
          </a:r>
          <a:endParaRPr lang="en-US"/>
        </a:p>
      </dgm:t>
    </dgm:pt>
    <dgm:pt modelId="{F8E37FF0-20BE-4CC8-895E-9335F95781D1}" type="parTrans" cxnId="{B36635C4-CB0A-4ADD-9458-6223FB941951}">
      <dgm:prSet/>
      <dgm:spPr>
        <a:ln>
          <a:solidFill>
            <a:srgbClr val="FF0000"/>
          </a:solidFill>
        </a:ln>
      </dgm:spPr>
      <dgm:t>
        <a:bodyPr/>
        <a:lstStyle/>
        <a:p>
          <a:endParaRPr lang="en-US"/>
        </a:p>
      </dgm:t>
    </dgm:pt>
    <dgm:pt modelId="{296164E3-3EF5-4DB3-90AE-82C15D5A7253}" type="sibTrans" cxnId="{B36635C4-CB0A-4ADD-9458-6223FB941951}">
      <dgm:prSet/>
      <dgm:spPr/>
      <dgm:t>
        <a:bodyPr/>
        <a:lstStyle/>
        <a:p>
          <a:endParaRPr lang="en-US"/>
        </a:p>
      </dgm:t>
    </dgm:pt>
    <dgm:pt modelId="{11885C59-1915-417D-BAEF-7AF54295FD2F}">
      <dgm:prSet/>
      <dgm:spPr>
        <a:ln>
          <a:solidFill>
            <a:srgbClr val="FF0000"/>
          </a:solidFill>
        </a:ln>
      </dgm:spPr>
      <dgm:t>
        <a:bodyPr/>
        <a:lstStyle/>
        <a:p>
          <a:pPr rtl="0"/>
          <a:r>
            <a:rPr lang="en-US" smtClean="0"/>
            <a:t>Regional / national </a:t>
          </a:r>
          <a:endParaRPr lang="en-US"/>
        </a:p>
      </dgm:t>
    </dgm:pt>
    <dgm:pt modelId="{C22D2FB0-1FAC-4CCF-9B12-FAB2F113B59D}" type="parTrans" cxnId="{EECF2537-C76B-4534-AA6E-71BEC5A29B8E}">
      <dgm:prSet/>
      <dgm:spPr>
        <a:solidFill>
          <a:srgbClr val="FF0000"/>
        </a:solidFill>
        <a:ln>
          <a:solidFill>
            <a:srgbClr val="FF0000"/>
          </a:solidFill>
        </a:ln>
      </dgm:spPr>
      <dgm:t>
        <a:bodyPr/>
        <a:lstStyle/>
        <a:p>
          <a:endParaRPr lang="en-US"/>
        </a:p>
      </dgm:t>
    </dgm:pt>
    <dgm:pt modelId="{80D8449B-CC49-4414-9027-2183F91B2E3A}" type="sibTrans" cxnId="{EECF2537-C76B-4534-AA6E-71BEC5A29B8E}">
      <dgm:prSet/>
      <dgm:spPr/>
      <dgm:t>
        <a:bodyPr/>
        <a:lstStyle/>
        <a:p>
          <a:endParaRPr lang="en-US"/>
        </a:p>
      </dgm:t>
    </dgm:pt>
    <dgm:pt modelId="{8364022D-CD72-477E-BC90-50D1BF3BBD85}" type="pres">
      <dgm:prSet presAssocID="{959B78A7-99E7-43C8-BA77-C8562F12B71F}" presName="diagram" presStyleCnt="0">
        <dgm:presLayoutVars>
          <dgm:chPref val="1"/>
          <dgm:dir/>
          <dgm:animOne val="branch"/>
          <dgm:animLvl val="lvl"/>
          <dgm:resizeHandles/>
        </dgm:presLayoutVars>
      </dgm:prSet>
      <dgm:spPr/>
      <dgm:t>
        <a:bodyPr/>
        <a:lstStyle/>
        <a:p>
          <a:endParaRPr lang="en-US"/>
        </a:p>
      </dgm:t>
    </dgm:pt>
    <dgm:pt modelId="{639FF958-A0BE-41BC-9DF6-EC20E6CC7EAE}" type="pres">
      <dgm:prSet presAssocID="{CC4ABD38-0F93-4913-9588-25D675B04489}" presName="root" presStyleCnt="0"/>
      <dgm:spPr/>
    </dgm:pt>
    <dgm:pt modelId="{CF241FA6-B349-4F47-87FA-0D6B594F5006}" type="pres">
      <dgm:prSet presAssocID="{CC4ABD38-0F93-4913-9588-25D675B04489}" presName="rootComposite" presStyleCnt="0"/>
      <dgm:spPr/>
    </dgm:pt>
    <dgm:pt modelId="{1289AB92-5679-4E61-BECA-FEEE6731A7C1}" type="pres">
      <dgm:prSet presAssocID="{CC4ABD38-0F93-4913-9588-25D675B04489}" presName="rootText" presStyleLbl="node1" presStyleIdx="0" presStyleCnt="3"/>
      <dgm:spPr/>
      <dgm:t>
        <a:bodyPr/>
        <a:lstStyle/>
        <a:p>
          <a:endParaRPr lang="en-US"/>
        </a:p>
      </dgm:t>
    </dgm:pt>
    <dgm:pt modelId="{9E85EDD8-E94D-4469-9B6E-3CE66C7CEB1F}" type="pres">
      <dgm:prSet presAssocID="{CC4ABD38-0F93-4913-9588-25D675B04489}" presName="rootConnector" presStyleLbl="node1" presStyleIdx="0" presStyleCnt="3"/>
      <dgm:spPr/>
      <dgm:t>
        <a:bodyPr/>
        <a:lstStyle/>
        <a:p>
          <a:endParaRPr lang="en-US"/>
        </a:p>
      </dgm:t>
    </dgm:pt>
    <dgm:pt modelId="{C99E78B0-36F5-4F96-8749-FC124375C63E}" type="pres">
      <dgm:prSet presAssocID="{CC4ABD38-0F93-4913-9588-25D675B04489}" presName="childShape" presStyleCnt="0"/>
      <dgm:spPr/>
    </dgm:pt>
    <dgm:pt modelId="{D13CC026-8199-4288-932B-05F6A525BDCA}" type="pres">
      <dgm:prSet presAssocID="{72F60E71-3116-41E3-A67D-90D0DD16159B}" presName="Name13" presStyleLbl="parChTrans1D2" presStyleIdx="0" presStyleCnt="6"/>
      <dgm:spPr/>
      <dgm:t>
        <a:bodyPr/>
        <a:lstStyle/>
        <a:p>
          <a:endParaRPr lang="en-US"/>
        </a:p>
      </dgm:t>
    </dgm:pt>
    <dgm:pt modelId="{5CA45494-DA03-4458-984F-DFB696AD888B}" type="pres">
      <dgm:prSet presAssocID="{9DD5BC81-C206-4336-BA6C-A875D16DDD29}" presName="childText" presStyleLbl="bgAcc1" presStyleIdx="0" presStyleCnt="6">
        <dgm:presLayoutVars>
          <dgm:bulletEnabled val="1"/>
        </dgm:presLayoutVars>
      </dgm:prSet>
      <dgm:spPr/>
      <dgm:t>
        <a:bodyPr/>
        <a:lstStyle/>
        <a:p>
          <a:endParaRPr lang="en-US"/>
        </a:p>
      </dgm:t>
    </dgm:pt>
    <dgm:pt modelId="{2C0D9EFB-97C3-41F2-AEA3-12468C55709C}" type="pres">
      <dgm:prSet presAssocID="{A60A42BE-AFDA-471B-8394-49A91959C100}" presName="Name13" presStyleLbl="parChTrans1D2" presStyleIdx="1" presStyleCnt="6"/>
      <dgm:spPr/>
      <dgm:t>
        <a:bodyPr/>
        <a:lstStyle/>
        <a:p>
          <a:endParaRPr lang="en-US"/>
        </a:p>
      </dgm:t>
    </dgm:pt>
    <dgm:pt modelId="{8E5626DC-98A5-48DF-BE69-DCC32C98660C}" type="pres">
      <dgm:prSet presAssocID="{36BEAB05-BE10-4623-8298-9AC1B02F6141}" presName="childText" presStyleLbl="bgAcc1" presStyleIdx="1" presStyleCnt="6">
        <dgm:presLayoutVars>
          <dgm:bulletEnabled val="1"/>
        </dgm:presLayoutVars>
      </dgm:prSet>
      <dgm:spPr/>
      <dgm:t>
        <a:bodyPr/>
        <a:lstStyle/>
        <a:p>
          <a:endParaRPr lang="en-US"/>
        </a:p>
      </dgm:t>
    </dgm:pt>
    <dgm:pt modelId="{00265E98-EE6E-4BBD-BCC2-71AD28B289EA}" type="pres">
      <dgm:prSet presAssocID="{D45FB41F-37BC-45B0-95FC-88C7AE9DA259}" presName="root" presStyleCnt="0"/>
      <dgm:spPr/>
    </dgm:pt>
    <dgm:pt modelId="{A16920E4-CE61-4FF1-A41C-4F44999ACE18}" type="pres">
      <dgm:prSet presAssocID="{D45FB41F-37BC-45B0-95FC-88C7AE9DA259}" presName="rootComposite" presStyleCnt="0"/>
      <dgm:spPr/>
    </dgm:pt>
    <dgm:pt modelId="{A288A1E1-6D1A-4E3F-9E32-1AF49EFEF526}" type="pres">
      <dgm:prSet presAssocID="{D45FB41F-37BC-45B0-95FC-88C7AE9DA259}" presName="rootText" presStyleLbl="node1" presStyleIdx="1" presStyleCnt="3"/>
      <dgm:spPr/>
      <dgm:t>
        <a:bodyPr/>
        <a:lstStyle/>
        <a:p>
          <a:endParaRPr lang="en-US"/>
        </a:p>
      </dgm:t>
    </dgm:pt>
    <dgm:pt modelId="{C23B5B53-4091-40AA-B45F-DAC84541AFB1}" type="pres">
      <dgm:prSet presAssocID="{D45FB41F-37BC-45B0-95FC-88C7AE9DA259}" presName="rootConnector" presStyleLbl="node1" presStyleIdx="1" presStyleCnt="3"/>
      <dgm:spPr/>
      <dgm:t>
        <a:bodyPr/>
        <a:lstStyle/>
        <a:p>
          <a:endParaRPr lang="en-US"/>
        </a:p>
      </dgm:t>
    </dgm:pt>
    <dgm:pt modelId="{B4C9A9DE-E5CA-4DF9-82B7-98A78C6A14CA}" type="pres">
      <dgm:prSet presAssocID="{D45FB41F-37BC-45B0-95FC-88C7AE9DA259}" presName="childShape" presStyleCnt="0"/>
      <dgm:spPr/>
    </dgm:pt>
    <dgm:pt modelId="{8174EE60-0377-4008-8E21-97CF4D814047}" type="pres">
      <dgm:prSet presAssocID="{1DDE20E4-804F-4DF5-A902-BDCAE04C489F}" presName="Name13" presStyleLbl="parChTrans1D2" presStyleIdx="2" presStyleCnt="6"/>
      <dgm:spPr/>
      <dgm:t>
        <a:bodyPr/>
        <a:lstStyle/>
        <a:p>
          <a:endParaRPr lang="en-US"/>
        </a:p>
      </dgm:t>
    </dgm:pt>
    <dgm:pt modelId="{09292DA7-CF00-412E-840C-AE43490F7B7C}" type="pres">
      <dgm:prSet presAssocID="{85E87BD6-D0E1-4A73-B2C0-EA3C80C1CEB5}" presName="childText" presStyleLbl="bgAcc1" presStyleIdx="2" presStyleCnt="6">
        <dgm:presLayoutVars>
          <dgm:bulletEnabled val="1"/>
        </dgm:presLayoutVars>
      </dgm:prSet>
      <dgm:spPr/>
      <dgm:t>
        <a:bodyPr/>
        <a:lstStyle/>
        <a:p>
          <a:endParaRPr lang="en-US"/>
        </a:p>
      </dgm:t>
    </dgm:pt>
    <dgm:pt modelId="{4071984D-D708-4574-AE5D-5B23778B36B5}" type="pres">
      <dgm:prSet presAssocID="{A6A93F64-4F10-4103-BC9E-8468175E0554}" presName="Name13" presStyleLbl="parChTrans1D2" presStyleIdx="3" presStyleCnt="6"/>
      <dgm:spPr/>
      <dgm:t>
        <a:bodyPr/>
        <a:lstStyle/>
        <a:p>
          <a:endParaRPr lang="en-US"/>
        </a:p>
      </dgm:t>
    </dgm:pt>
    <dgm:pt modelId="{86A6CE7F-F53A-4873-96CB-E5735EF4010E}" type="pres">
      <dgm:prSet presAssocID="{CA0BEE10-0FE2-452E-A8AD-2C8F9D6BBB3C}" presName="childText" presStyleLbl="bgAcc1" presStyleIdx="3" presStyleCnt="6">
        <dgm:presLayoutVars>
          <dgm:bulletEnabled val="1"/>
        </dgm:presLayoutVars>
      </dgm:prSet>
      <dgm:spPr/>
      <dgm:t>
        <a:bodyPr/>
        <a:lstStyle/>
        <a:p>
          <a:endParaRPr lang="en-US"/>
        </a:p>
      </dgm:t>
    </dgm:pt>
    <dgm:pt modelId="{C420B171-FB01-40EA-9553-2CBC272BE899}" type="pres">
      <dgm:prSet presAssocID="{F010702A-3EC0-491D-A0C0-F483FFFE460A}" presName="root" presStyleCnt="0"/>
      <dgm:spPr/>
    </dgm:pt>
    <dgm:pt modelId="{E4A8BA47-9755-4C61-A863-16204597FFDB}" type="pres">
      <dgm:prSet presAssocID="{F010702A-3EC0-491D-A0C0-F483FFFE460A}" presName="rootComposite" presStyleCnt="0"/>
      <dgm:spPr/>
    </dgm:pt>
    <dgm:pt modelId="{AC07E17A-700A-4861-80F7-C173D3202B4D}" type="pres">
      <dgm:prSet presAssocID="{F010702A-3EC0-491D-A0C0-F483FFFE460A}" presName="rootText" presStyleLbl="node1" presStyleIdx="2" presStyleCnt="3"/>
      <dgm:spPr/>
      <dgm:t>
        <a:bodyPr/>
        <a:lstStyle/>
        <a:p>
          <a:endParaRPr lang="en-US"/>
        </a:p>
      </dgm:t>
    </dgm:pt>
    <dgm:pt modelId="{206F0188-81BF-45C6-8E1B-9BF04544A06A}" type="pres">
      <dgm:prSet presAssocID="{F010702A-3EC0-491D-A0C0-F483FFFE460A}" presName="rootConnector" presStyleLbl="node1" presStyleIdx="2" presStyleCnt="3"/>
      <dgm:spPr/>
      <dgm:t>
        <a:bodyPr/>
        <a:lstStyle/>
        <a:p>
          <a:endParaRPr lang="en-US"/>
        </a:p>
      </dgm:t>
    </dgm:pt>
    <dgm:pt modelId="{D472FC59-D512-4FC4-A735-BC6B61EC361B}" type="pres">
      <dgm:prSet presAssocID="{F010702A-3EC0-491D-A0C0-F483FFFE460A}" presName="childShape" presStyleCnt="0"/>
      <dgm:spPr/>
    </dgm:pt>
    <dgm:pt modelId="{3940B49E-7A2B-41B4-AAF8-042DE6A04675}" type="pres">
      <dgm:prSet presAssocID="{F8E37FF0-20BE-4CC8-895E-9335F95781D1}" presName="Name13" presStyleLbl="parChTrans1D2" presStyleIdx="4" presStyleCnt="6"/>
      <dgm:spPr/>
      <dgm:t>
        <a:bodyPr/>
        <a:lstStyle/>
        <a:p>
          <a:endParaRPr lang="en-US"/>
        </a:p>
      </dgm:t>
    </dgm:pt>
    <dgm:pt modelId="{E6690BE0-983A-4D87-BF5E-1B79F6E12B0E}" type="pres">
      <dgm:prSet presAssocID="{6E2B2CBA-89B2-4179-A4A1-BA3A127F083D}" presName="childText" presStyleLbl="bgAcc1" presStyleIdx="4" presStyleCnt="6">
        <dgm:presLayoutVars>
          <dgm:bulletEnabled val="1"/>
        </dgm:presLayoutVars>
      </dgm:prSet>
      <dgm:spPr/>
      <dgm:t>
        <a:bodyPr/>
        <a:lstStyle/>
        <a:p>
          <a:endParaRPr lang="en-US"/>
        </a:p>
      </dgm:t>
    </dgm:pt>
    <dgm:pt modelId="{199FB444-4659-4110-AAA7-5433FE5CEB68}" type="pres">
      <dgm:prSet presAssocID="{C22D2FB0-1FAC-4CCF-9B12-FAB2F113B59D}" presName="Name13" presStyleLbl="parChTrans1D2" presStyleIdx="5" presStyleCnt="6"/>
      <dgm:spPr/>
      <dgm:t>
        <a:bodyPr/>
        <a:lstStyle/>
        <a:p>
          <a:endParaRPr lang="en-US"/>
        </a:p>
      </dgm:t>
    </dgm:pt>
    <dgm:pt modelId="{953D57BB-3EAA-43AF-A2A3-4550B15FA85E}" type="pres">
      <dgm:prSet presAssocID="{11885C59-1915-417D-BAEF-7AF54295FD2F}" presName="childText" presStyleLbl="bgAcc1" presStyleIdx="5" presStyleCnt="6">
        <dgm:presLayoutVars>
          <dgm:bulletEnabled val="1"/>
        </dgm:presLayoutVars>
      </dgm:prSet>
      <dgm:spPr/>
      <dgm:t>
        <a:bodyPr/>
        <a:lstStyle/>
        <a:p>
          <a:endParaRPr lang="en-US"/>
        </a:p>
      </dgm:t>
    </dgm:pt>
  </dgm:ptLst>
  <dgm:cxnLst>
    <dgm:cxn modelId="{715E4BEA-EE61-413B-BD14-9B4D879E70E9}" type="presOf" srcId="{72F60E71-3116-41E3-A67D-90D0DD16159B}" destId="{D13CC026-8199-4288-932B-05F6A525BDCA}" srcOrd="0" destOrd="0" presId="urn:microsoft.com/office/officeart/2005/8/layout/hierarchy3"/>
    <dgm:cxn modelId="{F36AC153-2613-4ACD-8612-4DDECAE08595}" type="presOf" srcId="{CC4ABD38-0F93-4913-9588-25D675B04489}" destId="{9E85EDD8-E94D-4469-9B6E-3CE66C7CEB1F}" srcOrd="1" destOrd="0" presId="urn:microsoft.com/office/officeart/2005/8/layout/hierarchy3"/>
    <dgm:cxn modelId="{C12C2670-34FC-49A7-AC02-F8A9F63AF447}" type="presOf" srcId="{F8E37FF0-20BE-4CC8-895E-9335F95781D1}" destId="{3940B49E-7A2B-41B4-AAF8-042DE6A04675}" srcOrd="0" destOrd="0" presId="urn:microsoft.com/office/officeart/2005/8/layout/hierarchy3"/>
    <dgm:cxn modelId="{6DF8FD1B-4773-4E33-9277-9AA425A3A686}" type="presOf" srcId="{CC4ABD38-0F93-4913-9588-25D675B04489}" destId="{1289AB92-5679-4E61-BECA-FEEE6731A7C1}" srcOrd="0" destOrd="0" presId="urn:microsoft.com/office/officeart/2005/8/layout/hierarchy3"/>
    <dgm:cxn modelId="{88D6EBBE-D04D-490B-AE9A-264B89E74701}" srcId="{D45FB41F-37BC-45B0-95FC-88C7AE9DA259}" destId="{CA0BEE10-0FE2-452E-A8AD-2C8F9D6BBB3C}" srcOrd="1" destOrd="0" parTransId="{A6A93F64-4F10-4103-BC9E-8468175E0554}" sibTransId="{EE061592-D84A-49EB-AE57-3131E955ADB5}"/>
    <dgm:cxn modelId="{DD896A73-5FE4-4ECF-BFE8-578DCB07FDDB}" type="presOf" srcId="{A60A42BE-AFDA-471B-8394-49A91959C100}" destId="{2C0D9EFB-97C3-41F2-AEA3-12468C55709C}" srcOrd="0" destOrd="0" presId="urn:microsoft.com/office/officeart/2005/8/layout/hierarchy3"/>
    <dgm:cxn modelId="{17EC6A9D-560C-4BEB-A21F-EF8F8FB79434}" type="presOf" srcId="{36BEAB05-BE10-4623-8298-9AC1B02F6141}" destId="{8E5626DC-98A5-48DF-BE69-DCC32C98660C}" srcOrd="0" destOrd="0" presId="urn:microsoft.com/office/officeart/2005/8/layout/hierarchy3"/>
    <dgm:cxn modelId="{673A6376-E792-48A3-8D05-439FF8762A71}" type="presOf" srcId="{1DDE20E4-804F-4DF5-A902-BDCAE04C489F}" destId="{8174EE60-0377-4008-8E21-97CF4D814047}" srcOrd="0" destOrd="0" presId="urn:microsoft.com/office/officeart/2005/8/layout/hierarchy3"/>
    <dgm:cxn modelId="{F630C8DF-EB33-49D4-8B33-403E68524829}" srcId="{CC4ABD38-0F93-4913-9588-25D675B04489}" destId="{36BEAB05-BE10-4623-8298-9AC1B02F6141}" srcOrd="1" destOrd="0" parTransId="{A60A42BE-AFDA-471B-8394-49A91959C100}" sibTransId="{A69BF971-6671-4899-AB1F-F471A482CE08}"/>
    <dgm:cxn modelId="{2B56BB11-FDC2-4888-A216-B782EAF1C7CF}" type="presOf" srcId="{959B78A7-99E7-43C8-BA77-C8562F12B71F}" destId="{8364022D-CD72-477E-BC90-50D1BF3BBD85}" srcOrd="0" destOrd="0" presId="urn:microsoft.com/office/officeart/2005/8/layout/hierarchy3"/>
    <dgm:cxn modelId="{2F8CDC33-724A-4C75-9A67-0324CEAF55D7}" type="presOf" srcId="{9DD5BC81-C206-4336-BA6C-A875D16DDD29}" destId="{5CA45494-DA03-4458-984F-DFB696AD888B}" srcOrd="0" destOrd="0" presId="urn:microsoft.com/office/officeart/2005/8/layout/hierarchy3"/>
    <dgm:cxn modelId="{8B3A5771-8E4D-4E05-A1E1-AD8CEF843330}" srcId="{959B78A7-99E7-43C8-BA77-C8562F12B71F}" destId="{F010702A-3EC0-491D-A0C0-F483FFFE460A}" srcOrd="2" destOrd="0" parTransId="{481D5BE7-9C05-4D9F-8B4B-AE8189F862A5}" sibTransId="{69B9D838-B588-4DB7-A49B-AA25F36FA742}"/>
    <dgm:cxn modelId="{72E76F55-22DE-48E5-A8FD-2046B89BD508}" type="presOf" srcId="{6E2B2CBA-89B2-4179-A4A1-BA3A127F083D}" destId="{E6690BE0-983A-4D87-BF5E-1B79F6E12B0E}" srcOrd="0" destOrd="0" presId="urn:microsoft.com/office/officeart/2005/8/layout/hierarchy3"/>
    <dgm:cxn modelId="{EECF2537-C76B-4534-AA6E-71BEC5A29B8E}" srcId="{F010702A-3EC0-491D-A0C0-F483FFFE460A}" destId="{11885C59-1915-417D-BAEF-7AF54295FD2F}" srcOrd="1" destOrd="0" parTransId="{C22D2FB0-1FAC-4CCF-9B12-FAB2F113B59D}" sibTransId="{80D8449B-CC49-4414-9027-2183F91B2E3A}"/>
    <dgm:cxn modelId="{B36635C4-CB0A-4ADD-9458-6223FB941951}" srcId="{F010702A-3EC0-491D-A0C0-F483FFFE460A}" destId="{6E2B2CBA-89B2-4179-A4A1-BA3A127F083D}" srcOrd="0" destOrd="0" parTransId="{F8E37FF0-20BE-4CC8-895E-9335F95781D1}" sibTransId="{296164E3-3EF5-4DB3-90AE-82C15D5A7253}"/>
    <dgm:cxn modelId="{843F7A49-02AF-4B8E-B982-6A5E31901916}" type="presOf" srcId="{CA0BEE10-0FE2-452E-A8AD-2C8F9D6BBB3C}" destId="{86A6CE7F-F53A-4873-96CB-E5735EF4010E}" srcOrd="0" destOrd="0" presId="urn:microsoft.com/office/officeart/2005/8/layout/hierarchy3"/>
    <dgm:cxn modelId="{94CFCDC9-44C9-4D22-BD20-88E01AC9C5E3}" srcId="{959B78A7-99E7-43C8-BA77-C8562F12B71F}" destId="{CC4ABD38-0F93-4913-9588-25D675B04489}" srcOrd="0" destOrd="0" parTransId="{9A54A900-515D-409D-994C-7A6E126BFF3E}" sibTransId="{5A8A062F-8418-40A0-A73E-AB99172FA829}"/>
    <dgm:cxn modelId="{CA59607D-D20D-42E5-B66A-3573A0881606}" srcId="{959B78A7-99E7-43C8-BA77-C8562F12B71F}" destId="{D45FB41F-37BC-45B0-95FC-88C7AE9DA259}" srcOrd="1" destOrd="0" parTransId="{CBC794F6-AEB9-46B8-916B-8EC3AC03D72C}" sibTransId="{E15BCDD1-5743-4AE7-8AB4-54016B1E9730}"/>
    <dgm:cxn modelId="{A4890D4A-A4C9-416E-8F8F-5D4D763E8FE7}" type="presOf" srcId="{F010702A-3EC0-491D-A0C0-F483FFFE460A}" destId="{AC07E17A-700A-4861-80F7-C173D3202B4D}" srcOrd="0" destOrd="0" presId="urn:microsoft.com/office/officeart/2005/8/layout/hierarchy3"/>
    <dgm:cxn modelId="{AE6448C6-2CBD-456C-8482-1858570D86D4}" type="presOf" srcId="{C22D2FB0-1FAC-4CCF-9B12-FAB2F113B59D}" destId="{199FB444-4659-4110-AAA7-5433FE5CEB68}" srcOrd="0" destOrd="0" presId="urn:microsoft.com/office/officeart/2005/8/layout/hierarchy3"/>
    <dgm:cxn modelId="{0C9DD798-5678-4121-B3C5-3CCAE11D8406}" type="presOf" srcId="{85E87BD6-D0E1-4A73-B2C0-EA3C80C1CEB5}" destId="{09292DA7-CF00-412E-840C-AE43490F7B7C}" srcOrd="0" destOrd="0" presId="urn:microsoft.com/office/officeart/2005/8/layout/hierarchy3"/>
    <dgm:cxn modelId="{3C003E57-6743-4176-9770-3A96691B8AD0}" type="presOf" srcId="{11885C59-1915-417D-BAEF-7AF54295FD2F}" destId="{953D57BB-3EAA-43AF-A2A3-4550B15FA85E}" srcOrd="0" destOrd="0" presId="urn:microsoft.com/office/officeart/2005/8/layout/hierarchy3"/>
    <dgm:cxn modelId="{8B795DC8-17B1-4FB1-AE8D-218EFAC219F9}" srcId="{D45FB41F-37BC-45B0-95FC-88C7AE9DA259}" destId="{85E87BD6-D0E1-4A73-B2C0-EA3C80C1CEB5}" srcOrd="0" destOrd="0" parTransId="{1DDE20E4-804F-4DF5-A902-BDCAE04C489F}" sibTransId="{8813A20D-BDF0-4B05-A700-EADD8202A298}"/>
    <dgm:cxn modelId="{6EB7FB0F-9AB4-4865-9E47-0CC5AB45FF01}" type="presOf" srcId="{A6A93F64-4F10-4103-BC9E-8468175E0554}" destId="{4071984D-D708-4574-AE5D-5B23778B36B5}" srcOrd="0" destOrd="0" presId="urn:microsoft.com/office/officeart/2005/8/layout/hierarchy3"/>
    <dgm:cxn modelId="{EC57468C-49C2-4619-ADC0-CBB19FC20BAF}" type="presOf" srcId="{D45FB41F-37BC-45B0-95FC-88C7AE9DA259}" destId="{C23B5B53-4091-40AA-B45F-DAC84541AFB1}" srcOrd="1" destOrd="0" presId="urn:microsoft.com/office/officeart/2005/8/layout/hierarchy3"/>
    <dgm:cxn modelId="{399DC8B5-94B5-4A64-AC82-44641BB007D8}" srcId="{CC4ABD38-0F93-4913-9588-25D675B04489}" destId="{9DD5BC81-C206-4336-BA6C-A875D16DDD29}" srcOrd="0" destOrd="0" parTransId="{72F60E71-3116-41E3-A67D-90D0DD16159B}" sibTransId="{21EF1E89-0848-4632-93A2-041D75D0AEFD}"/>
    <dgm:cxn modelId="{03EF2D96-72C9-40D9-B6D0-30EBAA6AB184}" type="presOf" srcId="{D45FB41F-37BC-45B0-95FC-88C7AE9DA259}" destId="{A288A1E1-6D1A-4E3F-9E32-1AF49EFEF526}" srcOrd="0" destOrd="0" presId="urn:microsoft.com/office/officeart/2005/8/layout/hierarchy3"/>
    <dgm:cxn modelId="{A63E7894-9C7A-4126-BEA5-86E322012412}" type="presOf" srcId="{F010702A-3EC0-491D-A0C0-F483FFFE460A}" destId="{206F0188-81BF-45C6-8E1B-9BF04544A06A}" srcOrd="1" destOrd="0" presId="urn:microsoft.com/office/officeart/2005/8/layout/hierarchy3"/>
    <dgm:cxn modelId="{7C5133B9-570B-4463-BBE5-477DA91DF7A7}" type="presParOf" srcId="{8364022D-CD72-477E-BC90-50D1BF3BBD85}" destId="{639FF958-A0BE-41BC-9DF6-EC20E6CC7EAE}" srcOrd="0" destOrd="0" presId="urn:microsoft.com/office/officeart/2005/8/layout/hierarchy3"/>
    <dgm:cxn modelId="{22FD0B24-94A7-4E2E-9864-65E3DA2B61CD}" type="presParOf" srcId="{639FF958-A0BE-41BC-9DF6-EC20E6CC7EAE}" destId="{CF241FA6-B349-4F47-87FA-0D6B594F5006}" srcOrd="0" destOrd="0" presId="urn:microsoft.com/office/officeart/2005/8/layout/hierarchy3"/>
    <dgm:cxn modelId="{E6492ABC-1D72-460E-9268-2D45F6F129CC}" type="presParOf" srcId="{CF241FA6-B349-4F47-87FA-0D6B594F5006}" destId="{1289AB92-5679-4E61-BECA-FEEE6731A7C1}" srcOrd="0" destOrd="0" presId="urn:microsoft.com/office/officeart/2005/8/layout/hierarchy3"/>
    <dgm:cxn modelId="{7FDAA8C0-9CBD-427A-85FF-0CB4D1A656F9}" type="presParOf" srcId="{CF241FA6-B349-4F47-87FA-0D6B594F5006}" destId="{9E85EDD8-E94D-4469-9B6E-3CE66C7CEB1F}" srcOrd="1" destOrd="0" presId="urn:microsoft.com/office/officeart/2005/8/layout/hierarchy3"/>
    <dgm:cxn modelId="{98413B2D-9E6C-4F58-9805-0A4AF9C50258}" type="presParOf" srcId="{639FF958-A0BE-41BC-9DF6-EC20E6CC7EAE}" destId="{C99E78B0-36F5-4F96-8749-FC124375C63E}" srcOrd="1" destOrd="0" presId="urn:microsoft.com/office/officeart/2005/8/layout/hierarchy3"/>
    <dgm:cxn modelId="{8B7C1BBA-2D5C-44E0-99C3-6A2E3B8C8861}" type="presParOf" srcId="{C99E78B0-36F5-4F96-8749-FC124375C63E}" destId="{D13CC026-8199-4288-932B-05F6A525BDCA}" srcOrd="0" destOrd="0" presId="urn:microsoft.com/office/officeart/2005/8/layout/hierarchy3"/>
    <dgm:cxn modelId="{5B559313-C045-4E3F-8673-3ABEBD243A34}" type="presParOf" srcId="{C99E78B0-36F5-4F96-8749-FC124375C63E}" destId="{5CA45494-DA03-4458-984F-DFB696AD888B}" srcOrd="1" destOrd="0" presId="urn:microsoft.com/office/officeart/2005/8/layout/hierarchy3"/>
    <dgm:cxn modelId="{37147F43-DF24-42A9-B067-E29BE4A348A6}" type="presParOf" srcId="{C99E78B0-36F5-4F96-8749-FC124375C63E}" destId="{2C0D9EFB-97C3-41F2-AEA3-12468C55709C}" srcOrd="2" destOrd="0" presId="urn:microsoft.com/office/officeart/2005/8/layout/hierarchy3"/>
    <dgm:cxn modelId="{10CF059F-53A7-4997-A766-3B583FB11A80}" type="presParOf" srcId="{C99E78B0-36F5-4F96-8749-FC124375C63E}" destId="{8E5626DC-98A5-48DF-BE69-DCC32C98660C}" srcOrd="3" destOrd="0" presId="urn:microsoft.com/office/officeart/2005/8/layout/hierarchy3"/>
    <dgm:cxn modelId="{B821FC55-6BC3-4849-B53F-AF4FA5DCEB26}" type="presParOf" srcId="{8364022D-CD72-477E-BC90-50D1BF3BBD85}" destId="{00265E98-EE6E-4BBD-BCC2-71AD28B289EA}" srcOrd="1" destOrd="0" presId="urn:microsoft.com/office/officeart/2005/8/layout/hierarchy3"/>
    <dgm:cxn modelId="{7377F5C4-850F-4F2E-9828-16752E1EE0BC}" type="presParOf" srcId="{00265E98-EE6E-4BBD-BCC2-71AD28B289EA}" destId="{A16920E4-CE61-4FF1-A41C-4F44999ACE18}" srcOrd="0" destOrd="0" presId="urn:microsoft.com/office/officeart/2005/8/layout/hierarchy3"/>
    <dgm:cxn modelId="{BD19BCF0-0C94-4A50-AEDB-9A7549BC3284}" type="presParOf" srcId="{A16920E4-CE61-4FF1-A41C-4F44999ACE18}" destId="{A288A1E1-6D1A-4E3F-9E32-1AF49EFEF526}" srcOrd="0" destOrd="0" presId="urn:microsoft.com/office/officeart/2005/8/layout/hierarchy3"/>
    <dgm:cxn modelId="{D98A8FC4-D14D-4A21-B94B-25C816B96AC5}" type="presParOf" srcId="{A16920E4-CE61-4FF1-A41C-4F44999ACE18}" destId="{C23B5B53-4091-40AA-B45F-DAC84541AFB1}" srcOrd="1" destOrd="0" presId="urn:microsoft.com/office/officeart/2005/8/layout/hierarchy3"/>
    <dgm:cxn modelId="{CFF5A4E6-AE31-4C23-8935-24D6F7F00A51}" type="presParOf" srcId="{00265E98-EE6E-4BBD-BCC2-71AD28B289EA}" destId="{B4C9A9DE-E5CA-4DF9-82B7-98A78C6A14CA}" srcOrd="1" destOrd="0" presId="urn:microsoft.com/office/officeart/2005/8/layout/hierarchy3"/>
    <dgm:cxn modelId="{09B17792-731D-42C6-8743-345B55FD6270}" type="presParOf" srcId="{B4C9A9DE-E5CA-4DF9-82B7-98A78C6A14CA}" destId="{8174EE60-0377-4008-8E21-97CF4D814047}" srcOrd="0" destOrd="0" presId="urn:microsoft.com/office/officeart/2005/8/layout/hierarchy3"/>
    <dgm:cxn modelId="{5A09181D-C76D-4123-9C74-23201AE21448}" type="presParOf" srcId="{B4C9A9DE-E5CA-4DF9-82B7-98A78C6A14CA}" destId="{09292DA7-CF00-412E-840C-AE43490F7B7C}" srcOrd="1" destOrd="0" presId="urn:microsoft.com/office/officeart/2005/8/layout/hierarchy3"/>
    <dgm:cxn modelId="{64511D8E-C802-417E-94A8-ED3CB12CEBA7}" type="presParOf" srcId="{B4C9A9DE-E5CA-4DF9-82B7-98A78C6A14CA}" destId="{4071984D-D708-4574-AE5D-5B23778B36B5}" srcOrd="2" destOrd="0" presId="urn:microsoft.com/office/officeart/2005/8/layout/hierarchy3"/>
    <dgm:cxn modelId="{3B4E80D2-E247-4F97-8C6D-5A5BF15115E5}" type="presParOf" srcId="{B4C9A9DE-E5CA-4DF9-82B7-98A78C6A14CA}" destId="{86A6CE7F-F53A-4873-96CB-E5735EF4010E}" srcOrd="3" destOrd="0" presId="urn:microsoft.com/office/officeart/2005/8/layout/hierarchy3"/>
    <dgm:cxn modelId="{8AA394B3-81A4-4775-8505-4E7F0FDFBB38}" type="presParOf" srcId="{8364022D-CD72-477E-BC90-50D1BF3BBD85}" destId="{C420B171-FB01-40EA-9553-2CBC272BE899}" srcOrd="2" destOrd="0" presId="urn:microsoft.com/office/officeart/2005/8/layout/hierarchy3"/>
    <dgm:cxn modelId="{1DCDA894-2309-40D0-B954-B3D283704539}" type="presParOf" srcId="{C420B171-FB01-40EA-9553-2CBC272BE899}" destId="{E4A8BA47-9755-4C61-A863-16204597FFDB}" srcOrd="0" destOrd="0" presId="urn:microsoft.com/office/officeart/2005/8/layout/hierarchy3"/>
    <dgm:cxn modelId="{37F77C9B-AA69-4177-AA88-437F7A4C3ED9}" type="presParOf" srcId="{E4A8BA47-9755-4C61-A863-16204597FFDB}" destId="{AC07E17A-700A-4861-80F7-C173D3202B4D}" srcOrd="0" destOrd="0" presId="urn:microsoft.com/office/officeart/2005/8/layout/hierarchy3"/>
    <dgm:cxn modelId="{11DC81DB-6532-4F19-A486-038D47D4FE5B}" type="presParOf" srcId="{E4A8BA47-9755-4C61-A863-16204597FFDB}" destId="{206F0188-81BF-45C6-8E1B-9BF04544A06A}" srcOrd="1" destOrd="0" presId="urn:microsoft.com/office/officeart/2005/8/layout/hierarchy3"/>
    <dgm:cxn modelId="{AE1686CD-811B-4D01-A1BF-3B6C6E0BD7A0}" type="presParOf" srcId="{C420B171-FB01-40EA-9553-2CBC272BE899}" destId="{D472FC59-D512-4FC4-A735-BC6B61EC361B}" srcOrd="1" destOrd="0" presId="urn:microsoft.com/office/officeart/2005/8/layout/hierarchy3"/>
    <dgm:cxn modelId="{C62B302A-A298-46C4-9744-C097BC9A6161}" type="presParOf" srcId="{D472FC59-D512-4FC4-A735-BC6B61EC361B}" destId="{3940B49E-7A2B-41B4-AAF8-042DE6A04675}" srcOrd="0" destOrd="0" presId="urn:microsoft.com/office/officeart/2005/8/layout/hierarchy3"/>
    <dgm:cxn modelId="{365F1A76-8558-4C0E-A838-E31203537DDB}" type="presParOf" srcId="{D472FC59-D512-4FC4-A735-BC6B61EC361B}" destId="{E6690BE0-983A-4D87-BF5E-1B79F6E12B0E}" srcOrd="1" destOrd="0" presId="urn:microsoft.com/office/officeart/2005/8/layout/hierarchy3"/>
    <dgm:cxn modelId="{F3C10623-00D2-406C-930A-CC51337DE7C3}" type="presParOf" srcId="{D472FC59-D512-4FC4-A735-BC6B61EC361B}" destId="{199FB444-4659-4110-AAA7-5433FE5CEB68}" srcOrd="2" destOrd="0" presId="urn:microsoft.com/office/officeart/2005/8/layout/hierarchy3"/>
    <dgm:cxn modelId="{FEC63ECB-53C1-4443-8AF3-A28730B94F6B}" type="presParOf" srcId="{D472FC59-D512-4FC4-A735-BC6B61EC361B}" destId="{953D57BB-3EAA-43AF-A2A3-4550B15FA85E}" srcOrd="3" destOrd="0" presId="urn:microsoft.com/office/officeart/2005/8/layout/hierarchy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308F8A13-294E-43CE-825C-60A915D3B344}" type="doc">
      <dgm:prSet loTypeId="urn:microsoft.com/office/officeart/2008/layout/VerticalCircleList" loCatId="list" qsTypeId="urn:microsoft.com/office/officeart/2005/8/quickstyle/simple1" qsCatId="simple" csTypeId="urn:microsoft.com/office/officeart/2005/8/colors/accent1_2" csCatId="accent1"/>
      <dgm:spPr/>
      <dgm:t>
        <a:bodyPr/>
        <a:lstStyle/>
        <a:p>
          <a:endParaRPr lang="en-US"/>
        </a:p>
      </dgm:t>
    </dgm:pt>
    <dgm:pt modelId="{CB3A2C0B-862F-4429-ABDF-FD20FAEF9A4D}">
      <dgm:prSet/>
      <dgm:spPr/>
      <dgm:t>
        <a:bodyPr/>
        <a:lstStyle/>
        <a:p>
          <a:pPr rtl="0"/>
          <a:r>
            <a:rPr lang="en-US" b="1" smtClean="0"/>
            <a:t>New offer development</a:t>
          </a:r>
          <a:endParaRPr lang="en-US"/>
        </a:p>
      </dgm:t>
    </dgm:pt>
    <dgm:pt modelId="{46805C9B-4068-41C7-A17F-83E4FAC92209}" type="parTrans" cxnId="{69368AE9-C8F2-465F-82EE-CB2B9B1ECB84}">
      <dgm:prSet/>
      <dgm:spPr/>
      <dgm:t>
        <a:bodyPr/>
        <a:lstStyle/>
        <a:p>
          <a:endParaRPr lang="en-US"/>
        </a:p>
      </dgm:t>
    </dgm:pt>
    <dgm:pt modelId="{F284B18D-A8D2-4B3D-A4C3-36CF70AD541E}" type="sibTrans" cxnId="{69368AE9-C8F2-465F-82EE-CB2B9B1ECB84}">
      <dgm:prSet/>
      <dgm:spPr/>
      <dgm:t>
        <a:bodyPr/>
        <a:lstStyle/>
        <a:p>
          <a:endParaRPr lang="en-US"/>
        </a:p>
      </dgm:t>
    </dgm:pt>
    <dgm:pt modelId="{96C9E765-C47B-4362-A8DA-76209A64A5EE}">
      <dgm:prSet/>
      <dgm:spPr/>
      <dgm:t>
        <a:bodyPr/>
        <a:lstStyle/>
        <a:p>
          <a:pPr rtl="0"/>
          <a:r>
            <a:rPr lang="en-US" b="1" smtClean="0"/>
            <a:t>Mobile customer management solutions</a:t>
          </a:r>
          <a:endParaRPr lang="en-US"/>
        </a:p>
      </dgm:t>
    </dgm:pt>
    <dgm:pt modelId="{87EDE207-D58B-46A7-9E11-2D4B06E57B88}" type="parTrans" cxnId="{D80D3CCC-ADAF-4E4E-895C-C9607BC20B7B}">
      <dgm:prSet/>
      <dgm:spPr/>
      <dgm:t>
        <a:bodyPr/>
        <a:lstStyle/>
        <a:p>
          <a:endParaRPr lang="en-US"/>
        </a:p>
      </dgm:t>
    </dgm:pt>
    <dgm:pt modelId="{9CBA8B00-37CA-45CC-9057-E7814968E1EB}" type="sibTrans" cxnId="{D80D3CCC-ADAF-4E4E-895C-C9607BC20B7B}">
      <dgm:prSet/>
      <dgm:spPr/>
      <dgm:t>
        <a:bodyPr/>
        <a:lstStyle/>
        <a:p>
          <a:endParaRPr lang="en-US"/>
        </a:p>
      </dgm:t>
    </dgm:pt>
    <dgm:pt modelId="{96566B61-8493-4952-B118-913C890DC28C}">
      <dgm:prSet/>
      <dgm:spPr/>
      <dgm:t>
        <a:bodyPr/>
        <a:lstStyle/>
        <a:p>
          <a:pPr rtl="0"/>
          <a:r>
            <a:rPr lang="en-US" b="1" dirty="0" smtClean="0"/>
            <a:t>Routing and scheduling optimization</a:t>
          </a:r>
          <a:endParaRPr lang="en-US" dirty="0"/>
        </a:p>
      </dgm:t>
    </dgm:pt>
    <dgm:pt modelId="{1F6B0477-0558-4E32-BAE8-9CF8B012FBE6}" type="parTrans" cxnId="{0A417F49-D717-4992-8FE6-1741E01E21A8}">
      <dgm:prSet/>
      <dgm:spPr/>
      <dgm:t>
        <a:bodyPr/>
        <a:lstStyle/>
        <a:p>
          <a:endParaRPr lang="en-US"/>
        </a:p>
      </dgm:t>
    </dgm:pt>
    <dgm:pt modelId="{2C19E505-9556-415A-B205-41D5E6A2875A}" type="sibTrans" cxnId="{0A417F49-D717-4992-8FE6-1741E01E21A8}">
      <dgm:prSet/>
      <dgm:spPr/>
      <dgm:t>
        <a:bodyPr/>
        <a:lstStyle/>
        <a:p>
          <a:endParaRPr lang="en-US"/>
        </a:p>
      </dgm:t>
    </dgm:pt>
    <dgm:pt modelId="{2CC3D859-7509-4D43-8B81-42083B51ADDB}">
      <dgm:prSet/>
      <dgm:spPr/>
      <dgm:t>
        <a:bodyPr/>
        <a:lstStyle/>
        <a:p>
          <a:pPr rtl="0"/>
          <a:r>
            <a:rPr lang="en-US" b="1" smtClean="0"/>
            <a:t>People acquisition, development and management</a:t>
          </a:r>
          <a:endParaRPr lang="en-US"/>
        </a:p>
      </dgm:t>
    </dgm:pt>
    <dgm:pt modelId="{EAFF8C15-017D-4C5E-8EE5-CE4F8A9AD737}" type="parTrans" cxnId="{E2C2F208-A8EF-4308-AEF6-82F8BC10FC4C}">
      <dgm:prSet/>
      <dgm:spPr/>
      <dgm:t>
        <a:bodyPr/>
        <a:lstStyle/>
        <a:p>
          <a:endParaRPr lang="en-US"/>
        </a:p>
      </dgm:t>
    </dgm:pt>
    <dgm:pt modelId="{4CF4DC02-9747-46F0-A413-D18993593F72}" type="sibTrans" cxnId="{E2C2F208-A8EF-4308-AEF6-82F8BC10FC4C}">
      <dgm:prSet/>
      <dgm:spPr/>
      <dgm:t>
        <a:bodyPr/>
        <a:lstStyle/>
        <a:p>
          <a:endParaRPr lang="en-US"/>
        </a:p>
      </dgm:t>
    </dgm:pt>
    <dgm:pt modelId="{41D0F8C6-AB89-46D4-95AB-7942FDBA370A}">
      <dgm:prSet/>
      <dgm:spPr/>
      <dgm:t>
        <a:bodyPr/>
        <a:lstStyle/>
        <a:p>
          <a:pPr rtl="0"/>
          <a:r>
            <a:rPr lang="en-US" b="1" smtClean="0"/>
            <a:t>Pricing optimization</a:t>
          </a:r>
          <a:endParaRPr lang="en-US"/>
        </a:p>
      </dgm:t>
    </dgm:pt>
    <dgm:pt modelId="{C69A88F5-86CF-4E9F-8F24-6CCCED6E8500}" type="parTrans" cxnId="{8D334565-9513-4EE4-8F1A-E47FB96D782E}">
      <dgm:prSet/>
      <dgm:spPr/>
      <dgm:t>
        <a:bodyPr/>
        <a:lstStyle/>
        <a:p>
          <a:endParaRPr lang="en-US"/>
        </a:p>
      </dgm:t>
    </dgm:pt>
    <dgm:pt modelId="{0CF9AC7F-5AFD-4447-A10C-03151A412DE4}" type="sibTrans" cxnId="{8D334565-9513-4EE4-8F1A-E47FB96D782E}">
      <dgm:prSet/>
      <dgm:spPr/>
      <dgm:t>
        <a:bodyPr/>
        <a:lstStyle/>
        <a:p>
          <a:endParaRPr lang="en-US"/>
        </a:p>
      </dgm:t>
    </dgm:pt>
    <dgm:pt modelId="{022BDFA9-57A6-44E0-A5C0-117CAEF87990}">
      <dgm:prSet/>
      <dgm:spPr/>
      <dgm:t>
        <a:bodyPr/>
        <a:lstStyle/>
        <a:p>
          <a:pPr rtl="0"/>
          <a:r>
            <a:rPr lang="en-US" b="1" smtClean="0"/>
            <a:t>IT and Reporting capabilities</a:t>
          </a:r>
          <a:endParaRPr lang="en-US"/>
        </a:p>
      </dgm:t>
    </dgm:pt>
    <dgm:pt modelId="{88E02CFD-25CE-4E5C-9A03-7E57240A465A}" type="parTrans" cxnId="{36B0CAE9-EA61-4A21-8B74-631074275ED4}">
      <dgm:prSet/>
      <dgm:spPr/>
      <dgm:t>
        <a:bodyPr/>
        <a:lstStyle/>
        <a:p>
          <a:endParaRPr lang="en-US"/>
        </a:p>
      </dgm:t>
    </dgm:pt>
    <dgm:pt modelId="{22BA8DBC-1DAE-4F19-923B-26BE04071FB4}" type="sibTrans" cxnId="{36B0CAE9-EA61-4A21-8B74-631074275ED4}">
      <dgm:prSet/>
      <dgm:spPr/>
      <dgm:t>
        <a:bodyPr/>
        <a:lstStyle/>
        <a:p>
          <a:endParaRPr lang="en-US"/>
        </a:p>
      </dgm:t>
    </dgm:pt>
    <dgm:pt modelId="{60E4F070-0443-4EFB-9AFC-25D0ABAB41B7}" type="pres">
      <dgm:prSet presAssocID="{308F8A13-294E-43CE-825C-60A915D3B344}" presName="Name0" presStyleCnt="0">
        <dgm:presLayoutVars>
          <dgm:dir/>
        </dgm:presLayoutVars>
      </dgm:prSet>
      <dgm:spPr/>
      <dgm:t>
        <a:bodyPr/>
        <a:lstStyle/>
        <a:p>
          <a:endParaRPr lang="en-US"/>
        </a:p>
      </dgm:t>
    </dgm:pt>
    <dgm:pt modelId="{F3131EB0-D8E0-4F07-BEDF-83D0CDBBCF2F}" type="pres">
      <dgm:prSet presAssocID="{CB3A2C0B-862F-4429-ABDF-FD20FAEF9A4D}" presName="noChildren" presStyleCnt="0"/>
      <dgm:spPr/>
    </dgm:pt>
    <dgm:pt modelId="{01E93B93-6C46-46DB-871E-083F9BF4A74C}" type="pres">
      <dgm:prSet presAssocID="{CB3A2C0B-862F-4429-ABDF-FD20FAEF9A4D}" presName="gap" presStyleCnt="0"/>
      <dgm:spPr/>
    </dgm:pt>
    <dgm:pt modelId="{F19FC02D-1A94-4569-AD1E-98AA59E750B6}" type="pres">
      <dgm:prSet presAssocID="{CB3A2C0B-862F-4429-ABDF-FD20FAEF9A4D}" presName="medCircle2" presStyleLbl="vennNode1" presStyleIdx="0" presStyleCnt="6"/>
      <dgm:spPr>
        <a:solidFill>
          <a:srgbClr val="FF0000">
            <a:alpha val="50000"/>
          </a:srgbClr>
        </a:solidFill>
      </dgm:spPr>
    </dgm:pt>
    <dgm:pt modelId="{D87B2CB7-40AA-4F6B-8626-475DF8A93146}" type="pres">
      <dgm:prSet presAssocID="{CB3A2C0B-862F-4429-ABDF-FD20FAEF9A4D}" presName="txLvlOnly1" presStyleLbl="revTx" presStyleIdx="0" presStyleCnt="6"/>
      <dgm:spPr/>
      <dgm:t>
        <a:bodyPr/>
        <a:lstStyle/>
        <a:p>
          <a:endParaRPr lang="en-US"/>
        </a:p>
      </dgm:t>
    </dgm:pt>
    <dgm:pt modelId="{865B2061-8511-435D-9E5D-8FA588BB0031}" type="pres">
      <dgm:prSet presAssocID="{96C9E765-C47B-4362-A8DA-76209A64A5EE}" presName="noChildren" presStyleCnt="0"/>
      <dgm:spPr/>
    </dgm:pt>
    <dgm:pt modelId="{C5897FC7-86FD-422D-8DFA-F1DC9CD535D3}" type="pres">
      <dgm:prSet presAssocID="{96C9E765-C47B-4362-A8DA-76209A64A5EE}" presName="gap" presStyleCnt="0"/>
      <dgm:spPr/>
    </dgm:pt>
    <dgm:pt modelId="{79F529E0-CEC1-4E69-84F2-02B5CAF4AC4F}" type="pres">
      <dgm:prSet presAssocID="{96C9E765-C47B-4362-A8DA-76209A64A5EE}" presName="medCircle2" presStyleLbl="vennNode1" presStyleIdx="1" presStyleCnt="6"/>
      <dgm:spPr>
        <a:solidFill>
          <a:srgbClr val="FF0000">
            <a:alpha val="50000"/>
          </a:srgbClr>
        </a:solidFill>
      </dgm:spPr>
    </dgm:pt>
    <dgm:pt modelId="{225082E3-3EAA-42A0-A815-0FD59DDF5CF3}" type="pres">
      <dgm:prSet presAssocID="{96C9E765-C47B-4362-A8DA-76209A64A5EE}" presName="txLvlOnly1" presStyleLbl="revTx" presStyleIdx="1" presStyleCnt="6"/>
      <dgm:spPr/>
      <dgm:t>
        <a:bodyPr/>
        <a:lstStyle/>
        <a:p>
          <a:endParaRPr lang="en-US"/>
        </a:p>
      </dgm:t>
    </dgm:pt>
    <dgm:pt modelId="{42FBC86D-75F8-4397-8B5C-F080C4287497}" type="pres">
      <dgm:prSet presAssocID="{96566B61-8493-4952-B118-913C890DC28C}" presName="noChildren" presStyleCnt="0"/>
      <dgm:spPr/>
    </dgm:pt>
    <dgm:pt modelId="{BA9E19EA-E524-4293-B088-CD63F95A1B5D}" type="pres">
      <dgm:prSet presAssocID="{96566B61-8493-4952-B118-913C890DC28C}" presName="gap" presStyleCnt="0"/>
      <dgm:spPr/>
    </dgm:pt>
    <dgm:pt modelId="{B350FE56-E883-4A2B-9B5B-515B8730A93F}" type="pres">
      <dgm:prSet presAssocID="{96566B61-8493-4952-B118-913C890DC28C}" presName="medCircle2" presStyleLbl="vennNode1" presStyleIdx="2" presStyleCnt="6"/>
      <dgm:spPr>
        <a:solidFill>
          <a:srgbClr val="FF0000">
            <a:alpha val="50000"/>
          </a:srgbClr>
        </a:solidFill>
      </dgm:spPr>
    </dgm:pt>
    <dgm:pt modelId="{7FA925B1-8869-488E-BA2D-BF5191D5904A}" type="pres">
      <dgm:prSet presAssocID="{96566B61-8493-4952-B118-913C890DC28C}" presName="txLvlOnly1" presStyleLbl="revTx" presStyleIdx="2" presStyleCnt="6"/>
      <dgm:spPr/>
      <dgm:t>
        <a:bodyPr/>
        <a:lstStyle/>
        <a:p>
          <a:endParaRPr lang="en-US"/>
        </a:p>
      </dgm:t>
    </dgm:pt>
    <dgm:pt modelId="{3E37ECAA-8893-4957-A9E4-CC5FF9D2B222}" type="pres">
      <dgm:prSet presAssocID="{2CC3D859-7509-4D43-8B81-42083B51ADDB}" presName="noChildren" presStyleCnt="0"/>
      <dgm:spPr/>
    </dgm:pt>
    <dgm:pt modelId="{2AD51602-467D-40E5-8DEF-C2A4553CE420}" type="pres">
      <dgm:prSet presAssocID="{2CC3D859-7509-4D43-8B81-42083B51ADDB}" presName="gap" presStyleCnt="0"/>
      <dgm:spPr/>
    </dgm:pt>
    <dgm:pt modelId="{B584FA6D-292F-4314-A1E6-09D92758E14E}" type="pres">
      <dgm:prSet presAssocID="{2CC3D859-7509-4D43-8B81-42083B51ADDB}" presName="medCircle2" presStyleLbl="vennNode1" presStyleIdx="3" presStyleCnt="6"/>
      <dgm:spPr>
        <a:solidFill>
          <a:srgbClr val="FF0000">
            <a:alpha val="50000"/>
          </a:srgbClr>
        </a:solidFill>
      </dgm:spPr>
    </dgm:pt>
    <dgm:pt modelId="{D86A376E-381A-4054-9272-A023C6EAD0AA}" type="pres">
      <dgm:prSet presAssocID="{2CC3D859-7509-4D43-8B81-42083B51ADDB}" presName="txLvlOnly1" presStyleLbl="revTx" presStyleIdx="3" presStyleCnt="6"/>
      <dgm:spPr/>
      <dgm:t>
        <a:bodyPr/>
        <a:lstStyle/>
        <a:p>
          <a:endParaRPr lang="en-US"/>
        </a:p>
      </dgm:t>
    </dgm:pt>
    <dgm:pt modelId="{4856CE01-3093-45F1-A1CF-62050E7CAE54}" type="pres">
      <dgm:prSet presAssocID="{41D0F8C6-AB89-46D4-95AB-7942FDBA370A}" presName="noChildren" presStyleCnt="0"/>
      <dgm:spPr/>
    </dgm:pt>
    <dgm:pt modelId="{9677C5FB-8CF1-4D54-88BA-2EFE07ED0C75}" type="pres">
      <dgm:prSet presAssocID="{41D0F8C6-AB89-46D4-95AB-7942FDBA370A}" presName="gap" presStyleCnt="0"/>
      <dgm:spPr/>
    </dgm:pt>
    <dgm:pt modelId="{4F4CDCEC-BF5B-41D0-B0E0-9D1AEF7855AF}" type="pres">
      <dgm:prSet presAssocID="{41D0F8C6-AB89-46D4-95AB-7942FDBA370A}" presName="medCircle2" presStyleLbl="vennNode1" presStyleIdx="4" presStyleCnt="6"/>
      <dgm:spPr>
        <a:solidFill>
          <a:srgbClr val="FF0000">
            <a:alpha val="50000"/>
          </a:srgbClr>
        </a:solidFill>
      </dgm:spPr>
    </dgm:pt>
    <dgm:pt modelId="{E59639E1-4FC3-4395-950B-74E42269A904}" type="pres">
      <dgm:prSet presAssocID="{41D0F8C6-AB89-46D4-95AB-7942FDBA370A}" presName="txLvlOnly1" presStyleLbl="revTx" presStyleIdx="4" presStyleCnt="6"/>
      <dgm:spPr/>
      <dgm:t>
        <a:bodyPr/>
        <a:lstStyle/>
        <a:p>
          <a:endParaRPr lang="en-US"/>
        </a:p>
      </dgm:t>
    </dgm:pt>
    <dgm:pt modelId="{DF20ABB3-5F4B-4F70-982D-A102938B07DD}" type="pres">
      <dgm:prSet presAssocID="{022BDFA9-57A6-44E0-A5C0-117CAEF87990}" presName="noChildren" presStyleCnt="0"/>
      <dgm:spPr/>
    </dgm:pt>
    <dgm:pt modelId="{8469D1DA-96DD-4011-A058-977FEC1345EC}" type="pres">
      <dgm:prSet presAssocID="{022BDFA9-57A6-44E0-A5C0-117CAEF87990}" presName="gap" presStyleCnt="0"/>
      <dgm:spPr/>
    </dgm:pt>
    <dgm:pt modelId="{B1C4125E-B7D1-4445-A661-8C29AFA997C9}" type="pres">
      <dgm:prSet presAssocID="{022BDFA9-57A6-44E0-A5C0-117CAEF87990}" presName="medCircle2" presStyleLbl="vennNode1" presStyleIdx="5" presStyleCnt="6"/>
      <dgm:spPr>
        <a:solidFill>
          <a:srgbClr val="FF0000">
            <a:alpha val="50000"/>
          </a:srgbClr>
        </a:solidFill>
      </dgm:spPr>
    </dgm:pt>
    <dgm:pt modelId="{6FF37CD2-0475-460C-AFC1-B329A182DF1D}" type="pres">
      <dgm:prSet presAssocID="{022BDFA9-57A6-44E0-A5C0-117CAEF87990}" presName="txLvlOnly1" presStyleLbl="revTx" presStyleIdx="5" presStyleCnt="6"/>
      <dgm:spPr/>
      <dgm:t>
        <a:bodyPr/>
        <a:lstStyle/>
        <a:p>
          <a:endParaRPr lang="en-US"/>
        </a:p>
      </dgm:t>
    </dgm:pt>
  </dgm:ptLst>
  <dgm:cxnLst>
    <dgm:cxn modelId="{6DD5ED08-E960-45BE-A2BC-09B0878F642B}" type="presOf" srcId="{41D0F8C6-AB89-46D4-95AB-7942FDBA370A}" destId="{E59639E1-4FC3-4395-950B-74E42269A904}" srcOrd="0" destOrd="0" presId="urn:microsoft.com/office/officeart/2008/layout/VerticalCircleList"/>
    <dgm:cxn modelId="{D80D3CCC-ADAF-4E4E-895C-C9607BC20B7B}" srcId="{308F8A13-294E-43CE-825C-60A915D3B344}" destId="{96C9E765-C47B-4362-A8DA-76209A64A5EE}" srcOrd="1" destOrd="0" parTransId="{87EDE207-D58B-46A7-9E11-2D4B06E57B88}" sibTransId="{9CBA8B00-37CA-45CC-9057-E7814968E1EB}"/>
    <dgm:cxn modelId="{263CAFCF-6A57-488F-A587-F267048D0D6F}" type="presOf" srcId="{96566B61-8493-4952-B118-913C890DC28C}" destId="{7FA925B1-8869-488E-BA2D-BF5191D5904A}" srcOrd="0" destOrd="0" presId="urn:microsoft.com/office/officeart/2008/layout/VerticalCircleList"/>
    <dgm:cxn modelId="{36B0CAE9-EA61-4A21-8B74-631074275ED4}" srcId="{308F8A13-294E-43CE-825C-60A915D3B344}" destId="{022BDFA9-57A6-44E0-A5C0-117CAEF87990}" srcOrd="5" destOrd="0" parTransId="{88E02CFD-25CE-4E5C-9A03-7E57240A465A}" sibTransId="{22BA8DBC-1DAE-4F19-923B-26BE04071FB4}"/>
    <dgm:cxn modelId="{69368AE9-C8F2-465F-82EE-CB2B9B1ECB84}" srcId="{308F8A13-294E-43CE-825C-60A915D3B344}" destId="{CB3A2C0B-862F-4429-ABDF-FD20FAEF9A4D}" srcOrd="0" destOrd="0" parTransId="{46805C9B-4068-41C7-A17F-83E4FAC92209}" sibTransId="{F284B18D-A8D2-4B3D-A4C3-36CF70AD541E}"/>
    <dgm:cxn modelId="{160478AD-3747-4DD2-8093-15521F66B10F}" type="presOf" srcId="{2CC3D859-7509-4D43-8B81-42083B51ADDB}" destId="{D86A376E-381A-4054-9272-A023C6EAD0AA}" srcOrd="0" destOrd="0" presId="urn:microsoft.com/office/officeart/2008/layout/VerticalCircleList"/>
    <dgm:cxn modelId="{D271A449-B62E-402E-A5C9-9062C90E8993}" type="presOf" srcId="{CB3A2C0B-862F-4429-ABDF-FD20FAEF9A4D}" destId="{D87B2CB7-40AA-4F6B-8626-475DF8A93146}" srcOrd="0" destOrd="0" presId="urn:microsoft.com/office/officeart/2008/layout/VerticalCircleList"/>
    <dgm:cxn modelId="{0A417F49-D717-4992-8FE6-1741E01E21A8}" srcId="{308F8A13-294E-43CE-825C-60A915D3B344}" destId="{96566B61-8493-4952-B118-913C890DC28C}" srcOrd="2" destOrd="0" parTransId="{1F6B0477-0558-4E32-BAE8-9CF8B012FBE6}" sibTransId="{2C19E505-9556-415A-B205-41D5E6A2875A}"/>
    <dgm:cxn modelId="{D45B4ED8-48CE-4A0A-A890-73A6C8DA0A34}" type="presOf" srcId="{96C9E765-C47B-4362-A8DA-76209A64A5EE}" destId="{225082E3-3EAA-42A0-A815-0FD59DDF5CF3}" srcOrd="0" destOrd="0" presId="urn:microsoft.com/office/officeart/2008/layout/VerticalCircleList"/>
    <dgm:cxn modelId="{E2C2F208-A8EF-4308-AEF6-82F8BC10FC4C}" srcId="{308F8A13-294E-43CE-825C-60A915D3B344}" destId="{2CC3D859-7509-4D43-8B81-42083B51ADDB}" srcOrd="3" destOrd="0" parTransId="{EAFF8C15-017D-4C5E-8EE5-CE4F8A9AD737}" sibTransId="{4CF4DC02-9747-46F0-A413-D18993593F72}"/>
    <dgm:cxn modelId="{AB6FC7A4-90B1-47A6-A0E1-8C586A864C8D}" type="presOf" srcId="{022BDFA9-57A6-44E0-A5C0-117CAEF87990}" destId="{6FF37CD2-0475-460C-AFC1-B329A182DF1D}" srcOrd="0" destOrd="0" presId="urn:microsoft.com/office/officeart/2008/layout/VerticalCircleList"/>
    <dgm:cxn modelId="{38397BDA-5BF4-4527-825A-9E3581A29F37}" type="presOf" srcId="{308F8A13-294E-43CE-825C-60A915D3B344}" destId="{60E4F070-0443-4EFB-9AFC-25D0ABAB41B7}" srcOrd="0" destOrd="0" presId="urn:microsoft.com/office/officeart/2008/layout/VerticalCircleList"/>
    <dgm:cxn modelId="{8D334565-9513-4EE4-8F1A-E47FB96D782E}" srcId="{308F8A13-294E-43CE-825C-60A915D3B344}" destId="{41D0F8C6-AB89-46D4-95AB-7942FDBA370A}" srcOrd="4" destOrd="0" parTransId="{C69A88F5-86CF-4E9F-8F24-6CCCED6E8500}" sibTransId="{0CF9AC7F-5AFD-4447-A10C-03151A412DE4}"/>
    <dgm:cxn modelId="{D987955D-296C-4888-9710-70C040AC6948}" type="presParOf" srcId="{60E4F070-0443-4EFB-9AFC-25D0ABAB41B7}" destId="{F3131EB0-D8E0-4F07-BEDF-83D0CDBBCF2F}" srcOrd="0" destOrd="0" presId="urn:microsoft.com/office/officeart/2008/layout/VerticalCircleList"/>
    <dgm:cxn modelId="{B19EFFB7-5432-4DB1-8A06-52178B9C8F76}" type="presParOf" srcId="{F3131EB0-D8E0-4F07-BEDF-83D0CDBBCF2F}" destId="{01E93B93-6C46-46DB-871E-083F9BF4A74C}" srcOrd="0" destOrd="0" presId="urn:microsoft.com/office/officeart/2008/layout/VerticalCircleList"/>
    <dgm:cxn modelId="{83B0736D-CB3B-4F01-8CC8-E3F75D3E7E1A}" type="presParOf" srcId="{F3131EB0-D8E0-4F07-BEDF-83D0CDBBCF2F}" destId="{F19FC02D-1A94-4569-AD1E-98AA59E750B6}" srcOrd="1" destOrd="0" presId="urn:microsoft.com/office/officeart/2008/layout/VerticalCircleList"/>
    <dgm:cxn modelId="{82061782-BD88-499F-A4D0-C170DD836944}" type="presParOf" srcId="{F3131EB0-D8E0-4F07-BEDF-83D0CDBBCF2F}" destId="{D87B2CB7-40AA-4F6B-8626-475DF8A93146}" srcOrd="2" destOrd="0" presId="urn:microsoft.com/office/officeart/2008/layout/VerticalCircleList"/>
    <dgm:cxn modelId="{CF14B8E0-A431-4194-927E-BE3DA0FF4DB8}" type="presParOf" srcId="{60E4F070-0443-4EFB-9AFC-25D0ABAB41B7}" destId="{865B2061-8511-435D-9E5D-8FA588BB0031}" srcOrd="1" destOrd="0" presId="urn:microsoft.com/office/officeart/2008/layout/VerticalCircleList"/>
    <dgm:cxn modelId="{6B83A3C4-C9DC-4955-8FC9-4B149E09AD60}" type="presParOf" srcId="{865B2061-8511-435D-9E5D-8FA588BB0031}" destId="{C5897FC7-86FD-422D-8DFA-F1DC9CD535D3}" srcOrd="0" destOrd="0" presId="urn:microsoft.com/office/officeart/2008/layout/VerticalCircleList"/>
    <dgm:cxn modelId="{6FC6D01A-25BB-4E68-A258-21EE2251BB9F}" type="presParOf" srcId="{865B2061-8511-435D-9E5D-8FA588BB0031}" destId="{79F529E0-CEC1-4E69-84F2-02B5CAF4AC4F}" srcOrd="1" destOrd="0" presId="urn:microsoft.com/office/officeart/2008/layout/VerticalCircleList"/>
    <dgm:cxn modelId="{7574DD35-D457-4FFC-8624-2758AA24B67E}" type="presParOf" srcId="{865B2061-8511-435D-9E5D-8FA588BB0031}" destId="{225082E3-3EAA-42A0-A815-0FD59DDF5CF3}" srcOrd="2" destOrd="0" presId="urn:microsoft.com/office/officeart/2008/layout/VerticalCircleList"/>
    <dgm:cxn modelId="{030B00C0-0DCD-4602-9768-043B8C296E6A}" type="presParOf" srcId="{60E4F070-0443-4EFB-9AFC-25D0ABAB41B7}" destId="{42FBC86D-75F8-4397-8B5C-F080C4287497}" srcOrd="2" destOrd="0" presId="urn:microsoft.com/office/officeart/2008/layout/VerticalCircleList"/>
    <dgm:cxn modelId="{25B66389-3B16-456C-8829-A681D38E4074}" type="presParOf" srcId="{42FBC86D-75F8-4397-8B5C-F080C4287497}" destId="{BA9E19EA-E524-4293-B088-CD63F95A1B5D}" srcOrd="0" destOrd="0" presId="urn:microsoft.com/office/officeart/2008/layout/VerticalCircleList"/>
    <dgm:cxn modelId="{7B511D6E-EF4D-4496-B850-26B96145086B}" type="presParOf" srcId="{42FBC86D-75F8-4397-8B5C-F080C4287497}" destId="{B350FE56-E883-4A2B-9B5B-515B8730A93F}" srcOrd="1" destOrd="0" presId="urn:microsoft.com/office/officeart/2008/layout/VerticalCircleList"/>
    <dgm:cxn modelId="{28249E11-9647-4592-AF13-74EC0AF8204E}" type="presParOf" srcId="{42FBC86D-75F8-4397-8B5C-F080C4287497}" destId="{7FA925B1-8869-488E-BA2D-BF5191D5904A}" srcOrd="2" destOrd="0" presId="urn:microsoft.com/office/officeart/2008/layout/VerticalCircleList"/>
    <dgm:cxn modelId="{84924CCD-C1BF-4494-BA5D-774616300156}" type="presParOf" srcId="{60E4F070-0443-4EFB-9AFC-25D0ABAB41B7}" destId="{3E37ECAA-8893-4957-A9E4-CC5FF9D2B222}" srcOrd="3" destOrd="0" presId="urn:microsoft.com/office/officeart/2008/layout/VerticalCircleList"/>
    <dgm:cxn modelId="{11B2886C-DB95-49BE-AC43-53EB34E22306}" type="presParOf" srcId="{3E37ECAA-8893-4957-A9E4-CC5FF9D2B222}" destId="{2AD51602-467D-40E5-8DEF-C2A4553CE420}" srcOrd="0" destOrd="0" presId="urn:microsoft.com/office/officeart/2008/layout/VerticalCircleList"/>
    <dgm:cxn modelId="{7CAEC1ED-5AC1-471A-8E76-2E08B7757FA6}" type="presParOf" srcId="{3E37ECAA-8893-4957-A9E4-CC5FF9D2B222}" destId="{B584FA6D-292F-4314-A1E6-09D92758E14E}" srcOrd="1" destOrd="0" presId="urn:microsoft.com/office/officeart/2008/layout/VerticalCircleList"/>
    <dgm:cxn modelId="{CD2DA9C8-F119-4F78-9AAD-074BC8996327}" type="presParOf" srcId="{3E37ECAA-8893-4957-A9E4-CC5FF9D2B222}" destId="{D86A376E-381A-4054-9272-A023C6EAD0AA}" srcOrd="2" destOrd="0" presId="urn:microsoft.com/office/officeart/2008/layout/VerticalCircleList"/>
    <dgm:cxn modelId="{E2A805E1-B820-4609-A80B-8FB324B5E928}" type="presParOf" srcId="{60E4F070-0443-4EFB-9AFC-25D0ABAB41B7}" destId="{4856CE01-3093-45F1-A1CF-62050E7CAE54}" srcOrd="4" destOrd="0" presId="urn:microsoft.com/office/officeart/2008/layout/VerticalCircleList"/>
    <dgm:cxn modelId="{7A1AC9C2-9E6B-4798-9280-EE3521F5C7C1}" type="presParOf" srcId="{4856CE01-3093-45F1-A1CF-62050E7CAE54}" destId="{9677C5FB-8CF1-4D54-88BA-2EFE07ED0C75}" srcOrd="0" destOrd="0" presId="urn:microsoft.com/office/officeart/2008/layout/VerticalCircleList"/>
    <dgm:cxn modelId="{F96D105F-57B3-4890-9957-86273E023D71}" type="presParOf" srcId="{4856CE01-3093-45F1-A1CF-62050E7CAE54}" destId="{4F4CDCEC-BF5B-41D0-B0E0-9D1AEF7855AF}" srcOrd="1" destOrd="0" presId="urn:microsoft.com/office/officeart/2008/layout/VerticalCircleList"/>
    <dgm:cxn modelId="{931FA0D9-1BB6-4221-B1AB-7A14D013AE2D}" type="presParOf" srcId="{4856CE01-3093-45F1-A1CF-62050E7CAE54}" destId="{E59639E1-4FC3-4395-950B-74E42269A904}" srcOrd="2" destOrd="0" presId="urn:microsoft.com/office/officeart/2008/layout/VerticalCircleList"/>
    <dgm:cxn modelId="{D94D0E04-0955-437E-B6F2-C844F6C9B940}" type="presParOf" srcId="{60E4F070-0443-4EFB-9AFC-25D0ABAB41B7}" destId="{DF20ABB3-5F4B-4F70-982D-A102938B07DD}" srcOrd="5" destOrd="0" presId="urn:microsoft.com/office/officeart/2008/layout/VerticalCircleList"/>
    <dgm:cxn modelId="{F216BF94-DDC5-4739-A181-94402477BDC9}" type="presParOf" srcId="{DF20ABB3-5F4B-4F70-982D-A102938B07DD}" destId="{8469D1DA-96DD-4011-A058-977FEC1345EC}" srcOrd="0" destOrd="0" presId="urn:microsoft.com/office/officeart/2008/layout/VerticalCircleList"/>
    <dgm:cxn modelId="{BE0B09E1-FAA0-4189-A3B4-8F6E13C28498}" type="presParOf" srcId="{DF20ABB3-5F4B-4F70-982D-A102938B07DD}" destId="{B1C4125E-B7D1-4445-A661-8C29AFA997C9}" srcOrd="1" destOrd="0" presId="urn:microsoft.com/office/officeart/2008/layout/VerticalCircleList"/>
    <dgm:cxn modelId="{7C1674FD-AD31-44D3-A7FB-944857D5A96D}" type="presParOf" srcId="{DF20ABB3-5F4B-4F70-982D-A102938B07DD}" destId="{6FF37CD2-0475-460C-AFC1-B329A182DF1D}" srcOrd="2" destOrd="0" presId="urn:microsoft.com/office/officeart/2008/layout/VerticalCircle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35590DF-FEDF-4633-BFD3-D4A4395399A9}" type="doc">
      <dgm:prSet loTypeId="urn:microsoft.com/office/officeart/2005/8/layout/radial6" loCatId="cycle" qsTypeId="urn:microsoft.com/office/officeart/2005/8/quickstyle/simple1" qsCatId="simple" csTypeId="urn:microsoft.com/office/officeart/2005/8/colors/accent1_2" csCatId="accent1" phldr="1"/>
      <dgm:spPr/>
      <dgm:t>
        <a:bodyPr/>
        <a:lstStyle/>
        <a:p>
          <a:endParaRPr lang="en-US"/>
        </a:p>
      </dgm:t>
    </dgm:pt>
    <dgm:pt modelId="{CB7B1E73-A911-4E3A-8FE8-2AEACE5485CF}">
      <dgm:prSet phldrT="[Text]"/>
      <dgm:spPr/>
      <dgm:t>
        <a:bodyPr/>
        <a:lstStyle/>
        <a:p>
          <a:r>
            <a:rPr lang="en-US" dirty="0" smtClean="0"/>
            <a:t>Mergers and Acquisitions</a:t>
          </a:r>
          <a:endParaRPr lang="en-US" dirty="0"/>
        </a:p>
      </dgm:t>
    </dgm:pt>
    <dgm:pt modelId="{DCDB3A6F-F492-40EC-A8CD-2ED527CC0E8C}" type="parTrans" cxnId="{002F203D-494C-4007-B309-1C114BEC82AE}">
      <dgm:prSet/>
      <dgm:spPr/>
      <dgm:t>
        <a:bodyPr/>
        <a:lstStyle/>
        <a:p>
          <a:endParaRPr lang="en-US"/>
        </a:p>
      </dgm:t>
    </dgm:pt>
    <dgm:pt modelId="{F1230128-F1D9-4AC0-A7C2-494857CF0643}" type="sibTrans" cxnId="{002F203D-494C-4007-B309-1C114BEC82AE}">
      <dgm:prSet/>
      <dgm:spPr/>
      <dgm:t>
        <a:bodyPr/>
        <a:lstStyle/>
        <a:p>
          <a:endParaRPr lang="en-US"/>
        </a:p>
      </dgm:t>
    </dgm:pt>
    <dgm:pt modelId="{BD52DC44-E197-46A9-ACA3-8BB965501E32}">
      <dgm:prSet phldrT="[Text]"/>
      <dgm:spPr/>
      <dgm:t>
        <a:bodyPr/>
        <a:lstStyle/>
        <a:p>
          <a:r>
            <a:rPr lang="en-US" dirty="0" smtClean="0"/>
            <a:t>Services and Best Practices</a:t>
          </a:r>
          <a:endParaRPr lang="en-US" dirty="0"/>
        </a:p>
      </dgm:t>
    </dgm:pt>
    <dgm:pt modelId="{E8FF2745-FB84-44FA-9977-0A05F4AD38D2}" type="parTrans" cxnId="{FB4DE0DD-9868-49C9-B661-6CA32D092163}">
      <dgm:prSet/>
      <dgm:spPr/>
      <dgm:t>
        <a:bodyPr/>
        <a:lstStyle/>
        <a:p>
          <a:endParaRPr lang="en-US"/>
        </a:p>
      </dgm:t>
    </dgm:pt>
    <dgm:pt modelId="{3BEBAEB1-B4F7-4FB2-881E-0A063D8CA0F8}" type="sibTrans" cxnId="{FB4DE0DD-9868-49C9-B661-6CA32D092163}">
      <dgm:prSet/>
      <dgm:spPr/>
      <dgm:t>
        <a:bodyPr/>
        <a:lstStyle/>
        <a:p>
          <a:endParaRPr lang="en-US"/>
        </a:p>
      </dgm:t>
    </dgm:pt>
    <dgm:pt modelId="{C4F10488-35C7-46C9-B857-418AC4BE7B64}">
      <dgm:prSet phldrT="[Text]"/>
      <dgm:spPr/>
      <dgm:t>
        <a:bodyPr/>
        <a:lstStyle/>
        <a:p>
          <a:r>
            <a:rPr lang="en-US" dirty="0" smtClean="0"/>
            <a:t>Brand and Quality</a:t>
          </a:r>
          <a:endParaRPr lang="en-US" dirty="0"/>
        </a:p>
      </dgm:t>
    </dgm:pt>
    <dgm:pt modelId="{060887D8-0E5A-436B-B7CC-CAEFD5610EB6}" type="parTrans" cxnId="{E05504DD-8617-4FA3-B605-85EF90753A7A}">
      <dgm:prSet/>
      <dgm:spPr/>
      <dgm:t>
        <a:bodyPr/>
        <a:lstStyle/>
        <a:p>
          <a:endParaRPr lang="en-US"/>
        </a:p>
      </dgm:t>
    </dgm:pt>
    <dgm:pt modelId="{D044014C-A41F-469C-8BC5-DCE561C654FA}" type="sibTrans" cxnId="{E05504DD-8617-4FA3-B605-85EF90753A7A}">
      <dgm:prSet/>
      <dgm:spPr/>
      <dgm:t>
        <a:bodyPr/>
        <a:lstStyle/>
        <a:p>
          <a:endParaRPr lang="en-US"/>
        </a:p>
      </dgm:t>
    </dgm:pt>
    <dgm:pt modelId="{8454A1D6-B866-4E64-82EB-278F259AA378}">
      <dgm:prSet phldrT="[Text]"/>
      <dgm:spPr/>
      <dgm:t>
        <a:bodyPr/>
        <a:lstStyle/>
        <a:p>
          <a:r>
            <a:rPr lang="en-US" dirty="0" smtClean="0"/>
            <a:t>Customers and Employees</a:t>
          </a:r>
          <a:endParaRPr lang="en-US" dirty="0"/>
        </a:p>
      </dgm:t>
    </dgm:pt>
    <dgm:pt modelId="{D00C061E-E8ED-4DBE-BF5F-5DC3F2B8B227}" type="parTrans" cxnId="{051D6937-275B-41B0-997B-27206646B67A}">
      <dgm:prSet/>
      <dgm:spPr/>
      <dgm:t>
        <a:bodyPr/>
        <a:lstStyle/>
        <a:p>
          <a:endParaRPr lang="en-US"/>
        </a:p>
      </dgm:t>
    </dgm:pt>
    <dgm:pt modelId="{1E1D4E9A-9BD2-4D95-BC3E-F9F5F7D56F67}" type="sibTrans" cxnId="{051D6937-275B-41B0-997B-27206646B67A}">
      <dgm:prSet/>
      <dgm:spPr/>
      <dgm:t>
        <a:bodyPr/>
        <a:lstStyle/>
        <a:p>
          <a:endParaRPr lang="en-US"/>
        </a:p>
      </dgm:t>
    </dgm:pt>
    <dgm:pt modelId="{15816E42-6DEB-4794-B55A-D5CB32319CFB}">
      <dgm:prSet phldrT="[Text]"/>
      <dgm:spPr/>
      <dgm:t>
        <a:bodyPr/>
        <a:lstStyle/>
        <a:p>
          <a:r>
            <a:rPr lang="en-US" dirty="0" smtClean="0"/>
            <a:t>Culture: Values and Beliefs</a:t>
          </a:r>
          <a:endParaRPr lang="en-US" dirty="0"/>
        </a:p>
      </dgm:t>
    </dgm:pt>
    <dgm:pt modelId="{613DB277-D167-4705-9233-AD98C9703F0A}" type="sibTrans" cxnId="{57CE203B-47F8-4E12-8A11-8AE854E4FC08}">
      <dgm:prSet/>
      <dgm:spPr/>
      <dgm:t>
        <a:bodyPr/>
        <a:lstStyle/>
        <a:p>
          <a:endParaRPr lang="en-US"/>
        </a:p>
      </dgm:t>
    </dgm:pt>
    <dgm:pt modelId="{50F71AD7-770E-438F-91A4-ED2B5BD9AE27}" type="parTrans" cxnId="{57CE203B-47F8-4E12-8A11-8AE854E4FC08}">
      <dgm:prSet/>
      <dgm:spPr/>
      <dgm:t>
        <a:bodyPr/>
        <a:lstStyle/>
        <a:p>
          <a:endParaRPr lang="en-US"/>
        </a:p>
      </dgm:t>
    </dgm:pt>
    <dgm:pt modelId="{BBEC0B6D-2CB2-47F6-903E-321AF224E9EB}" type="pres">
      <dgm:prSet presAssocID="{135590DF-FEDF-4633-BFD3-D4A4395399A9}" presName="Name0" presStyleCnt="0">
        <dgm:presLayoutVars>
          <dgm:chMax val="1"/>
          <dgm:dir/>
          <dgm:animLvl val="ctr"/>
          <dgm:resizeHandles val="exact"/>
        </dgm:presLayoutVars>
      </dgm:prSet>
      <dgm:spPr/>
      <dgm:t>
        <a:bodyPr/>
        <a:lstStyle/>
        <a:p>
          <a:endParaRPr lang="en-US"/>
        </a:p>
      </dgm:t>
    </dgm:pt>
    <dgm:pt modelId="{A019E399-1B7E-4007-BAEC-FBDCE1816BBF}" type="pres">
      <dgm:prSet presAssocID="{CB7B1E73-A911-4E3A-8FE8-2AEACE5485CF}" presName="centerShape" presStyleLbl="node0" presStyleIdx="0" presStyleCnt="1"/>
      <dgm:spPr/>
      <dgm:t>
        <a:bodyPr/>
        <a:lstStyle/>
        <a:p>
          <a:endParaRPr lang="en-US"/>
        </a:p>
      </dgm:t>
    </dgm:pt>
    <dgm:pt modelId="{C902C906-1FCC-45DE-9BFD-66604637A782}" type="pres">
      <dgm:prSet presAssocID="{BD52DC44-E197-46A9-ACA3-8BB965501E32}" presName="node" presStyleLbl="node1" presStyleIdx="0" presStyleCnt="4">
        <dgm:presLayoutVars>
          <dgm:bulletEnabled val="1"/>
        </dgm:presLayoutVars>
      </dgm:prSet>
      <dgm:spPr/>
      <dgm:t>
        <a:bodyPr/>
        <a:lstStyle/>
        <a:p>
          <a:endParaRPr lang="en-US"/>
        </a:p>
      </dgm:t>
    </dgm:pt>
    <dgm:pt modelId="{D82E7D9E-ED47-46AD-90E4-B222E9619BF7}" type="pres">
      <dgm:prSet presAssocID="{BD52DC44-E197-46A9-ACA3-8BB965501E32}" presName="dummy" presStyleCnt="0"/>
      <dgm:spPr/>
    </dgm:pt>
    <dgm:pt modelId="{FC53BE58-0A62-4440-8C3F-4A754F05A7EB}" type="pres">
      <dgm:prSet presAssocID="{3BEBAEB1-B4F7-4FB2-881E-0A063D8CA0F8}" presName="sibTrans" presStyleLbl="sibTrans2D1" presStyleIdx="0" presStyleCnt="4"/>
      <dgm:spPr/>
      <dgm:t>
        <a:bodyPr/>
        <a:lstStyle/>
        <a:p>
          <a:endParaRPr lang="en-US"/>
        </a:p>
      </dgm:t>
    </dgm:pt>
    <dgm:pt modelId="{A458301A-37CF-4CC0-A3E5-66C59B3FDEE0}" type="pres">
      <dgm:prSet presAssocID="{C4F10488-35C7-46C9-B857-418AC4BE7B64}" presName="node" presStyleLbl="node1" presStyleIdx="1" presStyleCnt="4">
        <dgm:presLayoutVars>
          <dgm:bulletEnabled val="1"/>
        </dgm:presLayoutVars>
      </dgm:prSet>
      <dgm:spPr/>
      <dgm:t>
        <a:bodyPr/>
        <a:lstStyle/>
        <a:p>
          <a:endParaRPr lang="en-US"/>
        </a:p>
      </dgm:t>
    </dgm:pt>
    <dgm:pt modelId="{B3E198F1-0D98-4662-848E-BA847080D75C}" type="pres">
      <dgm:prSet presAssocID="{C4F10488-35C7-46C9-B857-418AC4BE7B64}" presName="dummy" presStyleCnt="0"/>
      <dgm:spPr/>
    </dgm:pt>
    <dgm:pt modelId="{385917F0-4706-40D1-B7E8-E653314D56E8}" type="pres">
      <dgm:prSet presAssocID="{D044014C-A41F-469C-8BC5-DCE561C654FA}" presName="sibTrans" presStyleLbl="sibTrans2D1" presStyleIdx="1" presStyleCnt="4"/>
      <dgm:spPr/>
      <dgm:t>
        <a:bodyPr/>
        <a:lstStyle/>
        <a:p>
          <a:endParaRPr lang="en-US"/>
        </a:p>
      </dgm:t>
    </dgm:pt>
    <dgm:pt modelId="{88DACFEC-651F-43F9-870E-C07C86277E42}" type="pres">
      <dgm:prSet presAssocID="{8454A1D6-B866-4E64-82EB-278F259AA378}" presName="node" presStyleLbl="node1" presStyleIdx="2" presStyleCnt="4">
        <dgm:presLayoutVars>
          <dgm:bulletEnabled val="1"/>
        </dgm:presLayoutVars>
      </dgm:prSet>
      <dgm:spPr/>
      <dgm:t>
        <a:bodyPr/>
        <a:lstStyle/>
        <a:p>
          <a:endParaRPr lang="en-US"/>
        </a:p>
      </dgm:t>
    </dgm:pt>
    <dgm:pt modelId="{9EC24BB0-73A1-4B45-9400-173076CB3A94}" type="pres">
      <dgm:prSet presAssocID="{8454A1D6-B866-4E64-82EB-278F259AA378}" presName="dummy" presStyleCnt="0"/>
      <dgm:spPr/>
    </dgm:pt>
    <dgm:pt modelId="{2572474A-12D3-4AD7-AB25-165CF770206E}" type="pres">
      <dgm:prSet presAssocID="{1E1D4E9A-9BD2-4D95-BC3E-F9F5F7D56F67}" presName="sibTrans" presStyleLbl="sibTrans2D1" presStyleIdx="2" presStyleCnt="4"/>
      <dgm:spPr/>
      <dgm:t>
        <a:bodyPr/>
        <a:lstStyle/>
        <a:p>
          <a:endParaRPr lang="en-US"/>
        </a:p>
      </dgm:t>
    </dgm:pt>
    <dgm:pt modelId="{8A9B8E77-A424-4B96-8C93-1B3156132BFF}" type="pres">
      <dgm:prSet presAssocID="{15816E42-6DEB-4794-B55A-D5CB32319CFB}" presName="node" presStyleLbl="node1" presStyleIdx="3" presStyleCnt="4">
        <dgm:presLayoutVars>
          <dgm:bulletEnabled val="1"/>
        </dgm:presLayoutVars>
      </dgm:prSet>
      <dgm:spPr/>
      <dgm:t>
        <a:bodyPr/>
        <a:lstStyle/>
        <a:p>
          <a:endParaRPr lang="en-US"/>
        </a:p>
      </dgm:t>
    </dgm:pt>
    <dgm:pt modelId="{4DC2F3DB-02B9-401B-A0D8-F9DB7EF4E494}" type="pres">
      <dgm:prSet presAssocID="{15816E42-6DEB-4794-B55A-D5CB32319CFB}" presName="dummy" presStyleCnt="0"/>
      <dgm:spPr/>
    </dgm:pt>
    <dgm:pt modelId="{30465AAB-0D01-432E-AB97-734D2070E2D3}" type="pres">
      <dgm:prSet presAssocID="{613DB277-D167-4705-9233-AD98C9703F0A}" presName="sibTrans" presStyleLbl="sibTrans2D1" presStyleIdx="3" presStyleCnt="4"/>
      <dgm:spPr/>
      <dgm:t>
        <a:bodyPr/>
        <a:lstStyle/>
        <a:p>
          <a:endParaRPr lang="en-US"/>
        </a:p>
      </dgm:t>
    </dgm:pt>
  </dgm:ptLst>
  <dgm:cxnLst>
    <dgm:cxn modelId="{D0366A9D-AFF7-462B-BFBB-F51772A384A5}" type="presOf" srcId="{3BEBAEB1-B4F7-4FB2-881E-0A063D8CA0F8}" destId="{FC53BE58-0A62-4440-8C3F-4A754F05A7EB}" srcOrd="0" destOrd="0" presId="urn:microsoft.com/office/officeart/2005/8/layout/radial6"/>
    <dgm:cxn modelId="{85672DB9-62EB-4591-BADF-9E2F3727E68D}" type="presOf" srcId="{135590DF-FEDF-4633-BFD3-D4A4395399A9}" destId="{BBEC0B6D-2CB2-47F6-903E-321AF224E9EB}" srcOrd="0" destOrd="0" presId="urn:microsoft.com/office/officeart/2005/8/layout/radial6"/>
    <dgm:cxn modelId="{3B90CBB4-61B2-4444-B389-2E69CF49476C}" type="presOf" srcId="{613DB277-D167-4705-9233-AD98C9703F0A}" destId="{30465AAB-0D01-432E-AB97-734D2070E2D3}" srcOrd="0" destOrd="0" presId="urn:microsoft.com/office/officeart/2005/8/layout/radial6"/>
    <dgm:cxn modelId="{051D6937-275B-41B0-997B-27206646B67A}" srcId="{CB7B1E73-A911-4E3A-8FE8-2AEACE5485CF}" destId="{8454A1D6-B866-4E64-82EB-278F259AA378}" srcOrd="2" destOrd="0" parTransId="{D00C061E-E8ED-4DBE-BF5F-5DC3F2B8B227}" sibTransId="{1E1D4E9A-9BD2-4D95-BC3E-F9F5F7D56F67}"/>
    <dgm:cxn modelId="{FB4DE0DD-9868-49C9-B661-6CA32D092163}" srcId="{CB7B1E73-A911-4E3A-8FE8-2AEACE5485CF}" destId="{BD52DC44-E197-46A9-ACA3-8BB965501E32}" srcOrd="0" destOrd="0" parTransId="{E8FF2745-FB84-44FA-9977-0A05F4AD38D2}" sibTransId="{3BEBAEB1-B4F7-4FB2-881E-0A063D8CA0F8}"/>
    <dgm:cxn modelId="{E05504DD-8617-4FA3-B605-85EF90753A7A}" srcId="{CB7B1E73-A911-4E3A-8FE8-2AEACE5485CF}" destId="{C4F10488-35C7-46C9-B857-418AC4BE7B64}" srcOrd="1" destOrd="0" parTransId="{060887D8-0E5A-436B-B7CC-CAEFD5610EB6}" sibTransId="{D044014C-A41F-469C-8BC5-DCE561C654FA}"/>
    <dgm:cxn modelId="{8B4B473D-FC75-48CF-98D8-7493E50EE32E}" type="presOf" srcId="{BD52DC44-E197-46A9-ACA3-8BB965501E32}" destId="{C902C906-1FCC-45DE-9BFD-66604637A782}" srcOrd="0" destOrd="0" presId="urn:microsoft.com/office/officeart/2005/8/layout/radial6"/>
    <dgm:cxn modelId="{002F203D-494C-4007-B309-1C114BEC82AE}" srcId="{135590DF-FEDF-4633-BFD3-D4A4395399A9}" destId="{CB7B1E73-A911-4E3A-8FE8-2AEACE5485CF}" srcOrd="0" destOrd="0" parTransId="{DCDB3A6F-F492-40EC-A8CD-2ED527CC0E8C}" sibTransId="{F1230128-F1D9-4AC0-A7C2-494857CF0643}"/>
    <dgm:cxn modelId="{30989CEC-40B5-4BD0-B52D-34D8B5343785}" type="presOf" srcId="{D044014C-A41F-469C-8BC5-DCE561C654FA}" destId="{385917F0-4706-40D1-B7E8-E653314D56E8}" srcOrd="0" destOrd="0" presId="urn:microsoft.com/office/officeart/2005/8/layout/radial6"/>
    <dgm:cxn modelId="{8275D4C9-5055-4D33-BA91-7D2BE1C0726E}" type="presOf" srcId="{CB7B1E73-A911-4E3A-8FE8-2AEACE5485CF}" destId="{A019E399-1B7E-4007-BAEC-FBDCE1816BBF}" srcOrd="0" destOrd="0" presId="urn:microsoft.com/office/officeart/2005/8/layout/radial6"/>
    <dgm:cxn modelId="{5DF0F480-0F42-48F5-935F-E5CCE2AC24E8}" type="presOf" srcId="{C4F10488-35C7-46C9-B857-418AC4BE7B64}" destId="{A458301A-37CF-4CC0-A3E5-66C59B3FDEE0}" srcOrd="0" destOrd="0" presId="urn:microsoft.com/office/officeart/2005/8/layout/radial6"/>
    <dgm:cxn modelId="{21513524-1D8F-42E8-AF0D-5E80B7EE9886}" type="presOf" srcId="{1E1D4E9A-9BD2-4D95-BC3E-F9F5F7D56F67}" destId="{2572474A-12D3-4AD7-AB25-165CF770206E}" srcOrd="0" destOrd="0" presId="urn:microsoft.com/office/officeart/2005/8/layout/radial6"/>
    <dgm:cxn modelId="{57CE203B-47F8-4E12-8A11-8AE854E4FC08}" srcId="{CB7B1E73-A911-4E3A-8FE8-2AEACE5485CF}" destId="{15816E42-6DEB-4794-B55A-D5CB32319CFB}" srcOrd="3" destOrd="0" parTransId="{50F71AD7-770E-438F-91A4-ED2B5BD9AE27}" sibTransId="{613DB277-D167-4705-9233-AD98C9703F0A}"/>
    <dgm:cxn modelId="{758C58A3-EAC0-47A6-AA36-D386C6524066}" type="presOf" srcId="{15816E42-6DEB-4794-B55A-D5CB32319CFB}" destId="{8A9B8E77-A424-4B96-8C93-1B3156132BFF}" srcOrd="0" destOrd="0" presId="urn:microsoft.com/office/officeart/2005/8/layout/radial6"/>
    <dgm:cxn modelId="{45E3AB9C-B818-43A3-B065-0C94CEDC4906}" type="presOf" srcId="{8454A1D6-B866-4E64-82EB-278F259AA378}" destId="{88DACFEC-651F-43F9-870E-C07C86277E42}" srcOrd="0" destOrd="0" presId="urn:microsoft.com/office/officeart/2005/8/layout/radial6"/>
    <dgm:cxn modelId="{7E2E47DF-4EAD-4BCC-AA70-D5782E030718}" type="presParOf" srcId="{BBEC0B6D-2CB2-47F6-903E-321AF224E9EB}" destId="{A019E399-1B7E-4007-BAEC-FBDCE1816BBF}" srcOrd="0" destOrd="0" presId="urn:microsoft.com/office/officeart/2005/8/layout/radial6"/>
    <dgm:cxn modelId="{8BB06139-C21D-4239-87FF-0511E0FF5D92}" type="presParOf" srcId="{BBEC0B6D-2CB2-47F6-903E-321AF224E9EB}" destId="{C902C906-1FCC-45DE-9BFD-66604637A782}" srcOrd="1" destOrd="0" presId="urn:microsoft.com/office/officeart/2005/8/layout/radial6"/>
    <dgm:cxn modelId="{1109D2EF-C076-4C6A-98D9-E37B0EDEBDA2}" type="presParOf" srcId="{BBEC0B6D-2CB2-47F6-903E-321AF224E9EB}" destId="{D82E7D9E-ED47-46AD-90E4-B222E9619BF7}" srcOrd="2" destOrd="0" presId="urn:microsoft.com/office/officeart/2005/8/layout/radial6"/>
    <dgm:cxn modelId="{3F33CC96-5EF2-4538-BA95-30C0B966F67D}" type="presParOf" srcId="{BBEC0B6D-2CB2-47F6-903E-321AF224E9EB}" destId="{FC53BE58-0A62-4440-8C3F-4A754F05A7EB}" srcOrd="3" destOrd="0" presId="urn:microsoft.com/office/officeart/2005/8/layout/radial6"/>
    <dgm:cxn modelId="{D31EB0D4-016F-4E3B-9396-AAFE5301C57F}" type="presParOf" srcId="{BBEC0B6D-2CB2-47F6-903E-321AF224E9EB}" destId="{A458301A-37CF-4CC0-A3E5-66C59B3FDEE0}" srcOrd="4" destOrd="0" presId="urn:microsoft.com/office/officeart/2005/8/layout/radial6"/>
    <dgm:cxn modelId="{A2C26E07-2D20-4971-9AA5-6066390F8044}" type="presParOf" srcId="{BBEC0B6D-2CB2-47F6-903E-321AF224E9EB}" destId="{B3E198F1-0D98-4662-848E-BA847080D75C}" srcOrd="5" destOrd="0" presId="urn:microsoft.com/office/officeart/2005/8/layout/radial6"/>
    <dgm:cxn modelId="{865A05E1-BB68-4986-8354-512786F352D2}" type="presParOf" srcId="{BBEC0B6D-2CB2-47F6-903E-321AF224E9EB}" destId="{385917F0-4706-40D1-B7E8-E653314D56E8}" srcOrd="6" destOrd="0" presId="urn:microsoft.com/office/officeart/2005/8/layout/radial6"/>
    <dgm:cxn modelId="{080279CC-CA63-437B-B7E1-917CB4C7EFC0}" type="presParOf" srcId="{BBEC0B6D-2CB2-47F6-903E-321AF224E9EB}" destId="{88DACFEC-651F-43F9-870E-C07C86277E42}" srcOrd="7" destOrd="0" presId="urn:microsoft.com/office/officeart/2005/8/layout/radial6"/>
    <dgm:cxn modelId="{62E667D7-6984-4837-B6A3-CB496CE3715A}" type="presParOf" srcId="{BBEC0B6D-2CB2-47F6-903E-321AF224E9EB}" destId="{9EC24BB0-73A1-4B45-9400-173076CB3A94}" srcOrd="8" destOrd="0" presId="urn:microsoft.com/office/officeart/2005/8/layout/radial6"/>
    <dgm:cxn modelId="{809E6B55-3E02-4229-A89E-D8912315A675}" type="presParOf" srcId="{BBEC0B6D-2CB2-47F6-903E-321AF224E9EB}" destId="{2572474A-12D3-4AD7-AB25-165CF770206E}" srcOrd="9" destOrd="0" presId="urn:microsoft.com/office/officeart/2005/8/layout/radial6"/>
    <dgm:cxn modelId="{D992D529-55AD-443D-B6A0-562FBABFAAF0}" type="presParOf" srcId="{BBEC0B6D-2CB2-47F6-903E-321AF224E9EB}" destId="{8A9B8E77-A424-4B96-8C93-1B3156132BFF}" srcOrd="10" destOrd="0" presId="urn:microsoft.com/office/officeart/2005/8/layout/radial6"/>
    <dgm:cxn modelId="{EFBC4A12-A59D-4372-902A-CFC37A211C09}" type="presParOf" srcId="{BBEC0B6D-2CB2-47F6-903E-321AF224E9EB}" destId="{4DC2F3DB-02B9-401B-A0D8-F9DB7EF4E494}" srcOrd="11" destOrd="0" presId="urn:microsoft.com/office/officeart/2005/8/layout/radial6"/>
    <dgm:cxn modelId="{343C1ADC-F87F-4A59-8764-6D350C8B37C8}" type="presParOf" srcId="{BBEC0B6D-2CB2-47F6-903E-321AF224E9EB}" destId="{30465AAB-0D01-432E-AB97-734D2070E2D3}" srcOrd="12" destOrd="0" presId="urn:microsoft.com/office/officeart/2005/8/layout/radial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0A24EC86-E107-4156-9471-06E07C47775F}"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EF433153-FEA4-4A0E-9F9C-2169238FF0E0}">
      <dgm:prSet custT="1"/>
      <dgm:spPr>
        <a:solidFill>
          <a:srgbClr val="FF0000"/>
        </a:solidFill>
      </dgm:spPr>
      <dgm:t>
        <a:bodyPr/>
        <a:lstStyle/>
        <a:p>
          <a:pPr rtl="0"/>
          <a:r>
            <a:rPr lang="en-US" sz="4400" u="sng" dirty="0" smtClean="0">
              <a:solidFill>
                <a:schemeClr val="tx1"/>
              </a:solidFill>
            </a:rPr>
            <a:t>P&amp;L’s</a:t>
          </a:r>
          <a:endParaRPr lang="en-US" sz="4400" dirty="0">
            <a:solidFill>
              <a:schemeClr val="tx1"/>
            </a:solidFill>
          </a:endParaRPr>
        </a:p>
      </dgm:t>
    </dgm:pt>
    <dgm:pt modelId="{22C2783C-6B61-4481-AAD2-6183298F176B}" type="parTrans" cxnId="{DCBAAF64-A630-4A44-9E27-A5584B8C0132}">
      <dgm:prSet/>
      <dgm:spPr/>
      <dgm:t>
        <a:bodyPr/>
        <a:lstStyle/>
        <a:p>
          <a:endParaRPr lang="en-US"/>
        </a:p>
      </dgm:t>
    </dgm:pt>
    <dgm:pt modelId="{28D0A981-391D-49EA-A6D7-1C4C059EEC6F}" type="sibTrans" cxnId="{DCBAAF64-A630-4A44-9E27-A5584B8C0132}">
      <dgm:prSet/>
      <dgm:spPr/>
      <dgm:t>
        <a:bodyPr/>
        <a:lstStyle/>
        <a:p>
          <a:endParaRPr lang="en-US"/>
        </a:p>
      </dgm:t>
    </dgm:pt>
    <dgm:pt modelId="{8A87AE3A-79AD-4393-84C4-64D7BE86B394}">
      <dgm:prSet custT="1"/>
      <dgm:spPr>
        <a:solidFill>
          <a:srgbClr val="FF0000">
            <a:alpha val="90000"/>
          </a:srgbClr>
        </a:solidFill>
      </dgm:spPr>
      <dgm:t>
        <a:bodyPr/>
        <a:lstStyle/>
        <a:p>
          <a:pPr rtl="0"/>
          <a:r>
            <a:rPr lang="en-US" sz="1800" dirty="0" smtClean="0"/>
            <a:t>Cost of Goods Sold (COGS) = Payroll, Chemical Cost and Fleet Cost</a:t>
          </a:r>
          <a:endParaRPr lang="en-US" sz="1800" dirty="0"/>
        </a:p>
      </dgm:t>
    </dgm:pt>
    <dgm:pt modelId="{DBBA2793-CE4A-4681-B5B3-9B51FD358DC2}" type="parTrans" cxnId="{603480C9-A7DB-4D24-A80E-BBD5A56E4918}">
      <dgm:prSet/>
      <dgm:spPr/>
      <dgm:t>
        <a:bodyPr/>
        <a:lstStyle/>
        <a:p>
          <a:endParaRPr lang="en-US"/>
        </a:p>
      </dgm:t>
    </dgm:pt>
    <dgm:pt modelId="{B5BE48A9-ACBD-445D-B69C-8BCFA651CE1D}" type="sibTrans" cxnId="{603480C9-A7DB-4D24-A80E-BBD5A56E4918}">
      <dgm:prSet/>
      <dgm:spPr/>
      <dgm:t>
        <a:bodyPr/>
        <a:lstStyle/>
        <a:p>
          <a:endParaRPr lang="en-US"/>
        </a:p>
      </dgm:t>
    </dgm:pt>
    <dgm:pt modelId="{08BAA5FE-B460-4A6E-9DF7-AF75BD7F6305}">
      <dgm:prSet custT="1"/>
      <dgm:spPr>
        <a:solidFill>
          <a:srgbClr val="FF0000">
            <a:alpha val="90000"/>
          </a:srgbClr>
        </a:solidFill>
      </dgm:spPr>
      <dgm:t>
        <a:bodyPr/>
        <a:lstStyle/>
        <a:p>
          <a:pPr rtl="0"/>
          <a:r>
            <a:rPr lang="en-US" sz="1800" dirty="0" smtClean="0"/>
            <a:t>Year over Year Growth</a:t>
          </a:r>
          <a:endParaRPr lang="en-US" sz="1800" dirty="0"/>
        </a:p>
      </dgm:t>
    </dgm:pt>
    <dgm:pt modelId="{0F3188BF-D272-4484-8B48-D7A34980D477}" type="parTrans" cxnId="{794571D5-E967-4215-90D0-ADD601C9A839}">
      <dgm:prSet/>
      <dgm:spPr/>
      <dgm:t>
        <a:bodyPr/>
        <a:lstStyle/>
        <a:p>
          <a:endParaRPr lang="en-US"/>
        </a:p>
      </dgm:t>
    </dgm:pt>
    <dgm:pt modelId="{0F92052C-34D2-402B-B4FE-A4E699F2B593}" type="sibTrans" cxnId="{794571D5-E967-4215-90D0-ADD601C9A839}">
      <dgm:prSet/>
      <dgm:spPr/>
      <dgm:t>
        <a:bodyPr/>
        <a:lstStyle/>
        <a:p>
          <a:endParaRPr lang="en-US"/>
        </a:p>
      </dgm:t>
    </dgm:pt>
    <dgm:pt modelId="{BD455EAA-B951-4341-80C8-1D44243778FD}">
      <dgm:prSet custT="1"/>
      <dgm:spPr>
        <a:solidFill>
          <a:srgbClr val="FF0000">
            <a:alpha val="90000"/>
          </a:srgbClr>
        </a:solidFill>
      </dgm:spPr>
      <dgm:t>
        <a:bodyPr/>
        <a:lstStyle/>
        <a:p>
          <a:pPr rtl="0"/>
          <a:r>
            <a:rPr lang="en-US" sz="1800" dirty="0" smtClean="0"/>
            <a:t>Year over Year Profit</a:t>
          </a:r>
          <a:endParaRPr lang="en-US" sz="1800" dirty="0"/>
        </a:p>
      </dgm:t>
    </dgm:pt>
    <dgm:pt modelId="{5BBAE67E-2CA1-41A2-B24F-1AF23BD50BE0}" type="parTrans" cxnId="{A616FE46-BF0F-4D53-BC9E-60DFE644A2AF}">
      <dgm:prSet/>
      <dgm:spPr/>
      <dgm:t>
        <a:bodyPr/>
        <a:lstStyle/>
        <a:p>
          <a:endParaRPr lang="en-US"/>
        </a:p>
      </dgm:t>
    </dgm:pt>
    <dgm:pt modelId="{333CBB86-53D3-40E9-A66D-FFC1FA2661BA}" type="sibTrans" cxnId="{A616FE46-BF0F-4D53-BC9E-60DFE644A2AF}">
      <dgm:prSet/>
      <dgm:spPr/>
      <dgm:t>
        <a:bodyPr/>
        <a:lstStyle/>
        <a:p>
          <a:endParaRPr lang="en-US"/>
        </a:p>
      </dgm:t>
    </dgm:pt>
    <dgm:pt modelId="{586F4BAD-6119-4752-B822-FAC3EA7823C1}">
      <dgm:prSet custT="1"/>
      <dgm:spPr>
        <a:solidFill>
          <a:srgbClr val="FF0000">
            <a:alpha val="90000"/>
          </a:srgbClr>
        </a:solidFill>
      </dgm:spPr>
      <dgm:t>
        <a:bodyPr/>
        <a:lstStyle/>
        <a:p>
          <a:pPr rtl="0"/>
          <a:r>
            <a:rPr lang="en-US" sz="1800" dirty="0" smtClean="0"/>
            <a:t>Verifiable “Owner Adjustments”</a:t>
          </a:r>
          <a:endParaRPr lang="en-US" sz="1800" dirty="0"/>
        </a:p>
      </dgm:t>
    </dgm:pt>
    <dgm:pt modelId="{3D70A775-FEFE-48F4-B106-F70A48A8BD49}" type="parTrans" cxnId="{4B4E8259-4D2C-48DD-9173-1CCFD20D1449}">
      <dgm:prSet/>
      <dgm:spPr/>
      <dgm:t>
        <a:bodyPr/>
        <a:lstStyle/>
        <a:p>
          <a:endParaRPr lang="en-US"/>
        </a:p>
      </dgm:t>
    </dgm:pt>
    <dgm:pt modelId="{A0013E2B-7233-4E43-8CB6-104B44BE69A1}" type="sibTrans" cxnId="{4B4E8259-4D2C-48DD-9173-1CCFD20D1449}">
      <dgm:prSet/>
      <dgm:spPr/>
      <dgm:t>
        <a:bodyPr/>
        <a:lstStyle/>
        <a:p>
          <a:endParaRPr lang="en-US"/>
        </a:p>
      </dgm:t>
    </dgm:pt>
    <dgm:pt modelId="{F8E5876D-50B6-4E7C-8EED-FF3CFE0A136B}">
      <dgm:prSet custT="1"/>
      <dgm:spPr>
        <a:solidFill>
          <a:srgbClr val="FF0000"/>
        </a:solidFill>
      </dgm:spPr>
      <dgm:t>
        <a:bodyPr/>
        <a:lstStyle/>
        <a:p>
          <a:pPr rtl="0"/>
          <a:r>
            <a:rPr lang="en-US" sz="4400" u="sng" dirty="0" smtClean="0">
              <a:solidFill>
                <a:schemeClr val="tx1"/>
              </a:solidFill>
            </a:rPr>
            <a:t>Balance Sheet</a:t>
          </a:r>
          <a:endParaRPr lang="en-US" sz="4400" dirty="0">
            <a:solidFill>
              <a:schemeClr val="tx1"/>
            </a:solidFill>
          </a:endParaRPr>
        </a:p>
      </dgm:t>
    </dgm:pt>
    <dgm:pt modelId="{F06AA4A7-A882-4753-BCC5-0B6F65701B0D}" type="parTrans" cxnId="{1B2117DB-F5F9-42D3-8372-E0A626A86007}">
      <dgm:prSet/>
      <dgm:spPr/>
      <dgm:t>
        <a:bodyPr/>
        <a:lstStyle/>
        <a:p>
          <a:endParaRPr lang="en-US"/>
        </a:p>
      </dgm:t>
    </dgm:pt>
    <dgm:pt modelId="{AE66ED0E-4B28-4D1A-8D11-7B89309ED5E9}" type="sibTrans" cxnId="{1B2117DB-F5F9-42D3-8372-E0A626A86007}">
      <dgm:prSet/>
      <dgm:spPr/>
      <dgm:t>
        <a:bodyPr/>
        <a:lstStyle/>
        <a:p>
          <a:endParaRPr lang="en-US"/>
        </a:p>
      </dgm:t>
    </dgm:pt>
    <dgm:pt modelId="{BFB12A41-FD87-45BC-97ED-14CEB7436390}">
      <dgm:prSet custT="1"/>
      <dgm:spPr>
        <a:solidFill>
          <a:srgbClr val="FF0000">
            <a:alpha val="90000"/>
          </a:srgbClr>
        </a:solidFill>
      </dgm:spPr>
      <dgm:t>
        <a:bodyPr/>
        <a:lstStyle/>
        <a:p>
          <a:pPr rtl="0"/>
          <a:r>
            <a:rPr lang="en-US" sz="1800" dirty="0" smtClean="0"/>
            <a:t>All Debt – Short and Long Term</a:t>
          </a:r>
          <a:endParaRPr lang="en-US" sz="1800" dirty="0"/>
        </a:p>
      </dgm:t>
    </dgm:pt>
    <dgm:pt modelId="{9CF1C764-B7F2-4636-A4A1-D3C646E37ECA}" type="parTrans" cxnId="{555855FC-5D9E-415D-BD75-FEDB4E97EE6C}">
      <dgm:prSet/>
      <dgm:spPr/>
      <dgm:t>
        <a:bodyPr/>
        <a:lstStyle/>
        <a:p>
          <a:endParaRPr lang="en-US"/>
        </a:p>
      </dgm:t>
    </dgm:pt>
    <dgm:pt modelId="{A0872E87-45C1-4E59-80DD-B5B919D655BA}" type="sibTrans" cxnId="{555855FC-5D9E-415D-BD75-FEDB4E97EE6C}">
      <dgm:prSet/>
      <dgm:spPr/>
      <dgm:t>
        <a:bodyPr/>
        <a:lstStyle/>
        <a:p>
          <a:endParaRPr lang="en-US"/>
        </a:p>
      </dgm:t>
    </dgm:pt>
    <dgm:pt modelId="{AAA91A24-3374-44E5-B3AF-354243EC7557}">
      <dgm:prSet custT="1"/>
      <dgm:spPr>
        <a:solidFill>
          <a:srgbClr val="FF0000">
            <a:alpha val="90000"/>
          </a:srgbClr>
        </a:solidFill>
      </dgm:spPr>
      <dgm:t>
        <a:bodyPr/>
        <a:lstStyle/>
        <a:p>
          <a:pPr rtl="0"/>
          <a:r>
            <a:rPr lang="en-US" sz="1800" dirty="0" smtClean="0"/>
            <a:t>Accounts Receivable and Pre-Paid Accounts </a:t>
          </a:r>
          <a:endParaRPr lang="en-US" sz="1800" dirty="0"/>
        </a:p>
      </dgm:t>
    </dgm:pt>
    <dgm:pt modelId="{EEEF4226-21E1-4E90-8C95-ECB6A499A08C}" type="parTrans" cxnId="{1601F577-E1D4-4B76-BE3A-878526BFB953}">
      <dgm:prSet/>
      <dgm:spPr/>
      <dgm:t>
        <a:bodyPr/>
        <a:lstStyle/>
        <a:p>
          <a:endParaRPr lang="en-US"/>
        </a:p>
      </dgm:t>
    </dgm:pt>
    <dgm:pt modelId="{53D1625E-E97B-41DC-ADC5-364C8D53281F}" type="sibTrans" cxnId="{1601F577-E1D4-4B76-BE3A-878526BFB953}">
      <dgm:prSet/>
      <dgm:spPr/>
      <dgm:t>
        <a:bodyPr/>
        <a:lstStyle/>
        <a:p>
          <a:endParaRPr lang="en-US"/>
        </a:p>
      </dgm:t>
    </dgm:pt>
    <dgm:pt modelId="{EB4C2518-B047-4DE0-A9B7-FE07DB9DF30A}">
      <dgm:prSet custT="1"/>
      <dgm:spPr>
        <a:solidFill>
          <a:srgbClr val="FF0000">
            <a:alpha val="90000"/>
          </a:srgbClr>
        </a:solidFill>
      </dgm:spPr>
      <dgm:t>
        <a:bodyPr/>
        <a:lstStyle/>
        <a:p>
          <a:pPr rtl="0"/>
          <a:r>
            <a:rPr lang="en-US" sz="1800" dirty="0" smtClean="0"/>
            <a:t>Accounts Payable</a:t>
          </a:r>
          <a:endParaRPr lang="en-US" sz="1800" dirty="0"/>
        </a:p>
      </dgm:t>
    </dgm:pt>
    <dgm:pt modelId="{0E4D6B66-40DC-4F80-AA07-20BD139DA329}" type="parTrans" cxnId="{478C8A6A-3B38-4FBB-BE8B-9EFDCA1BF802}">
      <dgm:prSet/>
      <dgm:spPr/>
      <dgm:t>
        <a:bodyPr/>
        <a:lstStyle/>
        <a:p>
          <a:endParaRPr lang="en-US"/>
        </a:p>
      </dgm:t>
    </dgm:pt>
    <dgm:pt modelId="{637A2E05-1B9F-4890-B7FE-4B5DA17E4621}" type="sibTrans" cxnId="{478C8A6A-3B38-4FBB-BE8B-9EFDCA1BF802}">
      <dgm:prSet/>
      <dgm:spPr/>
      <dgm:t>
        <a:bodyPr/>
        <a:lstStyle/>
        <a:p>
          <a:endParaRPr lang="en-US"/>
        </a:p>
      </dgm:t>
    </dgm:pt>
    <dgm:pt modelId="{8AFC27FE-CFCA-4E06-B499-A42EE4386C5A}">
      <dgm:prSet custT="1"/>
      <dgm:spPr>
        <a:solidFill>
          <a:srgbClr val="FF0000">
            <a:alpha val="90000"/>
          </a:srgbClr>
        </a:solidFill>
      </dgm:spPr>
      <dgm:t>
        <a:bodyPr/>
        <a:lstStyle/>
        <a:p>
          <a:pPr rtl="0"/>
          <a:r>
            <a:rPr lang="en-US" sz="1800" dirty="0" smtClean="0"/>
            <a:t>Inventory</a:t>
          </a:r>
          <a:endParaRPr lang="en-US" sz="1800" dirty="0"/>
        </a:p>
      </dgm:t>
    </dgm:pt>
    <dgm:pt modelId="{85E3F89C-D139-4641-8C56-6ABF839CE51F}" type="parTrans" cxnId="{ED6ECDA1-F2BF-4C52-B67A-7D7FF3466FBE}">
      <dgm:prSet/>
      <dgm:spPr/>
      <dgm:t>
        <a:bodyPr/>
        <a:lstStyle/>
        <a:p>
          <a:endParaRPr lang="en-US"/>
        </a:p>
      </dgm:t>
    </dgm:pt>
    <dgm:pt modelId="{76F3461A-C59F-4BB4-9825-4C4A5A639163}" type="sibTrans" cxnId="{ED6ECDA1-F2BF-4C52-B67A-7D7FF3466FBE}">
      <dgm:prSet/>
      <dgm:spPr/>
      <dgm:t>
        <a:bodyPr/>
        <a:lstStyle/>
        <a:p>
          <a:endParaRPr lang="en-US"/>
        </a:p>
      </dgm:t>
    </dgm:pt>
    <dgm:pt modelId="{A83A45CF-F6E5-4752-BDC8-FB75E0F56469}">
      <dgm:prSet custT="1"/>
      <dgm:spPr>
        <a:solidFill>
          <a:srgbClr val="FF0000">
            <a:alpha val="90000"/>
          </a:srgbClr>
        </a:solidFill>
      </dgm:spPr>
      <dgm:t>
        <a:bodyPr/>
        <a:lstStyle/>
        <a:p>
          <a:pPr rtl="0"/>
          <a:r>
            <a:rPr lang="en-US" sz="1800" dirty="0" smtClean="0"/>
            <a:t>Office and Operations Equipment</a:t>
          </a:r>
          <a:endParaRPr lang="en-US" sz="1800" dirty="0"/>
        </a:p>
      </dgm:t>
    </dgm:pt>
    <dgm:pt modelId="{FAD95E7C-9E9B-4DFF-A750-DB3793D8F15B}" type="parTrans" cxnId="{13885F4B-DF7A-4DFF-973F-8DCF21575BBF}">
      <dgm:prSet/>
      <dgm:spPr/>
      <dgm:t>
        <a:bodyPr/>
        <a:lstStyle/>
        <a:p>
          <a:endParaRPr lang="en-US"/>
        </a:p>
      </dgm:t>
    </dgm:pt>
    <dgm:pt modelId="{A601D81E-5459-42FB-BD18-3AF32877CAFC}" type="sibTrans" cxnId="{13885F4B-DF7A-4DFF-973F-8DCF21575BBF}">
      <dgm:prSet/>
      <dgm:spPr/>
      <dgm:t>
        <a:bodyPr/>
        <a:lstStyle/>
        <a:p>
          <a:endParaRPr lang="en-US"/>
        </a:p>
      </dgm:t>
    </dgm:pt>
    <dgm:pt modelId="{694908A0-B9B0-40EC-84E9-6E80CD6DBF36}">
      <dgm:prSet custT="1"/>
      <dgm:spPr>
        <a:solidFill>
          <a:srgbClr val="FF0000">
            <a:alpha val="90000"/>
          </a:srgbClr>
        </a:solidFill>
      </dgm:spPr>
      <dgm:t>
        <a:bodyPr/>
        <a:lstStyle/>
        <a:p>
          <a:pPr rtl="0"/>
          <a:r>
            <a:rPr lang="en-US" sz="1800" dirty="0" smtClean="0"/>
            <a:t>Fleet</a:t>
          </a:r>
          <a:endParaRPr lang="en-US" sz="1800" dirty="0"/>
        </a:p>
      </dgm:t>
    </dgm:pt>
    <dgm:pt modelId="{C301DEA2-2B70-47B4-A9F8-DAF662A453D7}" type="parTrans" cxnId="{E53B12D2-559C-4937-B327-06501909D24C}">
      <dgm:prSet/>
      <dgm:spPr/>
      <dgm:t>
        <a:bodyPr/>
        <a:lstStyle/>
        <a:p>
          <a:endParaRPr lang="en-US"/>
        </a:p>
      </dgm:t>
    </dgm:pt>
    <dgm:pt modelId="{A3290F64-914A-4F3A-BAA1-B3C17F4A0253}" type="sibTrans" cxnId="{E53B12D2-559C-4937-B327-06501909D24C}">
      <dgm:prSet/>
      <dgm:spPr/>
      <dgm:t>
        <a:bodyPr/>
        <a:lstStyle/>
        <a:p>
          <a:endParaRPr lang="en-US"/>
        </a:p>
      </dgm:t>
    </dgm:pt>
    <dgm:pt modelId="{2EA3A5EB-10A4-4D2B-BDBD-CA2B057A9D71}">
      <dgm:prSet custT="1"/>
      <dgm:spPr>
        <a:solidFill>
          <a:srgbClr val="FF0000">
            <a:alpha val="90000"/>
          </a:srgbClr>
        </a:solidFill>
      </dgm:spPr>
      <dgm:t>
        <a:bodyPr/>
        <a:lstStyle/>
        <a:p>
          <a:pPr rtl="0"/>
          <a:r>
            <a:rPr lang="en-US" sz="1800" dirty="0" smtClean="0"/>
            <a:t>Goodwill</a:t>
          </a:r>
          <a:endParaRPr lang="en-US" sz="1800" dirty="0"/>
        </a:p>
      </dgm:t>
    </dgm:pt>
    <dgm:pt modelId="{D0A6159E-791F-4139-9D00-A5C90E76BE5D}" type="parTrans" cxnId="{36882212-3ACC-48D9-9920-32EBC3E8AE71}">
      <dgm:prSet/>
      <dgm:spPr/>
      <dgm:t>
        <a:bodyPr/>
        <a:lstStyle/>
        <a:p>
          <a:endParaRPr lang="en-US"/>
        </a:p>
      </dgm:t>
    </dgm:pt>
    <dgm:pt modelId="{37025EAD-3F5B-48E7-95BE-0002D4F242B4}" type="sibTrans" cxnId="{36882212-3ACC-48D9-9920-32EBC3E8AE71}">
      <dgm:prSet/>
      <dgm:spPr/>
      <dgm:t>
        <a:bodyPr/>
        <a:lstStyle/>
        <a:p>
          <a:endParaRPr lang="en-US"/>
        </a:p>
      </dgm:t>
    </dgm:pt>
    <dgm:pt modelId="{74330D94-B3AC-48F8-A1A5-2272383FF295}" type="pres">
      <dgm:prSet presAssocID="{0A24EC86-E107-4156-9471-06E07C47775F}" presName="Name0" presStyleCnt="0">
        <dgm:presLayoutVars>
          <dgm:dir/>
          <dgm:animLvl val="lvl"/>
          <dgm:resizeHandles val="exact"/>
        </dgm:presLayoutVars>
      </dgm:prSet>
      <dgm:spPr/>
      <dgm:t>
        <a:bodyPr/>
        <a:lstStyle/>
        <a:p>
          <a:endParaRPr lang="en-US"/>
        </a:p>
      </dgm:t>
    </dgm:pt>
    <dgm:pt modelId="{F0E529B8-BB35-4895-A789-BB261A5F8F4F}" type="pres">
      <dgm:prSet presAssocID="{EF433153-FEA4-4A0E-9F9C-2169238FF0E0}" presName="linNode" presStyleCnt="0"/>
      <dgm:spPr/>
    </dgm:pt>
    <dgm:pt modelId="{1F56C65E-21E3-4BF1-9BAD-846C5BE018E4}" type="pres">
      <dgm:prSet presAssocID="{EF433153-FEA4-4A0E-9F9C-2169238FF0E0}" presName="parentText" presStyleLbl="node1" presStyleIdx="0" presStyleCnt="2">
        <dgm:presLayoutVars>
          <dgm:chMax val="1"/>
          <dgm:bulletEnabled val="1"/>
        </dgm:presLayoutVars>
      </dgm:prSet>
      <dgm:spPr/>
      <dgm:t>
        <a:bodyPr/>
        <a:lstStyle/>
        <a:p>
          <a:endParaRPr lang="en-US"/>
        </a:p>
      </dgm:t>
    </dgm:pt>
    <dgm:pt modelId="{70BB89F6-D002-4903-BE27-B420BF60F27C}" type="pres">
      <dgm:prSet presAssocID="{EF433153-FEA4-4A0E-9F9C-2169238FF0E0}" presName="descendantText" presStyleLbl="alignAccFollowNode1" presStyleIdx="0" presStyleCnt="2">
        <dgm:presLayoutVars>
          <dgm:bulletEnabled val="1"/>
        </dgm:presLayoutVars>
      </dgm:prSet>
      <dgm:spPr/>
      <dgm:t>
        <a:bodyPr/>
        <a:lstStyle/>
        <a:p>
          <a:endParaRPr lang="en-US"/>
        </a:p>
      </dgm:t>
    </dgm:pt>
    <dgm:pt modelId="{3DC9ADA6-4B4D-4D1C-8479-2A37C9AEB533}" type="pres">
      <dgm:prSet presAssocID="{28D0A981-391D-49EA-A6D7-1C4C059EEC6F}" presName="sp" presStyleCnt="0"/>
      <dgm:spPr/>
    </dgm:pt>
    <dgm:pt modelId="{57942DDE-7B72-473B-8E34-AD45061D2079}" type="pres">
      <dgm:prSet presAssocID="{F8E5876D-50B6-4E7C-8EED-FF3CFE0A136B}" presName="linNode" presStyleCnt="0"/>
      <dgm:spPr/>
    </dgm:pt>
    <dgm:pt modelId="{0AA11D39-F855-4503-BD27-94FD49EF4F27}" type="pres">
      <dgm:prSet presAssocID="{F8E5876D-50B6-4E7C-8EED-FF3CFE0A136B}" presName="parentText" presStyleLbl="node1" presStyleIdx="1" presStyleCnt="2">
        <dgm:presLayoutVars>
          <dgm:chMax val="1"/>
          <dgm:bulletEnabled val="1"/>
        </dgm:presLayoutVars>
      </dgm:prSet>
      <dgm:spPr/>
      <dgm:t>
        <a:bodyPr/>
        <a:lstStyle/>
        <a:p>
          <a:endParaRPr lang="en-US"/>
        </a:p>
      </dgm:t>
    </dgm:pt>
    <dgm:pt modelId="{A310A8F1-BC78-4EE6-BFD9-3E90C873E91E}" type="pres">
      <dgm:prSet presAssocID="{F8E5876D-50B6-4E7C-8EED-FF3CFE0A136B}" presName="descendantText" presStyleLbl="alignAccFollowNode1" presStyleIdx="1" presStyleCnt="2" custScaleY="120953">
        <dgm:presLayoutVars>
          <dgm:bulletEnabled val="1"/>
        </dgm:presLayoutVars>
      </dgm:prSet>
      <dgm:spPr/>
      <dgm:t>
        <a:bodyPr/>
        <a:lstStyle/>
        <a:p>
          <a:endParaRPr lang="en-US"/>
        </a:p>
      </dgm:t>
    </dgm:pt>
  </dgm:ptLst>
  <dgm:cxnLst>
    <dgm:cxn modelId="{29C18902-5E44-C14E-910B-0342C635E2C2}" type="presOf" srcId="{F8E5876D-50B6-4E7C-8EED-FF3CFE0A136B}" destId="{0AA11D39-F855-4503-BD27-94FD49EF4F27}" srcOrd="0" destOrd="0" presId="urn:microsoft.com/office/officeart/2005/8/layout/vList5"/>
    <dgm:cxn modelId="{5A5C8C1F-BF33-1744-87AE-1051455821B7}" type="presOf" srcId="{694908A0-B9B0-40EC-84E9-6E80CD6DBF36}" destId="{A310A8F1-BC78-4EE6-BFD9-3E90C873E91E}" srcOrd="0" destOrd="5" presId="urn:microsoft.com/office/officeart/2005/8/layout/vList5"/>
    <dgm:cxn modelId="{5B0E161E-0CD5-AA4D-9F26-E95A90547EC5}" type="presOf" srcId="{BFB12A41-FD87-45BC-97ED-14CEB7436390}" destId="{A310A8F1-BC78-4EE6-BFD9-3E90C873E91E}" srcOrd="0" destOrd="0" presId="urn:microsoft.com/office/officeart/2005/8/layout/vList5"/>
    <dgm:cxn modelId="{1B2117DB-F5F9-42D3-8372-E0A626A86007}" srcId="{0A24EC86-E107-4156-9471-06E07C47775F}" destId="{F8E5876D-50B6-4E7C-8EED-FF3CFE0A136B}" srcOrd="1" destOrd="0" parTransId="{F06AA4A7-A882-4753-BCC5-0B6F65701B0D}" sibTransId="{AE66ED0E-4B28-4D1A-8D11-7B89309ED5E9}"/>
    <dgm:cxn modelId="{F749150A-03E5-B24E-8862-682E3ED46792}" type="presOf" srcId="{BD455EAA-B951-4341-80C8-1D44243778FD}" destId="{70BB89F6-D002-4903-BE27-B420BF60F27C}" srcOrd="0" destOrd="2" presId="urn:microsoft.com/office/officeart/2005/8/layout/vList5"/>
    <dgm:cxn modelId="{CCCFC1D2-F93B-D443-805A-84445EEB026A}" type="presOf" srcId="{586F4BAD-6119-4752-B822-FAC3EA7823C1}" destId="{70BB89F6-D002-4903-BE27-B420BF60F27C}" srcOrd="0" destOrd="3" presId="urn:microsoft.com/office/officeart/2005/8/layout/vList5"/>
    <dgm:cxn modelId="{F6F332F5-739D-FF48-865E-D5C16E706B5B}" type="presOf" srcId="{8AFC27FE-CFCA-4E06-B499-A42EE4386C5A}" destId="{A310A8F1-BC78-4EE6-BFD9-3E90C873E91E}" srcOrd="0" destOrd="3" presId="urn:microsoft.com/office/officeart/2005/8/layout/vList5"/>
    <dgm:cxn modelId="{555855FC-5D9E-415D-BD75-FEDB4E97EE6C}" srcId="{F8E5876D-50B6-4E7C-8EED-FF3CFE0A136B}" destId="{BFB12A41-FD87-45BC-97ED-14CEB7436390}" srcOrd="0" destOrd="0" parTransId="{9CF1C764-B7F2-4636-A4A1-D3C646E37ECA}" sibTransId="{A0872E87-45C1-4E59-80DD-B5B919D655BA}"/>
    <dgm:cxn modelId="{4B4E8259-4D2C-48DD-9173-1CCFD20D1449}" srcId="{EF433153-FEA4-4A0E-9F9C-2169238FF0E0}" destId="{586F4BAD-6119-4752-B822-FAC3EA7823C1}" srcOrd="3" destOrd="0" parTransId="{3D70A775-FEFE-48F4-B106-F70A48A8BD49}" sibTransId="{A0013E2B-7233-4E43-8CB6-104B44BE69A1}"/>
    <dgm:cxn modelId="{ED6ECDA1-F2BF-4C52-B67A-7D7FF3466FBE}" srcId="{F8E5876D-50B6-4E7C-8EED-FF3CFE0A136B}" destId="{8AFC27FE-CFCA-4E06-B499-A42EE4386C5A}" srcOrd="3" destOrd="0" parTransId="{85E3F89C-D139-4641-8C56-6ABF839CE51F}" sibTransId="{76F3461A-C59F-4BB4-9825-4C4A5A639163}"/>
    <dgm:cxn modelId="{1601F577-E1D4-4B76-BE3A-878526BFB953}" srcId="{F8E5876D-50B6-4E7C-8EED-FF3CFE0A136B}" destId="{AAA91A24-3374-44E5-B3AF-354243EC7557}" srcOrd="1" destOrd="0" parTransId="{EEEF4226-21E1-4E90-8C95-ECB6A499A08C}" sibTransId="{53D1625E-E97B-41DC-ADC5-364C8D53281F}"/>
    <dgm:cxn modelId="{36882212-3ACC-48D9-9920-32EBC3E8AE71}" srcId="{F8E5876D-50B6-4E7C-8EED-FF3CFE0A136B}" destId="{2EA3A5EB-10A4-4D2B-BDBD-CA2B057A9D71}" srcOrd="6" destOrd="0" parTransId="{D0A6159E-791F-4139-9D00-A5C90E76BE5D}" sibTransId="{37025EAD-3F5B-48E7-95BE-0002D4F242B4}"/>
    <dgm:cxn modelId="{13885F4B-DF7A-4DFF-973F-8DCF21575BBF}" srcId="{F8E5876D-50B6-4E7C-8EED-FF3CFE0A136B}" destId="{A83A45CF-F6E5-4752-BDC8-FB75E0F56469}" srcOrd="4" destOrd="0" parTransId="{FAD95E7C-9E9B-4DFF-A750-DB3793D8F15B}" sibTransId="{A601D81E-5459-42FB-BD18-3AF32877CAFC}"/>
    <dgm:cxn modelId="{034A9D42-5E98-5545-A9D6-F2E454B44222}" type="presOf" srcId="{EF433153-FEA4-4A0E-9F9C-2169238FF0E0}" destId="{1F56C65E-21E3-4BF1-9BAD-846C5BE018E4}" srcOrd="0" destOrd="0" presId="urn:microsoft.com/office/officeart/2005/8/layout/vList5"/>
    <dgm:cxn modelId="{F3536D86-DE6A-084E-A1EC-DBAB5E2B1102}" type="presOf" srcId="{8A87AE3A-79AD-4393-84C4-64D7BE86B394}" destId="{70BB89F6-D002-4903-BE27-B420BF60F27C}" srcOrd="0" destOrd="0" presId="urn:microsoft.com/office/officeart/2005/8/layout/vList5"/>
    <dgm:cxn modelId="{DCBAAF64-A630-4A44-9E27-A5584B8C0132}" srcId="{0A24EC86-E107-4156-9471-06E07C47775F}" destId="{EF433153-FEA4-4A0E-9F9C-2169238FF0E0}" srcOrd="0" destOrd="0" parTransId="{22C2783C-6B61-4481-AAD2-6183298F176B}" sibTransId="{28D0A981-391D-49EA-A6D7-1C4C059EEC6F}"/>
    <dgm:cxn modelId="{794571D5-E967-4215-90D0-ADD601C9A839}" srcId="{EF433153-FEA4-4A0E-9F9C-2169238FF0E0}" destId="{08BAA5FE-B460-4A6E-9DF7-AF75BD7F6305}" srcOrd="1" destOrd="0" parTransId="{0F3188BF-D272-4484-8B48-D7A34980D477}" sibTransId="{0F92052C-34D2-402B-B4FE-A4E699F2B593}"/>
    <dgm:cxn modelId="{347C4932-08CA-4648-B91D-8255DF98F962}" type="presOf" srcId="{A83A45CF-F6E5-4752-BDC8-FB75E0F56469}" destId="{A310A8F1-BC78-4EE6-BFD9-3E90C873E91E}" srcOrd="0" destOrd="4" presId="urn:microsoft.com/office/officeart/2005/8/layout/vList5"/>
    <dgm:cxn modelId="{81E99EBB-EDCF-7040-A502-10ECC046200A}" type="presOf" srcId="{EB4C2518-B047-4DE0-A9B7-FE07DB9DF30A}" destId="{A310A8F1-BC78-4EE6-BFD9-3E90C873E91E}" srcOrd="0" destOrd="2" presId="urn:microsoft.com/office/officeart/2005/8/layout/vList5"/>
    <dgm:cxn modelId="{7FF3C82B-C22D-154D-BF6B-FE1B68D10220}" type="presOf" srcId="{0A24EC86-E107-4156-9471-06E07C47775F}" destId="{74330D94-B3AC-48F8-A1A5-2272383FF295}" srcOrd="0" destOrd="0" presId="urn:microsoft.com/office/officeart/2005/8/layout/vList5"/>
    <dgm:cxn modelId="{603480C9-A7DB-4D24-A80E-BBD5A56E4918}" srcId="{EF433153-FEA4-4A0E-9F9C-2169238FF0E0}" destId="{8A87AE3A-79AD-4393-84C4-64D7BE86B394}" srcOrd="0" destOrd="0" parTransId="{DBBA2793-CE4A-4681-B5B3-9B51FD358DC2}" sibTransId="{B5BE48A9-ACBD-445D-B69C-8BCFA651CE1D}"/>
    <dgm:cxn modelId="{3EFDDB80-8906-3541-8E01-DAB588E584CD}" type="presOf" srcId="{AAA91A24-3374-44E5-B3AF-354243EC7557}" destId="{A310A8F1-BC78-4EE6-BFD9-3E90C873E91E}" srcOrd="0" destOrd="1" presId="urn:microsoft.com/office/officeart/2005/8/layout/vList5"/>
    <dgm:cxn modelId="{478C8A6A-3B38-4FBB-BE8B-9EFDCA1BF802}" srcId="{F8E5876D-50B6-4E7C-8EED-FF3CFE0A136B}" destId="{EB4C2518-B047-4DE0-A9B7-FE07DB9DF30A}" srcOrd="2" destOrd="0" parTransId="{0E4D6B66-40DC-4F80-AA07-20BD139DA329}" sibTransId="{637A2E05-1B9F-4890-B7FE-4B5DA17E4621}"/>
    <dgm:cxn modelId="{E53B12D2-559C-4937-B327-06501909D24C}" srcId="{F8E5876D-50B6-4E7C-8EED-FF3CFE0A136B}" destId="{694908A0-B9B0-40EC-84E9-6E80CD6DBF36}" srcOrd="5" destOrd="0" parTransId="{C301DEA2-2B70-47B4-A9F8-DAF662A453D7}" sibTransId="{A3290F64-914A-4F3A-BAA1-B3C17F4A0253}"/>
    <dgm:cxn modelId="{B7271769-9666-354C-9D60-1E21EDF3BB8B}" type="presOf" srcId="{08BAA5FE-B460-4A6E-9DF7-AF75BD7F6305}" destId="{70BB89F6-D002-4903-BE27-B420BF60F27C}" srcOrd="0" destOrd="1" presId="urn:microsoft.com/office/officeart/2005/8/layout/vList5"/>
    <dgm:cxn modelId="{A616FE46-BF0F-4D53-BC9E-60DFE644A2AF}" srcId="{EF433153-FEA4-4A0E-9F9C-2169238FF0E0}" destId="{BD455EAA-B951-4341-80C8-1D44243778FD}" srcOrd="2" destOrd="0" parTransId="{5BBAE67E-2CA1-41A2-B24F-1AF23BD50BE0}" sibTransId="{333CBB86-53D3-40E9-A66D-FFC1FA2661BA}"/>
    <dgm:cxn modelId="{427106D8-5A65-E04C-A61F-FA9A5B731AD4}" type="presOf" srcId="{2EA3A5EB-10A4-4D2B-BDBD-CA2B057A9D71}" destId="{A310A8F1-BC78-4EE6-BFD9-3E90C873E91E}" srcOrd="0" destOrd="6" presId="urn:microsoft.com/office/officeart/2005/8/layout/vList5"/>
    <dgm:cxn modelId="{A5E06D29-9BC1-B442-9950-E43BE93E6C50}" type="presParOf" srcId="{74330D94-B3AC-48F8-A1A5-2272383FF295}" destId="{F0E529B8-BB35-4895-A789-BB261A5F8F4F}" srcOrd="0" destOrd="0" presId="urn:microsoft.com/office/officeart/2005/8/layout/vList5"/>
    <dgm:cxn modelId="{9289374E-0AF9-194D-A465-62BDDEB17E2D}" type="presParOf" srcId="{F0E529B8-BB35-4895-A789-BB261A5F8F4F}" destId="{1F56C65E-21E3-4BF1-9BAD-846C5BE018E4}" srcOrd="0" destOrd="0" presId="urn:microsoft.com/office/officeart/2005/8/layout/vList5"/>
    <dgm:cxn modelId="{D566F4C8-D180-CD4C-BAE9-34B09730BE7B}" type="presParOf" srcId="{F0E529B8-BB35-4895-A789-BB261A5F8F4F}" destId="{70BB89F6-D002-4903-BE27-B420BF60F27C}" srcOrd="1" destOrd="0" presId="urn:microsoft.com/office/officeart/2005/8/layout/vList5"/>
    <dgm:cxn modelId="{8865D4D3-0B3D-CD4D-94A1-5D8CF221751E}" type="presParOf" srcId="{74330D94-B3AC-48F8-A1A5-2272383FF295}" destId="{3DC9ADA6-4B4D-4D1C-8479-2A37C9AEB533}" srcOrd="1" destOrd="0" presId="urn:microsoft.com/office/officeart/2005/8/layout/vList5"/>
    <dgm:cxn modelId="{A7EC79AD-0829-EE47-A01C-F1910806FABC}" type="presParOf" srcId="{74330D94-B3AC-48F8-A1A5-2272383FF295}" destId="{57942DDE-7B72-473B-8E34-AD45061D2079}" srcOrd="2" destOrd="0" presId="urn:microsoft.com/office/officeart/2005/8/layout/vList5"/>
    <dgm:cxn modelId="{79106000-2146-3B47-AF50-867E817F2C7B}" type="presParOf" srcId="{57942DDE-7B72-473B-8E34-AD45061D2079}" destId="{0AA11D39-F855-4503-BD27-94FD49EF4F27}" srcOrd="0" destOrd="0" presId="urn:microsoft.com/office/officeart/2005/8/layout/vList5"/>
    <dgm:cxn modelId="{70B7479B-61C7-F448-BB9A-594C3B4C0C3C}" type="presParOf" srcId="{57942DDE-7B72-473B-8E34-AD45061D2079}" destId="{A310A8F1-BC78-4EE6-BFD9-3E90C873E91E}"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0EB366D8-9502-4FEA-AD35-469C9501B3D2}" type="doc">
      <dgm:prSet loTypeId="urn:microsoft.com/office/officeart/2005/8/layout/bProcess2" loCatId="process" qsTypeId="urn:microsoft.com/office/officeart/2005/8/quickstyle/simple1" qsCatId="simple" csTypeId="urn:microsoft.com/office/officeart/2005/8/colors/accent1_2" csCatId="accent1" phldr="1"/>
      <dgm:spPr/>
      <dgm:t>
        <a:bodyPr/>
        <a:lstStyle/>
        <a:p>
          <a:endParaRPr lang="en-US"/>
        </a:p>
      </dgm:t>
    </dgm:pt>
    <dgm:pt modelId="{73BADF0E-970F-43E0-9433-7E0A187CB456}">
      <dgm:prSet custT="1"/>
      <dgm:spPr/>
      <dgm:t>
        <a:bodyPr/>
        <a:lstStyle/>
        <a:p>
          <a:pPr rtl="0"/>
          <a:r>
            <a:rPr lang="en-US" sz="1400" dirty="0" smtClean="0"/>
            <a:t>Route Density and Zip Code Density</a:t>
          </a:r>
          <a:endParaRPr lang="en-US" sz="1400" dirty="0"/>
        </a:p>
      </dgm:t>
    </dgm:pt>
    <dgm:pt modelId="{7A49B2B2-00C7-4811-93B5-3131B0741F8E}" type="parTrans" cxnId="{E3AFD809-9878-4D90-A7D5-3DAD837C814F}">
      <dgm:prSet/>
      <dgm:spPr/>
      <dgm:t>
        <a:bodyPr/>
        <a:lstStyle/>
        <a:p>
          <a:endParaRPr lang="en-US"/>
        </a:p>
      </dgm:t>
    </dgm:pt>
    <dgm:pt modelId="{DD311D77-00BB-4967-8FEE-A6B94EDF293B}" type="sibTrans" cxnId="{E3AFD809-9878-4D90-A7D5-3DAD837C814F}">
      <dgm:prSet/>
      <dgm:spPr>
        <a:solidFill>
          <a:schemeClr val="accent1">
            <a:lumMod val="50000"/>
          </a:schemeClr>
        </a:solidFill>
      </dgm:spPr>
      <dgm:t>
        <a:bodyPr/>
        <a:lstStyle/>
        <a:p>
          <a:endParaRPr lang="en-US"/>
        </a:p>
      </dgm:t>
    </dgm:pt>
    <dgm:pt modelId="{85FD2B6D-1C21-4455-9AB7-0A3B8874B563}">
      <dgm:prSet custT="1"/>
      <dgm:spPr/>
      <dgm:t>
        <a:bodyPr/>
        <a:lstStyle/>
        <a:p>
          <a:pPr rtl="0"/>
          <a:r>
            <a:rPr lang="en-US" sz="1400" dirty="0" smtClean="0"/>
            <a:t>Employee Tenure and HR Policies and Best Practices</a:t>
          </a:r>
          <a:endParaRPr lang="en-US" sz="1400" dirty="0"/>
        </a:p>
      </dgm:t>
    </dgm:pt>
    <dgm:pt modelId="{8E6D4F06-88EA-4F7F-9A54-DD064F8B924D}" type="parTrans" cxnId="{FC42A0AC-3925-4F2B-825D-069E16291398}">
      <dgm:prSet/>
      <dgm:spPr/>
      <dgm:t>
        <a:bodyPr/>
        <a:lstStyle/>
        <a:p>
          <a:endParaRPr lang="en-US"/>
        </a:p>
      </dgm:t>
    </dgm:pt>
    <dgm:pt modelId="{BD945E91-0987-44C2-8223-C33E1E01BB54}" type="sibTrans" cxnId="{FC42A0AC-3925-4F2B-825D-069E16291398}">
      <dgm:prSet/>
      <dgm:spPr>
        <a:solidFill>
          <a:schemeClr val="accent1">
            <a:lumMod val="50000"/>
          </a:schemeClr>
        </a:solidFill>
      </dgm:spPr>
      <dgm:t>
        <a:bodyPr/>
        <a:lstStyle/>
        <a:p>
          <a:endParaRPr lang="en-US"/>
        </a:p>
      </dgm:t>
    </dgm:pt>
    <dgm:pt modelId="{201F4D33-3980-4FAD-9C14-409F1352B066}">
      <dgm:prSet custT="1"/>
      <dgm:spPr/>
      <dgm:t>
        <a:bodyPr/>
        <a:lstStyle/>
        <a:p>
          <a:pPr rtl="0"/>
          <a:r>
            <a:rPr lang="en-US" sz="1400" dirty="0" smtClean="0"/>
            <a:t>Customer Renewal Base</a:t>
          </a:r>
          <a:endParaRPr lang="en-US" sz="1400" dirty="0"/>
        </a:p>
      </dgm:t>
    </dgm:pt>
    <dgm:pt modelId="{5E7EC839-5D22-4392-8339-70B8A7CD70CA}" type="parTrans" cxnId="{DBEFBA0E-107E-4797-B928-D68B10C38C52}">
      <dgm:prSet/>
      <dgm:spPr/>
      <dgm:t>
        <a:bodyPr/>
        <a:lstStyle/>
        <a:p>
          <a:endParaRPr lang="en-US"/>
        </a:p>
      </dgm:t>
    </dgm:pt>
    <dgm:pt modelId="{18335BEB-77B4-4B80-97D6-FE580D6477DB}" type="sibTrans" cxnId="{DBEFBA0E-107E-4797-B928-D68B10C38C52}">
      <dgm:prSet/>
      <dgm:spPr>
        <a:solidFill>
          <a:schemeClr val="accent1">
            <a:lumMod val="50000"/>
          </a:schemeClr>
        </a:solidFill>
      </dgm:spPr>
      <dgm:t>
        <a:bodyPr/>
        <a:lstStyle/>
        <a:p>
          <a:endParaRPr lang="en-US"/>
        </a:p>
      </dgm:t>
    </dgm:pt>
    <dgm:pt modelId="{10609D00-5AB6-4016-B147-C4A9A7DD0AA0}">
      <dgm:prSet custT="1"/>
      <dgm:spPr/>
      <dgm:t>
        <a:bodyPr/>
        <a:lstStyle/>
        <a:p>
          <a:pPr rtl="0"/>
          <a:r>
            <a:rPr lang="en-US" sz="1400" dirty="0" smtClean="0"/>
            <a:t>Customer Retention</a:t>
          </a:r>
        </a:p>
        <a:p>
          <a:pPr rtl="0"/>
          <a:r>
            <a:rPr lang="en-US" sz="1400" dirty="0" smtClean="0"/>
            <a:t>And Culture</a:t>
          </a:r>
          <a:endParaRPr lang="en-US" sz="1400" dirty="0"/>
        </a:p>
      </dgm:t>
    </dgm:pt>
    <dgm:pt modelId="{579A7B90-8176-4825-A34D-0B2FC4FF46F6}" type="parTrans" cxnId="{A2F9857E-0440-42F1-A8DD-252EA0CE4AA1}">
      <dgm:prSet/>
      <dgm:spPr/>
      <dgm:t>
        <a:bodyPr/>
        <a:lstStyle/>
        <a:p>
          <a:endParaRPr lang="en-US"/>
        </a:p>
      </dgm:t>
    </dgm:pt>
    <dgm:pt modelId="{8CC877D9-F36F-46D2-BF04-AA86ED7F651A}" type="sibTrans" cxnId="{A2F9857E-0440-42F1-A8DD-252EA0CE4AA1}">
      <dgm:prSet/>
      <dgm:spPr>
        <a:solidFill>
          <a:schemeClr val="accent1">
            <a:lumMod val="50000"/>
          </a:schemeClr>
        </a:solidFill>
      </dgm:spPr>
      <dgm:t>
        <a:bodyPr/>
        <a:lstStyle/>
        <a:p>
          <a:endParaRPr lang="en-US"/>
        </a:p>
      </dgm:t>
    </dgm:pt>
    <dgm:pt modelId="{B8AC5CC8-0516-46C6-8973-FCEB6098B777}">
      <dgm:prSet custT="1"/>
      <dgm:spPr/>
      <dgm:t>
        <a:bodyPr/>
        <a:lstStyle/>
        <a:p>
          <a:pPr rtl="0"/>
          <a:r>
            <a:rPr lang="en-US" sz="1400" dirty="0" smtClean="0"/>
            <a:t>Operational Best Practices </a:t>
          </a:r>
          <a:endParaRPr lang="en-US" sz="1400" dirty="0"/>
        </a:p>
      </dgm:t>
    </dgm:pt>
    <dgm:pt modelId="{9D21A611-488A-41F7-9D03-B71FE7D02C88}" type="parTrans" cxnId="{40AB1F61-6025-4599-AB5B-0786F92F8D43}">
      <dgm:prSet/>
      <dgm:spPr/>
      <dgm:t>
        <a:bodyPr/>
        <a:lstStyle/>
        <a:p>
          <a:endParaRPr lang="en-US"/>
        </a:p>
      </dgm:t>
    </dgm:pt>
    <dgm:pt modelId="{769555F8-BFB2-442D-B86F-84686B6977C5}" type="sibTrans" cxnId="{40AB1F61-6025-4599-AB5B-0786F92F8D43}">
      <dgm:prSet/>
      <dgm:spPr>
        <a:solidFill>
          <a:schemeClr val="accent1">
            <a:lumMod val="50000"/>
          </a:schemeClr>
        </a:solidFill>
      </dgm:spPr>
      <dgm:t>
        <a:bodyPr/>
        <a:lstStyle/>
        <a:p>
          <a:endParaRPr lang="en-US"/>
        </a:p>
      </dgm:t>
    </dgm:pt>
    <dgm:pt modelId="{F9EB9704-59CE-403D-89AA-C92CEF118DD6}">
      <dgm:prSet custT="1"/>
      <dgm:spPr/>
      <dgm:t>
        <a:bodyPr/>
        <a:lstStyle/>
        <a:p>
          <a:pPr rtl="0"/>
          <a:r>
            <a:rPr lang="en-US" sz="1400" dirty="0" smtClean="0"/>
            <a:t>Service Types</a:t>
          </a:r>
          <a:endParaRPr lang="en-US" sz="1400" dirty="0"/>
        </a:p>
      </dgm:t>
    </dgm:pt>
    <dgm:pt modelId="{A4BB6FC0-E380-46D8-893C-F4D8DED99307}" type="parTrans" cxnId="{03360680-D20D-407A-86C0-52399A33E8D5}">
      <dgm:prSet/>
      <dgm:spPr/>
      <dgm:t>
        <a:bodyPr/>
        <a:lstStyle/>
        <a:p>
          <a:endParaRPr lang="en-US"/>
        </a:p>
      </dgm:t>
    </dgm:pt>
    <dgm:pt modelId="{278A66C8-7587-4301-B3BF-E2FC0C3AC2D9}" type="sibTrans" cxnId="{03360680-D20D-407A-86C0-52399A33E8D5}">
      <dgm:prSet/>
      <dgm:spPr>
        <a:solidFill>
          <a:schemeClr val="accent1">
            <a:lumMod val="50000"/>
          </a:schemeClr>
        </a:solidFill>
      </dgm:spPr>
      <dgm:t>
        <a:bodyPr/>
        <a:lstStyle/>
        <a:p>
          <a:endParaRPr lang="en-US"/>
        </a:p>
      </dgm:t>
    </dgm:pt>
    <dgm:pt modelId="{F764E4A7-8300-4125-9778-0EEB07F08105}">
      <dgm:prSet custT="1"/>
      <dgm:spPr/>
      <dgm:t>
        <a:bodyPr/>
        <a:lstStyle/>
        <a:p>
          <a:pPr rtl="0"/>
          <a:r>
            <a:rPr lang="en-US" sz="1400" dirty="0" smtClean="0"/>
            <a:t>Price and Price Increase History</a:t>
          </a:r>
          <a:endParaRPr lang="en-US" sz="1400" dirty="0"/>
        </a:p>
      </dgm:t>
    </dgm:pt>
    <dgm:pt modelId="{47FFF48D-9F81-4498-BBAD-53E9668D1184}" type="parTrans" cxnId="{7150A670-DB0B-4892-84F2-687C6F3284DA}">
      <dgm:prSet/>
      <dgm:spPr/>
      <dgm:t>
        <a:bodyPr/>
        <a:lstStyle/>
        <a:p>
          <a:endParaRPr lang="en-US"/>
        </a:p>
      </dgm:t>
    </dgm:pt>
    <dgm:pt modelId="{812FFF1E-63F6-4DC6-BFB4-2A136D310B30}" type="sibTrans" cxnId="{7150A670-DB0B-4892-84F2-687C6F3284DA}">
      <dgm:prSet/>
      <dgm:spPr>
        <a:solidFill>
          <a:schemeClr val="accent1">
            <a:lumMod val="50000"/>
          </a:schemeClr>
        </a:solidFill>
      </dgm:spPr>
      <dgm:t>
        <a:bodyPr/>
        <a:lstStyle/>
        <a:p>
          <a:endParaRPr lang="en-US"/>
        </a:p>
      </dgm:t>
    </dgm:pt>
    <dgm:pt modelId="{F9E12294-C411-403A-A405-D35D2918134E}">
      <dgm:prSet custT="1"/>
      <dgm:spPr/>
      <dgm:t>
        <a:bodyPr/>
        <a:lstStyle/>
        <a:p>
          <a:pPr rtl="0"/>
          <a:r>
            <a:rPr lang="en-US" sz="1200" dirty="0" smtClean="0"/>
            <a:t>Revenue per Truck and Revenue per Full Time Employee</a:t>
          </a:r>
          <a:endParaRPr lang="en-US" sz="1200" dirty="0"/>
        </a:p>
      </dgm:t>
    </dgm:pt>
    <dgm:pt modelId="{E6448F61-0BED-44FB-BB75-3D1655900E38}" type="parTrans" cxnId="{B76BEC19-8B58-44C5-A8D9-17168B6AACCA}">
      <dgm:prSet/>
      <dgm:spPr/>
      <dgm:t>
        <a:bodyPr/>
        <a:lstStyle/>
        <a:p>
          <a:endParaRPr lang="en-US"/>
        </a:p>
      </dgm:t>
    </dgm:pt>
    <dgm:pt modelId="{D65412AF-BFFF-46F3-9CCA-4160056507DC}" type="sibTrans" cxnId="{B76BEC19-8B58-44C5-A8D9-17168B6AACCA}">
      <dgm:prSet/>
      <dgm:spPr>
        <a:solidFill>
          <a:schemeClr val="accent1">
            <a:lumMod val="50000"/>
          </a:schemeClr>
        </a:solidFill>
      </dgm:spPr>
      <dgm:t>
        <a:bodyPr/>
        <a:lstStyle/>
        <a:p>
          <a:endParaRPr lang="en-US"/>
        </a:p>
      </dgm:t>
    </dgm:pt>
    <dgm:pt modelId="{DE9930A1-CAF9-4D8A-A687-285C7A09EC8F}">
      <dgm:prSet custT="1"/>
      <dgm:spPr/>
      <dgm:t>
        <a:bodyPr/>
        <a:lstStyle/>
        <a:p>
          <a:pPr rtl="0"/>
          <a:r>
            <a:rPr lang="en-US" sz="1400" dirty="0" smtClean="0"/>
            <a:t>New service offerings and keeping pace with the industry</a:t>
          </a:r>
          <a:endParaRPr lang="en-US" sz="1400" dirty="0"/>
        </a:p>
      </dgm:t>
    </dgm:pt>
    <dgm:pt modelId="{B01A7560-8BE4-4AF0-8530-90177FF7BF92}" type="parTrans" cxnId="{38ABC4F7-F1C5-4D5B-A237-AA60FAA76695}">
      <dgm:prSet/>
      <dgm:spPr/>
      <dgm:t>
        <a:bodyPr/>
        <a:lstStyle/>
        <a:p>
          <a:endParaRPr lang="en-US"/>
        </a:p>
      </dgm:t>
    </dgm:pt>
    <dgm:pt modelId="{259D7EC0-A206-467D-99DF-993AC831DF00}" type="sibTrans" cxnId="{38ABC4F7-F1C5-4D5B-A237-AA60FAA76695}">
      <dgm:prSet/>
      <dgm:spPr>
        <a:solidFill>
          <a:schemeClr val="accent1">
            <a:lumMod val="50000"/>
          </a:schemeClr>
        </a:solidFill>
      </dgm:spPr>
      <dgm:t>
        <a:bodyPr/>
        <a:lstStyle/>
        <a:p>
          <a:endParaRPr lang="en-US"/>
        </a:p>
      </dgm:t>
    </dgm:pt>
    <dgm:pt modelId="{986EEAC3-C6CC-43D5-805D-C85A795D36D0}">
      <dgm:prSet custT="1"/>
      <dgm:spPr/>
      <dgm:t>
        <a:bodyPr/>
        <a:lstStyle/>
        <a:p>
          <a:pPr rtl="0"/>
          <a:r>
            <a:rPr lang="en-US" sz="1400" dirty="0" smtClean="0"/>
            <a:t>Efficiency…</a:t>
          </a:r>
        </a:p>
        <a:p>
          <a:pPr rtl="0"/>
          <a:r>
            <a:rPr lang="en-US" sz="1400" dirty="0" smtClean="0"/>
            <a:t>The role technology and IT play in the business.</a:t>
          </a:r>
          <a:endParaRPr lang="en-US" sz="1400" dirty="0"/>
        </a:p>
      </dgm:t>
    </dgm:pt>
    <dgm:pt modelId="{402248B9-BCFD-4E0C-96A1-77CEF8B8F549}" type="parTrans" cxnId="{CB4F4238-5451-46FE-A8A8-49E5C58DE14A}">
      <dgm:prSet/>
      <dgm:spPr/>
      <dgm:t>
        <a:bodyPr/>
        <a:lstStyle/>
        <a:p>
          <a:endParaRPr lang="en-US"/>
        </a:p>
      </dgm:t>
    </dgm:pt>
    <dgm:pt modelId="{4ACE7072-FD43-4C45-ACA2-3AFC773F7755}" type="sibTrans" cxnId="{CB4F4238-5451-46FE-A8A8-49E5C58DE14A}">
      <dgm:prSet/>
      <dgm:spPr/>
      <dgm:t>
        <a:bodyPr/>
        <a:lstStyle/>
        <a:p>
          <a:endParaRPr lang="en-US"/>
        </a:p>
      </dgm:t>
    </dgm:pt>
    <dgm:pt modelId="{046E4CFF-04D3-4BB3-9E60-CBB277530347}" type="pres">
      <dgm:prSet presAssocID="{0EB366D8-9502-4FEA-AD35-469C9501B3D2}" presName="diagram" presStyleCnt="0">
        <dgm:presLayoutVars>
          <dgm:dir/>
          <dgm:resizeHandles/>
        </dgm:presLayoutVars>
      </dgm:prSet>
      <dgm:spPr/>
      <dgm:t>
        <a:bodyPr/>
        <a:lstStyle/>
        <a:p>
          <a:endParaRPr lang="en-US"/>
        </a:p>
      </dgm:t>
    </dgm:pt>
    <dgm:pt modelId="{3B68C741-71F5-415E-AC00-E8FFC5416743}" type="pres">
      <dgm:prSet presAssocID="{73BADF0E-970F-43E0-9433-7E0A187CB456}" presName="firstNode" presStyleLbl="node1" presStyleIdx="0" presStyleCnt="10" custLinFactY="48212" custLinFactNeighborX="-14373" custLinFactNeighborY="100000">
        <dgm:presLayoutVars>
          <dgm:bulletEnabled val="1"/>
        </dgm:presLayoutVars>
      </dgm:prSet>
      <dgm:spPr/>
      <dgm:t>
        <a:bodyPr/>
        <a:lstStyle/>
        <a:p>
          <a:endParaRPr lang="en-US"/>
        </a:p>
      </dgm:t>
    </dgm:pt>
    <dgm:pt modelId="{525064C6-2CBB-4E82-B4AB-1A215CB45868}" type="pres">
      <dgm:prSet presAssocID="{DD311D77-00BB-4967-8FEE-A6B94EDF293B}" presName="sibTrans" presStyleLbl="sibTrans2D1" presStyleIdx="0" presStyleCnt="9" custFlipVert="1" custScaleX="178275" custScaleY="73836" custLinFactNeighborX="-1319" custLinFactNeighborY="-8921"/>
      <dgm:spPr/>
      <dgm:t>
        <a:bodyPr/>
        <a:lstStyle/>
        <a:p>
          <a:endParaRPr lang="en-US"/>
        </a:p>
      </dgm:t>
    </dgm:pt>
    <dgm:pt modelId="{CE7D9774-28CD-4A7E-8E89-195996AF3D88}" type="pres">
      <dgm:prSet presAssocID="{85FD2B6D-1C21-4455-9AB7-0A3B8874B563}" presName="middleNode" presStyleCnt="0"/>
      <dgm:spPr/>
    </dgm:pt>
    <dgm:pt modelId="{E88B2EDC-0D8D-4003-A08B-C6F55495C275}" type="pres">
      <dgm:prSet presAssocID="{85FD2B6D-1C21-4455-9AB7-0A3B8874B563}" presName="padding" presStyleLbl="node1" presStyleIdx="0" presStyleCnt="10"/>
      <dgm:spPr/>
    </dgm:pt>
    <dgm:pt modelId="{DB826BE0-9449-4F67-936F-D8510A76824D}" type="pres">
      <dgm:prSet presAssocID="{85FD2B6D-1C21-4455-9AB7-0A3B8874B563}" presName="shape" presStyleLbl="node1" presStyleIdx="1" presStyleCnt="10" custScaleX="174966" custScaleY="168336" custLinFactY="-100000" custLinFactNeighborX="-25490" custLinFactNeighborY="-108437">
        <dgm:presLayoutVars>
          <dgm:bulletEnabled val="1"/>
        </dgm:presLayoutVars>
      </dgm:prSet>
      <dgm:spPr/>
      <dgm:t>
        <a:bodyPr/>
        <a:lstStyle/>
        <a:p>
          <a:endParaRPr lang="en-US"/>
        </a:p>
      </dgm:t>
    </dgm:pt>
    <dgm:pt modelId="{60750D87-4167-470B-AB29-F3E3CA314F59}" type="pres">
      <dgm:prSet presAssocID="{BD945E91-0987-44C2-8223-C33E1E01BB54}" presName="sibTrans" presStyleLbl="sibTrans2D1" presStyleIdx="1" presStyleCnt="9" custAng="156727" custFlipVert="0" custScaleX="183149" custScaleY="120433" custLinFactY="100000" custLinFactNeighborX="-1638" custLinFactNeighborY="106540"/>
      <dgm:spPr/>
      <dgm:t>
        <a:bodyPr/>
        <a:lstStyle/>
        <a:p>
          <a:endParaRPr lang="en-US"/>
        </a:p>
      </dgm:t>
    </dgm:pt>
    <dgm:pt modelId="{F27A4CF0-23C1-491F-B0A9-B0140361B6F0}" type="pres">
      <dgm:prSet presAssocID="{201F4D33-3980-4FAD-9C14-409F1352B066}" presName="middleNode" presStyleCnt="0"/>
      <dgm:spPr/>
    </dgm:pt>
    <dgm:pt modelId="{CDCECEEC-56B1-49FF-A1DD-9222094A7D4F}" type="pres">
      <dgm:prSet presAssocID="{201F4D33-3980-4FAD-9C14-409F1352B066}" presName="padding" presStyleLbl="node1" presStyleIdx="1" presStyleCnt="10"/>
      <dgm:spPr/>
    </dgm:pt>
    <dgm:pt modelId="{B656FE9D-47DE-4FB2-950D-5E15D2EDE63C}" type="pres">
      <dgm:prSet presAssocID="{201F4D33-3980-4FAD-9C14-409F1352B066}" presName="shape" presStyleLbl="node1" presStyleIdx="2" presStyleCnt="10" custScaleX="162370" custScaleY="144991" custLinFactNeighborX="-978" custLinFactNeighborY="32386">
        <dgm:presLayoutVars>
          <dgm:bulletEnabled val="1"/>
        </dgm:presLayoutVars>
      </dgm:prSet>
      <dgm:spPr/>
      <dgm:t>
        <a:bodyPr/>
        <a:lstStyle/>
        <a:p>
          <a:endParaRPr lang="en-US"/>
        </a:p>
      </dgm:t>
    </dgm:pt>
    <dgm:pt modelId="{B6685FC4-D201-4FC2-BE7F-346601CCF566}" type="pres">
      <dgm:prSet presAssocID="{18335BEB-77B4-4B80-97D6-FE580D6477DB}" presName="sibTrans" presStyleLbl="sibTrans2D1" presStyleIdx="2" presStyleCnt="9" custScaleX="144259" custScaleY="144331" custLinFactNeighborX="-23669" custLinFactNeighborY="5476"/>
      <dgm:spPr/>
      <dgm:t>
        <a:bodyPr/>
        <a:lstStyle/>
        <a:p>
          <a:endParaRPr lang="en-US"/>
        </a:p>
      </dgm:t>
    </dgm:pt>
    <dgm:pt modelId="{379BFE6E-4C53-40AF-B22D-83AFAFA655DA}" type="pres">
      <dgm:prSet presAssocID="{10609D00-5AB6-4016-B147-C4A9A7DD0AA0}" presName="middleNode" presStyleCnt="0"/>
      <dgm:spPr/>
    </dgm:pt>
    <dgm:pt modelId="{AB29F9DA-E2D3-4F3D-8AB5-099DBA901B3E}" type="pres">
      <dgm:prSet presAssocID="{10609D00-5AB6-4016-B147-C4A9A7DD0AA0}" presName="padding" presStyleLbl="node1" presStyleIdx="2" presStyleCnt="10"/>
      <dgm:spPr/>
    </dgm:pt>
    <dgm:pt modelId="{1122A7E9-CD11-466A-BBE6-F704BFADBFA2}" type="pres">
      <dgm:prSet presAssocID="{10609D00-5AB6-4016-B147-C4A9A7DD0AA0}" presName="shape" presStyleLbl="node1" presStyleIdx="3" presStyleCnt="10" custScaleX="175362" custScaleY="132814" custLinFactNeighborX="-1942" custLinFactNeighborY="16435">
        <dgm:presLayoutVars>
          <dgm:bulletEnabled val="1"/>
        </dgm:presLayoutVars>
      </dgm:prSet>
      <dgm:spPr/>
      <dgm:t>
        <a:bodyPr/>
        <a:lstStyle/>
        <a:p>
          <a:endParaRPr lang="en-US"/>
        </a:p>
      </dgm:t>
    </dgm:pt>
    <dgm:pt modelId="{DEDBB36E-7533-4F8C-B564-C62F18002C52}" type="pres">
      <dgm:prSet presAssocID="{8CC877D9-F36F-46D2-BF04-AA86ED7F651A}" presName="sibTrans" presStyleLbl="sibTrans2D1" presStyleIdx="3" presStyleCnt="9"/>
      <dgm:spPr/>
      <dgm:t>
        <a:bodyPr/>
        <a:lstStyle/>
        <a:p>
          <a:endParaRPr lang="en-US"/>
        </a:p>
      </dgm:t>
    </dgm:pt>
    <dgm:pt modelId="{60CD462F-E7C6-49A1-AAF6-5E903D8C8381}" type="pres">
      <dgm:prSet presAssocID="{B8AC5CC8-0516-46C6-8973-FCEB6098B777}" presName="middleNode" presStyleCnt="0"/>
      <dgm:spPr/>
    </dgm:pt>
    <dgm:pt modelId="{5EBAAD40-22E0-46DB-AFCB-F7A9CD7D4C88}" type="pres">
      <dgm:prSet presAssocID="{B8AC5CC8-0516-46C6-8973-FCEB6098B777}" presName="padding" presStyleLbl="node1" presStyleIdx="3" presStyleCnt="10"/>
      <dgm:spPr/>
    </dgm:pt>
    <dgm:pt modelId="{1A77EB2D-2B64-4DEE-88AC-01A20B804EF8}" type="pres">
      <dgm:prSet presAssocID="{B8AC5CC8-0516-46C6-8973-FCEB6098B777}" presName="shape" presStyleLbl="node1" presStyleIdx="4" presStyleCnt="10" custScaleX="148660" custScaleY="132663" custLinFactNeighborX="2796" custLinFactNeighborY="10588">
        <dgm:presLayoutVars>
          <dgm:bulletEnabled val="1"/>
        </dgm:presLayoutVars>
      </dgm:prSet>
      <dgm:spPr/>
      <dgm:t>
        <a:bodyPr/>
        <a:lstStyle/>
        <a:p>
          <a:endParaRPr lang="en-US"/>
        </a:p>
      </dgm:t>
    </dgm:pt>
    <dgm:pt modelId="{CA731B45-BF78-44F0-8472-A0AC654B6A5D}" type="pres">
      <dgm:prSet presAssocID="{769555F8-BFB2-442D-B86F-84686B6977C5}" presName="sibTrans" presStyleLbl="sibTrans2D1" presStyleIdx="4" presStyleCnt="9"/>
      <dgm:spPr/>
      <dgm:t>
        <a:bodyPr/>
        <a:lstStyle/>
        <a:p>
          <a:endParaRPr lang="en-US"/>
        </a:p>
      </dgm:t>
    </dgm:pt>
    <dgm:pt modelId="{951C4C9F-A096-4A51-8054-4DBD4BB724D6}" type="pres">
      <dgm:prSet presAssocID="{F9EB9704-59CE-403D-89AA-C92CEF118DD6}" presName="middleNode" presStyleCnt="0"/>
      <dgm:spPr/>
    </dgm:pt>
    <dgm:pt modelId="{866D4BD7-B25B-4793-BD3A-4ED3F38D4FE2}" type="pres">
      <dgm:prSet presAssocID="{F9EB9704-59CE-403D-89AA-C92CEF118DD6}" presName="padding" presStyleLbl="node1" presStyleIdx="4" presStyleCnt="10"/>
      <dgm:spPr/>
    </dgm:pt>
    <dgm:pt modelId="{E8B7AF5D-3A6B-4C33-AB3F-88A04497C4B1}" type="pres">
      <dgm:prSet presAssocID="{F9EB9704-59CE-403D-89AA-C92CEF118DD6}" presName="shape" presStyleLbl="node1" presStyleIdx="5" presStyleCnt="10" custScaleX="116631">
        <dgm:presLayoutVars>
          <dgm:bulletEnabled val="1"/>
        </dgm:presLayoutVars>
      </dgm:prSet>
      <dgm:spPr/>
      <dgm:t>
        <a:bodyPr/>
        <a:lstStyle/>
        <a:p>
          <a:endParaRPr lang="en-US"/>
        </a:p>
      </dgm:t>
    </dgm:pt>
    <dgm:pt modelId="{6F382822-8E3C-47B9-80E4-7266C2A57B7C}" type="pres">
      <dgm:prSet presAssocID="{278A66C8-7587-4301-B3BF-E2FC0C3AC2D9}" presName="sibTrans" presStyleLbl="sibTrans2D1" presStyleIdx="5" presStyleCnt="9" custScaleX="141464" custScaleY="129859"/>
      <dgm:spPr/>
      <dgm:t>
        <a:bodyPr/>
        <a:lstStyle/>
        <a:p>
          <a:endParaRPr lang="en-US"/>
        </a:p>
      </dgm:t>
    </dgm:pt>
    <dgm:pt modelId="{D0095664-77CC-4700-81E1-F47DB44A0D00}" type="pres">
      <dgm:prSet presAssocID="{F764E4A7-8300-4125-9778-0EEB07F08105}" presName="middleNode" presStyleCnt="0"/>
      <dgm:spPr/>
    </dgm:pt>
    <dgm:pt modelId="{6EE815E2-08E7-49A1-9CD6-EFB80A55C2E1}" type="pres">
      <dgm:prSet presAssocID="{F764E4A7-8300-4125-9778-0EEB07F08105}" presName="padding" presStyleLbl="node1" presStyleIdx="5" presStyleCnt="10"/>
      <dgm:spPr/>
    </dgm:pt>
    <dgm:pt modelId="{0A921E3B-DB8E-4A29-94B4-1C1D1F817227}" type="pres">
      <dgm:prSet presAssocID="{F764E4A7-8300-4125-9778-0EEB07F08105}" presName="shape" presStyleLbl="node1" presStyleIdx="6" presStyleCnt="10" custScaleX="155496" custScaleY="118805">
        <dgm:presLayoutVars>
          <dgm:bulletEnabled val="1"/>
        </dgm:presLayoutVars>
      </dgm:prSet>
      <dgm:spPr/>
      <dgm:t>
        <a:bodyPr/>
        <a:lstStyle/>
        <a:p>
          <a:endParaRPr lang="en-US"/>
        </a:p>
      </dgm:t>
    </dgm:pt>
    <dgm:pt modelId="{299A48A8-47EB-443D-AA0B-914161775D43}" type="pres">
      <dgm:prSet presAssocID="{812FFF1E-63F6-4DC6-BFB4-2A136D310B30}" presName="sibTrans" presStyleLbl="sibTrans2D1" presStyleIdx="6" presStyleCnt="9"/>
      <dgm:spPr/>
      <dgm:t>
        <a:bodyPr/>
        <a:lstStyle/>
        <a:p>
          <a:endParaRPr lang="en-US"/>
        </a:p>
      </dgm:t>
    </dgm:pt>
    <dgm:pt modelId="{6BBBA428-7071-4404-9E34-44C3D31E516B}" type="pres">
      <dgm:prSet presAssocID="{F9E12294-C411-403A-A405-D35D2918134E}" presName="middleNode" presStyleCnt="0"/>
      <dgm:spPr/>
    </dgm:pt>
    <dgm:pt modelId="{D9900380-D7D6-4FDF-87A3-AEE940077969}" type="pres">
      <dgm:prSet presAssocID="{F9E12294-C411-403A-A405-D35D2918134E}" presName="padding" presStyleLbl="node1" presStyleIdx="6" presStyleCnt="10"/>
      <dgm:spPr/>
    </dgm:pt>
    <dgm:pt modelId="{1CE29290-11CF-4CC1-B3C5-214420F2804B}" type="pres">
      <dgm:prSet presAssocID="{F9E12294-C411-403A-A405-D35D2918134E}" presName="shape" presStyleLbl="node1" presStyleIdx="7" presStyleCnt="10" custScaleX="147454" custScaleY="169092">
        <dgm:presLayoutVars>
          <dgm:bulletEnabled val="1"/>
        </dgm:presLayoutVars>
      </dgm:prSet>
      <dgm:spPr/>
      <dgm:t>
        <a:bodyPr/>
        <a:lstStyle/>
        <a:p>
          <a:endParaRPr lang="en-US"/>
        </a:p>
      </dgm:t>
    </dgm:pt>
    <dgm:pt modelId="{68549AAF-30F5-4889-95C8-7ADB130F2E63}" type="pres">
      <dgm:prSet presAssocID="{D65412AF-BFFF-46F3-9CCA-4160056507DC}" presName="sibTrans" presStyleLbl="sibTrans2D1" presStyleIdx="7" presStyleCnt="9"/>
      <dgm:spPr/>
      <dgm:t>
        <a:bodyPr/>
        <a:lstStyle/>
        <a:p>
          <a:endParaRPr lang="en-US"/>
        </a:p>
      </dgm:t>
    </dgm:pt>
    <dgm:pt modelId="{1C6E9EF0-FA91-4E24-A362-E9A4917A6FAA}" type="pres">
      <dgm:prSet presAssocID="{DE9930A1-CAF9-4D8A-A687-285C7A09EC8F}" presName="middleNode" presStyleCnt="0"/>
      <dgm:spPr/>
    </dgm:pt>
    <dgm:pt modelId="{34214B6E-E54E-4633-94F3-268C1EAFF77E}" type="pres">
      <dgm:prSet presAssocID="{DE9930A1-CAF9-4D8A-A687-285C7A09EC8F}" presName="padding" presStyleLbl="node1" presStyleIdx="7" presStyleCnt="10"/>
      <dgm:spPr/>
    </dgm:pt>
    <dgm:pt modelId="{6B8823D0-BACD-42EF-9099-3D7DB30529E6}" type="pres">
      <dgm:prSet presAssocID="{DE9930A1-CAF9-4D8A-A687-285C7A09EC8F}" presName="shape" presStyleLbl="node1" presStyleIdx="8" presStyleCnt="10" custScaleX="227603" custScaleY="170583">
        <dgm:presLayoutVars>
          <dgm:bulletEnabled val="1"/>
        </dgm:presLayoutVars>
      </dgm:prSet>
      <dgm:spPr/>
      <dgm:t>
        <a:bodyPr/>
        <a:lstStyle/>
        <a:p>
          <a:endParaRPr lang="en-US"/>
        </a:p>
      </dgm:t>
    </dgm:pt>
    <dgm:pt modelId="{B0D73FFA-7F69-42FB-8681-F9E352513087}" type="pres">
      <dgm:prSet presAssocID="{259D7EC0-A206-467D-99DF-993AC831DF00}" presName="sibTrans" presStyleLbl="sibTrans2D1" presStyleIdx="8" presStyleCnt="9" custScaleX="240164" custScaleY="178195" custLinFactNeighborX="43002" custLinFactNeighborY="35924"/>
      <dgm:spPr/>
      <dgm:t>
        <a:bodyPr/>
        <a:lstStyle/>
        <a:p>
          <a:endParaRPr lang="en-US"/>
        </a:p>
      </dgm:t>
    </dgm:pt>
    <dgm:pt modelId="{BB1C3D5E-FC66-4DC7-B242-A63816D5E189}" type="pres">
      <dgm:prSet presAssocID="{986EEAC3-C6CC-43D5-805D-C85A795D36D0}" presName="lastNode" presStyleLbl="node1" presStyleIdx="9" presStyleCnt="10" custScaleX="162342" custScaleY="149542" custLinFactY="-25518" custLinFactNeighborX="-26552" custLinFactNeighborY="-100000">
        <dgm:presLayoutVars>
          <dgm:bulletEnabled val="1"/>
        </dgm:presLayoutVars>
      </dgm:prSet>
      <dgm:spPr/>
      <dgm:t>
        <a:bodyPr/>
        <a:lstStyle/>
        <a:p>
          <a:endParaRPr lang="en-US"/>
        </a:p>
      </dgm:t>
    </dgm:pt>
  </dgm:ptLst>
  <dgm:cxnLst>
    <dgm:cxn modelId="{131BBB94-A1B7-49D9-8151-448633B26AF9}" type="presOf" srcId="{D65412AF-BFFF-46F3-9CCA-4160056507DC}" destId="{68549AAF-30F5-4889-95C8-7ADB130F2E63}" srcOrd="0" destOrd="0" presId="urn:microsoft.com/office/officeart/2005/8/layout/bProcess2"/>
    <dgm:cxn modelId="{2249B144-4778-4310-9E9A-31AB3A56F744}" type="presOf" srcId="{769555F8-BFB2-442D-B86F-84686B6977C5}" destId="{CA731B45-BF78-44F0-8472-A0AC654B6A5D}" srcOrd="0" destOrd="0" presId="urn:microsoft.com/office/officeart/2005/8/layout/bProcess2"/>
    <dgm:cxn modelId="{B1BB0687-F831-485F-A056-995BE5120B95}" type="presOf" srcId="{278A66C8-7587-4301-B3BF-E2FC0C3AC2D9}" destId="{6F382822-8E3C-47B9-80E4-7266C2A57B7C}" srcOrd="0" destOrd="0" presId="urn:microsoft.com/office/officeart/2005/8/layout/bProcess2"/>
    <dgm:cxn modelId="{BCC8089F-5E30-4E56-99F7-1AF321CE1095}" type="presOf" srcId="{85FD2B6D-1C21-4455-9AB7-0A3B8874B563}" destId="{DB826BE0-9449-4F67-936F-D8510A76824D}" srcOrd="0" destOrd="0" presId="urn:microsoft.com/office/officeart/2005/8/layout/bProcess2"/>
    <dgm:cxn modelId="{38ABC4F7-F1C5-4D5B-A237-AA60FAA76695}" srcId="{0EB366D8-9502-4FEA-AD35-469C9501B3D2}" destId="{DE9930A1-CAF9-4D8A-A687-285C7A09EC8F}" srcOrd="8" destOrd="0" parTransId="{B01A7560-8BE4-4AF0-8530-90177FF7BF92}" sibTransId="{259D7EC0-A206-467D-99DF-993AC831DF00}"/>
    <dgm:cxn modelId="{03360680-D20D-407A-86C0-52399A33E8D5}" srcId="{0EB366D8-9502-4FEA-AD35-469C9501B3D2}" destId="{F9EB9704-59CE-403D-89AA-C92CEF118DD6}" srcOrd="5" destOrd="0" parTransId="{A4BB6FC0-E380-46D8-893C-F4D8DED99307}" sibTransId="{278A66C8-7587-4301-B3BF-E2FC0C3AC2D9}"/>
    <dgm:cxn modelId="{EC956EF7-4972-47FF-8F3C-CF4066304A90}" type="presOf" srcId="{F9EB9704-59CE-403D-89AA-C92CEF118DD6}" destId="{E8B7AF5D-3A6B-4C33-AB3F-88A04497C4B1}" srcOrd="0" destOrd="0" presId="urn:microsoft.com/office/officeart/2005/8/layout/bProcess2"/>
    <dgm:cxn modelId="{A2F9857E-0440-42F1-A8DD-252EA0CE4AA1}" srcId="{0EB366D8-9502-4FEA-AD35-469C9501B3D2}" destId="{10609D00-5AB6-4016-B147-C4A9A7DD0AA0}" srcOrd="3" destOrd="0" parTransId="{579A7B90-8176-4825-A34D-0B2FC4FF46F6}" sibTransId="{8CC877D9-F36F-46D2-BF04-AA86ED7F651A}"/>
    <dgm:cxn modelId="{D6924CE8-8094-43D4-99C5-2EB5A9A739E3}" type="presOf" srcId="{812FFF1E-63F6-4DC6-BFB4-2A136D310B30}" destId="{299A48A8-47EB-443D-AA0B-914161775D43}" srcOrd="0" destOrd="0" presId="urn:microsoft.com/office/officeart/2005/8/layout/bProcess2"/>
    <dgm:cxn modelId="{B76BEC19-8B58-44C5-A8D9-17168B6AACCA}" srcId="{0EB366D8-9502-4FEA-AD35-469C9501B3D2}" destId="{F9E12294-C411-403A-A405-D35D2918134E}" srcOrd="7" destOrd="0" parTransId="{E6448F61-0BED-44FB-BB75-3D1655900E38}" sibTransId="{D65412AF-BFFF-46F3-9CCA-4160056507DC}"/>
    <dgm:cxn modelId="{F51F2902-E33E-4DF4-8F1E-643CF80DED5E}" type="presOf" srcId="{259D7EC0-A206-467D-99DF-993AC831DF00}" destId="{B0D73FFA-7F69-42FB-8681-F9E352513087}" srcOrd="0" destOrd="0" presId="urn:microsoft.com/office/officeart/2005/8/layout/bProcess2"/>
    <dgm:cxn modelId="{0E651587-9E30-478A-99CA-E1D627DA3D9B}" type="presOf" srcId="{986EEAC3-C6CC-43D5-805D-C85A795D36D0}" destId="{BB1C3D5E-FC66-4DC7-B242-A63816D5E189}" srcOrd="0" destOrd="0" presId="urn:microsoft.com/office/officeart/2005/8/layout/bProcess2"/>
    <dgm:cxn modelId="{E2510D66-2B21-48E5-B456-4BED38A2B918}" type="presOf" srcId="{B8AC5CC8-0516-46C6-8973-FCEB6098B777}" destId="{1A77EB2D-2B64-4DEE-88AC-01A20B804EF8}" srcOrd="0" destOrd="0" presId="urn:microsoft.com/office/officeart/2005/8/layout/bProcess2"/>
    <dgm:cxn modelId="{3EF0FA10-AA83-483A-8D56-F0AE0744D680}" type="presOf" srcId="{73BADF0E-970F-43E0-9433-7E0A187CB456}" destId="{3B68C741-71F5-415E-AC00-E8FFC5416743}" srcOrd="0" destOrd="0" presId="urn:microsoft.com/office/officeart/2005/8/layout/bProcess2"/>
    <dgm:cxn modelId="{DD4C979F-44A0-4294-BEB8-3A5B05516D67}" type="presOf" srcId="{10609D00-5AB6-4016-B147-C4A9A7DD0AA0}" destId="{1122A7E9-CD11-466A-BBE6-F704BFADBFA2}" srcOrd="0" destOrd="0" presId="urn:microsoft.com/office/officeart/2005/8/layout/bProcess2"/>
    <dgm:cxn modelId="{CC74879E-9853-4337-B796-8ED26DDA7550}" type="presOf" srcId="{0EB366D8-9502-4FEA-AD35-469C9501B3D2}" destId="{046E4CFF-04D3-4BB3-9E60-CBB277530347}" srcOrd="0" destOrd="0" presId="urn:microsoft.com/office/officeart/2005/8/layout/bProcess2"/>
    <dgm:cxn modelId="{38177E24-21C2-4372-995E-A8C71654CAB0}" type="presOf" srcId="{BD945E91-0987-44C2-8223-C33E1E01BB54}" destId="{60750D87-4167-470B-AB29-F3E3CA314F59}" srcOrd="0" destOrd="0" presId="urn:microsoft.com/office/officeart/2005/8/layout/bProcess2"/>
    <dgm:cxn modelId="{1C132874-7FA0-4F26-8558-D65663BABFD7}" type="presOf" srcId="{8CC877D9-F36F-46D2-BF04-AA86ED7F651A}" destId="{DEDBB36E-7533-4F8C-B564-C62F18002C52}" srcOrd="0" destOrd="0" presId="urn:microsoft.com/office/officeart/2005/8/layout/bProcess2"/>
    <dgm:cxn modelId="{40AB1F61-6025-4599-AB5B-0786F92F8D43}" srcId="{0EB366D8-9502-4FEA-AD35-469C9501B3D2}" destId="{B8AC5CC8-0516-46C6-8973-FCEB6098B777}" srcOrd="4" destOrd="0" parTransId="{9D21A611-488A-41F7-9D03-B71FE7D02C88}" sibTransId="{769555F8-BFB2-442D-B86F-84686B6977C5}"/>
    <dgm:cxn modelId="{C39FA886-A96B-4DD9-B207-B682AB181A31}" type="presOf" srcId="{F764E4A7-8300-4125-9778-0EEB07F08105}" destId="{0A921E3B-DB8E-4A29-94B4-1C1D1F817227}" srcOrd="0" destOrd="0" presId="urn:microsoft.com/office/officeart/2005/8/layout/bProcess2"/>
    <dgm:cxn modelId="{F5530F42-F6AD-4F17-A5F8-86EBD97C271F}" type="presOf" srcId="{F9E12294-C411-403A-A405-D35D2918134E}" destId="{1CE29290-11CF-4CC1-B3C5-214420F2804B}" srcOrd="0" destOrd="0" presId="urn:microsoft.com/office/officeart/2005/8/layout/bProcess2"/>
    <dgm:cxn modelId="{FB4B51B1-B37A-40E0-83FD-EC72CF6604BD}" type="presOf" srcId="{DE9930A1-CAF9-4D8A-A687-285C7A09EC8F}" destId="{6B8823D0-BACD-42EF-9099-3D7DB30529E6}" srcOrd="0" destOrd="0" presId="urn:microsoft.com/office/officeart/2005/8/layout/bProcess2"/>
    <dgm:cxn modelId="{E3AFD809-9878-4D90-A7D5-3DAD837C814F}" srcId="{0EB366D8-9502-4FEA-AD35-469C9501B3D2}" destId="{73BADF0E-970F-43E0-9433-7E0A187CB456}" srcOrd="0" destOrd="0" parTransId="{7A49B2B2-00C7-4811-93B5-3131B0741F8E}" sibTransId="{DD311D77-00BB-4967-8FEE-A6B94EDF293B}"/>
    <dgm:cxn modelId="{7150A670-DB0B-4892-84F2-687C6F3284DA}" srcId="{0EB366D8-9502-4FEA-AD35-469C9501B3D2}" destId="{F764E4A7-8300-4125-9778-0EEB07F08105}" srcOrd="6" destOrd="0" parTransId="{47FFF48D-9F81-4498-BBAD-53E9668D1184}" sibTransId="{812FFF1E-63F6-4DC6-BFB4-2A136D310B30}"/>
    <dgm:cxn modelId="{DBEFBA0E-107E-4797-B928-D68B10C38C52}" srcId="{0EB366D8-9502-4FEA-AD35-469C9501B3D2}" destId="{201F4D33-3980-4FAD-9C14-409F1352B066}" srcOrd="2" destOrd="0" parTransId="{5E7EC839-5D22-4392-8339-70B8A7CD70CA}" sibTransId="{18335BEB-77B4-4B80-97D6-FE580D6477DB}"/>
    <dgm:cxn modelId="{7B8F9287-D1AE-4CA9-9499-5DA5021032D4}" type="presOf" srcId="{201F4D33-3980-4FAD-9C14-409F1352B066}" destId="{B656FE9D-47DE-4FB2-950D-5E15D2EDE63C}" srcOrd="0" destOrd="0" presId="urn:microsoft.com/office/officeart/2005/8/layout/bProcess2"/>
    <dgm:cxn modelId="{6DFAED38-F3FD-43A8-9384-7F0A0EC8C236}" type="presOf" srcId="{18335BEB-77B4-4B80-97D6-FE580D6477DB}" destId="{B6685FC4-D201-4FC2-BE7F-346601CCF566}" srcOrd="0" destOrd="0" presId="urn:microsoft.com/office/officeart/2005/8/layout/bProcess2"/>
    <dgm:cxn modelId="{CB4F4238-5451-46FE-A8A8-49E5C58DE14A}" srcId="{0EB366D8-9502-4FEA-AD35-469C9501B3D2}" destId="{986EEAC3-C6CC-43D5-805D-C85A795D36D0}" srcOrd="9" destOrd="0" parTransId="{402248B9-BCFD-4E0C-96A1-77CEF8B8F549}" sibTransId="{4ACE7072-FD43-4C45-ACA2-3AFC773F7755}"/>
    <dgm:cxn modelId="{52DB2324-3488-4253-B5A8-F8CB63899417}" type="presOf" srcId="{DD311D77-00BB-4967-8FEE-A6B94EDF293B}" destId="{525064C6-2CBB-4E82-B4AB-1A215CB45868}" srcOrd="0" destOrd="0" presId="urn:microsoft.com/office/officeart/2005/8/layout/bProcess2"/>
    <dgm:cxn modelId="{FC42A0AC-3925-4F2B-825D-069E16291398}" srcId="{0EB366D8-9502-4FEA-AD35-469C9501B3D2}" destId="{85FD2B6D-1C21-4455-9AB7-0A3B8874B563}" srcOrd="1" destOrd="0" parTransId="{8E6D4F06-88EA-4F7F-9A54-DD064F8B924D}" sibTransId="{BD945E91-0987-44C2-8223-C33E1E01BB54}"/>
    <dgm:cxn modelId="{A1799665-2698-4256-B26F-D4B638529451}" type="presParOf" srcId="{046E4CFF-04D3-4BB3-9E60-CBB277530347}" destId="{3B68C741-71F5-415E-AC00-E8FFC5416743}" srcOrd="0" destOrd="0" presId="urn:microsoft.com/office/officeart/2005/8/layout/bProcess2"/>
    <dgm:cxn modelId="{C10DC9A1-FCE3-46A0-BB41-6A0C86FEB097}" type="presParOf" srcId="{046E4CFF-04D3-4BB3-9E60-CBB277530347}" destId="{525064C6-2CBB-4E82-B4AB-1A215CB45868}" srcOrd="1" destOrd="0" presId="urn:microsoft.com/office/officeart/2005/8/layout/bProcess2"/>
    <dgm:cxn modelId="{6D45F4F7-3D29-4274-A9AC-09B94266B57B}" type="presParOf" srcId="{046E4CFF-04D3-4BB3-9E60-CBB277530347}" destId="{CE7D9774-28CD-4A7E-8E89-195996AF3D88}" srcOrd="2" destOrd="0" presId="urn:microsoft.com/office/officeart/2005/8/layout/bProcess2"/>
    <dgm:cxn modelId="{ECE55D08-E4C2-4F20-9DA1-74B9E48760A9}" type="presParOf" srcId="{CE7D9774-28CD-4A7E-8E89-195996AF3D88}" destId="{E88B2EDC-0D8D-4003-A08B-C6F55495C275}" srcOrd="0" destOrd="0" presId="urn:microsoft.com/office/officeart/2005/8/layout/bProcess2"/>
    <dgm:cxn modelId="{BB5DD2EF-D591-46B6-9AB7-80B4489AC977}" type="presParOf" srcId="{CE7D9774-28CD-4A7E-8E89-195996AF3D88}" destId="{DB826BE0-9449-4F67-936F-D8510A76824D}" srcOrd="1" destOrd="0" presId="urn:microsoft.com/office/officeart/2005/8/layout/bProcess2"/>
    <dgm:cxn modelId="{34D88BEF-30F7-473A-9B84-76033007539C}" type="presParOf" srcId="{046E4CFF-04D3-4BB3-9E60-CBB277530347}" destId="{60750D87-4167-470B-AB29-F3E3CA314F59}" srcOrd="3" destOrd="0" presId="urn:microsoft.com/office/officeart/2005/8/layout/bProcess2"/>
    <dgm:cxn modelId="{8097221D-9D34-4427-8872-F334CD3CD01F}" type="presParOf" srcId="{046E4CFF-04D3-4BB3-9E60-CBB277530347}" destId="{F27A4CF0-23C1-491F-B0A9-B0140361B6F0}" srcOrd="4" destOrd="0" presId="urn:microsoft.com/office/officeart/2005/8/layout/bProcess2"/>
    <dgm:cxn modelId="{AC2E869E-4814-4A6D-B05F-4FA4FEA05678}" type="presParOf" srcId="{F27A4CF0-23C1-491F-B0A9-B0140361B6F0}" destId="{CDCECEEC-56B1-49FF-A1DD-9222094A7D4F}" srcOrd="0" destOrd="0" presId="urn:microsoft.com/office/officeart/2005/8/layout/bProcess2"/>
    <dgm:cxn modelId="{99EBAF77-2ABD-4971-8DEA-B291D7AE516F}" type="presParOf" srcId="{F27A4CF0-23C1-491F-B0A9-B0140361B6F0}" destId="{B656FE9D-47DE-4FB2-950D-5E15D2EDE63C}" srcOrd="1" destOrd="0" presId="urn:microsoft.com/office/officeart/2005/8/layout/bProcess2"/>
    <dgm:cxn modelId="{91CAF20E-2AD1-44CA-B64D-1849CEEE8543}" type="presParOf" srcId="{046E4CFF-04D3-4BB3-9E60-CBB277530347}" destId="{B6685FC4-D201-4FC2-BE7F-346601CCF566}" srcOrd="5" destOrd="0" presId="urn:microsoft.com/office/officeart/2005/8/layout/bProcess2"/>
    <dgm:cxn modelId="{2AA4EF7A-863E-4391-8FEB-46EB47E3EC33}" type="presParOf" srcId="{046E4CFF-04D3-4BB3-9E60-CBB277530347}" destId="{379BFE6E-4C53-40AF-B22D-83AFAFA655DA}" srcOrd="6" destOrd="0" presId="urn:microsoft.com/office/officeart/2005/8/layout/bProcess2"/>
    <dgm:cxn modelId="{E9AFC234-A7D6-4869-B2BB-E49DC8C22CD1}" type="presParOf" srcId="{379BFE6E-4C53-40AF-B22D-83AFAFA655DA}" destId="{AB29F9DA-E2D3-4F3D-8AB5-099DBA901B3E}" srcOrd="0" destOrd="0" presId="urn:microsoft.com/office/officeart/2005/8/layout/bProcess2"/>
    <dgm:cxn modelId="{EB408C6E-DBCB-43F6-B825-A354516750B2}" type="presParOf" srcId="{379BFE6E-4C53-40AF-B22D-83AFAFA655DA}" destId="{1122A7E9-CD11-466A-BBE6-F704BFADBFA2}" srcOrd="1" destOrd="0" presId="urn:microsoft.com/office/officeart/2005/8/layout/bProcess2"/>
    <dgm:cxn modelId="{C9C92010-2E83-4C5A-9452-2FE8BC0713FE}" type="presParOf" srcId="{046E4CFF-04D3-4BB3-9E60-CBB277530347}" destId="{DEDBB36E-7533-4F8C-B564-C62F18002C52}" srcOrd="7" destOrd="0" presId="urn:microsoft.com/office/officeart/2005/8/layout/bProcess2"/>
    <dgm:cxn modelId="{A60F50CB-BD9B-42F7-BD28-79003730343B}" type="presParOf" srcId="{046E4CFF-04D3-4BB3-9E60-CBB277530347}" destId="{60CD462F-E7C6-49A1-AAF6-5E903D8C8381}" srcOrd="8" destOrd="0" presId="urn:microsoft.com/office/officeart/2005/8/layout/bProcess2"/>
    <dgm:cxn modelId="{DD122E01-B138-4806-ACFF-DB29728EE0C0}" type="presParOf" srcId="{60CD462F-E7C6-49A1-AAF6-5E903D8C8381}" destId="{5EBAAD40-22E0-46DB-AFCB-F7A9CD7D4C88}" srcOrd="0" destOrd="0" presId="urn:microsoft.com/office/officeart/2005/8/layout/bProcess2"/>
    <dgm:cxn modelId="{BD2CEBDC-0E8F-4289-B44C-FEA26939D08C}" type="presParOf" srcId="{60CD462F-E7C6-49A1-AAF6-5E903D8C8381}" destId="{1A77EB2D-2B64-4DEE-88AC-01A20B804EF8}" srcOrd="1" destOrd="0" presId="urn:microsoft.com/office/officeart/2005/8/layout/bProcess2"/>
    <dgm:cxn modelId="{0A72003E-7FF5-437E-B759-A6E6C6109F92}" type="presParOf" srcId="{046E4CFF-04D3-4BB3-9E60-CBB277530347}" destId="{CA731B45-BF78-44F0-8472-A0AC654B6A5D}" srcOrd="9" destOrd="0" presId="urn:microsoft.com/office/officeart/2005/8/layout/bProcess2"/>
    <dgm:cxn modelId="{EDDA97BC-5E96-4B98-8F70-D1EF3146946A}" type="presParOf" srcId="{046E4CFF-04D3-4BB3-9E60-CBB277530347}" destId="{951C4C9F-A096-4A51-8054-4DBD4BB724D6}" srcOrd="10" destOrd="0" presId="urn:microsoft.com/office/officeart/2005/8/layout/bProcess2"/>
    <dgm:cxn modelId="{867A6834-8BA6-49D8-A982-068DD625AFCE}" type="presParOf" srcId="{951C4C9F-A096-4A51-8054-4DBD4BB724D6}" destId="{866D4BD7-B25B-4793-BD3A-4ED3F38D4FE2}" srcOrd="0" destOrd="0" presId="urn:microsoft.com/office/officeart/2005/8/layout/bProcess2"/>
    <dgm:cxn modelId="{E54B92FB-3F1B-48D5-88A0-C56393575B84}" type="presParOf" srcId="{951C4C9F-A096-4A51-8054-4DBD4BB724D6}" destId="{E8B7AF5D-3A6B-4C33-AB3F-88A04497C4B1}" srcOrd="1" destOrd="0" presId="urn:microsoft.com/office/officeart/2005/8/layout/bProcess2"/>
    <dgm:cxn modelId="{55E90771-6DE3-490E-8135-C11DAA8FA70F}" type="presParOf" srcId="{046E4CFF-04D3-4BB3-9E60-CBB277530347}" destId="{6F382822-8E3C-47B9-80E4-7266C2A57B7C}" srcOrd="11" destOrd="0" presId="urn:microsoft.com/office/officeart/2005/8/layout/bProcess2"/>
    <dgm:cxn modelId="{618D23A2-1A7A-4EAA-8624-0116BB1DAFFA}" type="presParOf" srcId="{046E4CFF-04D3-4BB3-9E60-CBB277530347}" destId="{D0095664-77CC-4700-81E1-F47DB44A0D00}" srcOrd="12" destOrd="0" presId="urn:microsoft.com/office/officeart/2005/8/layout/bProcess2"/>
    <dgm:cxn modelId="{6A7A8F1C-A85D-4EC7-BA0F-2716B9E327CF}" type="presParOf" srcId="{D0095664-77CC-4700-81E1-F47DB44A0D00}" destId="{6EE815E2-08E7-49A1-9CD6-EFB80A55C2E1}" srcOrd="0" destOrd="0" presId="urn:microsoft.com/office/officeart/2005/8/layout/bProcess2"/>
    <dgm:cxn modelId="{F7BE4F88-C472-4B55-8A43-9F4AEE348125}" type="presParOf" srcId="{D0095664-77CC-4700-81E1-F47DB44A0D00}" destId="{0A921E3B-DB8E-4A29-94B4-1C1D1F817227}" srcOrd="1" destOrd="0" presId="urn:microsoft.com/office/officeart/2005/8/layout/bProcess2"/>
    <dgm:cxn modelId="{7B6E9933-6E33-4CBF-BE6F-5B9DB115F8AF}" type="presParOf" srcId="{046E4CFF-04D3-4BB3-9E60-CBB277530347}" destId="{299A48A8-47EB-443D-AA0B-914161775D43}" srcOrd="13" destOrd="0" presId="urn:microsoft.com/office/officeart/2005/8/layout/bProcess2"/>
    <dgm:cxn modelId="{D8CF483D-0AAB-4C5D-869E-8872B1039A71}" type="presParOf" srcId="{046E4CFF-04D3-4BB3-9E60-CBB277530347}" destId="{6BBBA428-7071-4404-9E34-44C3D31E516B}" srcOrd="14" destOrd="0" presId="urn:microsoft.com/office/officeart/2005/8/layout/bProcess2"/>
    <dgm:cxn modelId="{FA773968-AFAC-4367-83D6-E29C04359B01}" type="presParOf" srcId="{6BBBA428-7071-4404-9E34-44C3D31E516B}" destId="{D9900380-D7D6-4FDF-87A3-AEE940077969}" srcOrd="0" destOrd="0" presId="urn:microsoft.com/office/officeart/2005/8/layout/bProcess2"/>
    <dgm:cxn modelId="{57B74775-22BB-4461-A137-063396F6704D}" type="presParOf" srcId="{6BBBA428-7071-4404-9E34-44C3D31E516B}" destId="{1CE29290-11CF-4CC1-B3C5-214420F2804B}" srcOrd="1" destOrd="0" presId="urn:microsoft.com/office/officeart/2005/8/layout/bProcess2"/>
    <dgm:cxn modelId="{09C1F3F1-27B1-4860-9732-E28AA78D1A8E}" type="presParOf" srcId="{046E4CFF-04D3-4BB3-9E60-CBB277530347}" destId="{68549AAF-30F5-4889-95C8-7ADB130F2E63}" srcOrd="15" destOrd="0" presId="urn:microsoft.com/office/officeart/2005/8/layout/bProcess2"/>
    <dgm:cxn modelId="{C17D85C0-1580-40F8-A8DB-56C149E4371A}" type="presParOf" srcId="{046E4CFF-04D3-4BB3-9E60-CBB277530347}" destId="{1C6E9EF0-FA91-4E24-A362-E9A4917A6FAA}" srcOrd="16" destOrd="0" presId="urn:microsoft.com/office/officeart/2005/8/layout/bProcess2"/>
    <dgm:cxn modelId="{CE585F44-43E5-46F4-97F3-662BE14454D1}" type="presParOf" srcId="{1C6E9EF0-FA91-4E24-A362-E9A4917A6FAA}" destId="{34214B6E-E54E-4633-94F3-268C1EAFF77E}" srcOrd="0" destOrd="0" presId="urn:microsoft.com/office/officeart/2005/8/layout/bProcess2"/>
    <dgm:cxn modelId="{725DDE1C-C3FA-453A-BB8D-75451E2CF559}" type="presParOf" srcId="{1C6E9EF0-FA91-4E24-A362-E9A4917A6FAA}" destId="{6B8823D0-BACD-42EF-9099-3D7DB30529E6}" srcOrd="1" destOrd="0" presId="urn:microsoft.com/office/officeart/2005/8/layout/bProcess2"/>
    <dgm:cxn modelId="{4AA05116-B782-4133-9B80-E75533697341}" type="presParOf" srcId="{046E4CFF-04D3-4BB3-9E60-CBB277530347}" destId="{B0D73FFA-7F69-42FB-8681-F9E352513087}" srcOrd="17" destOrd="0" presId="urn:microsoft.com/office/officeart/2005/8/layout/bProcess2"/>
    <dgm:cxn modelId="{BC3A8C15-3E28-4848-86D2-AE23A701AC43}" type="presParOf" srcId="{046E4CFF-04D3-4BB3-9E60-CBB277530347}" destId="{BB1C3D5E-FC66-4DC7-B242-A63816D5E189}" srcOrd="18" destOrd="0" presId="urn:microsoft.com/office/officeart/2005/8/layout/b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6952C340-3580-4BB0-BC00-69DC8F9D1E3B}" type="doc">
      <dgm:prSet loTypeId="urn:microsoft.com/office/officeart/2005/8/layout/cycle2" loCatId="cycle" qsTypeId="urn:microsoft.com/office/officeart/2005/8/quickstyle/simple1" qsCatId="simple" csTypeId="urn:microsoft.com/office/officeart/2005/8/colors/accent1_2" csCatId="accent1" phldr="1"/>
      <dgm:spPr/>
      <dgm:t>
        <a:bodyPr/>
        <a:lstStyle/>
        <a:p>
          <a:endParaRPr lang="en-US"/>
        </a:p>
      </dgm:t>
    </dgm:pt>
    <dgm:pt modelId="{09E12D1F-89EC-4F2A-8380-763CEABDD793}">
      <dgm:prSet phldrT="[Text]"/>
      <dgm:spPr/>
      <dgm:t>
        <a:bodyPr/>
        <a:lstStyle/>
        <a:p>
          <a:r>
            <a:rPr lang="en-US" dirty="0" smtClean="0"/>
            <a:t>M&amp;A Strategy</a:t>
          </a:r>
          <a:endParaRPr lang="en-US" dirty="0"/>
        </a:p>
      </dgm:t>
    </dgm:pt>
    <dgm:pt modelId="{9FD2F4A6-00A0-4A3E-B875-F47216CA9F45}" type="parTrans" cxnId="{4519D5F5-1A06-4E6C-B80C-6942D4CD16E4}">
      <dgm:prSet/>
      <dgm:spPr/>
      <dgm:t>
        <a:bodyPr/>
        <a:lstStyle/>
        <a:p>
          <a:endParaRPr lang="en-US"/>
        </a:p>
      </dgm:t>
    </dgm:pt>
    <dgm:pt modelId="{6A030C76-E670-428B-A1E5-E5B2BAF7FA1D}" type="sibTrans" cxnId="{4519D5F5-1A06-4E6C-B80C-6942D4CD16E4}">
      <dgm:prSet/>
      <dgm:spPr/>
      <dgm:t>
        <a:bodyPr/>
        <a:lstStyle/>
        <a:p>
          <a:endParaRPr lang="en-US"/>
        </a:p>
      </dgm:t>
    </dgm:pt>
    <dgm:pt modelId="{5324D235-6CE1-4F2B-92BD-7038EB994F45}">
      <dgm:prSet phldrT="[Text]"/>
      <dgm:spPr/>
      <dgm:t>
        <a:bodyPr/>
        <a:lstStyle/>
        <a:p>
          <a:r>
            <a:rPr lang="en-US" dirty="0" smtClean="0"/>
            <a:t>Deal Thesis</a:t>
          </a:r>
          <a:endParaRPr lang="en-US" dirty="0"/>
        </a:p>
      </dgm:t>
    </dgm:pt>
    <dgm:pt modelId="{6F777008-4FB5-4299-A69C-3FEC7FF5191D}" type="parTrans" cxnId="{C49520D0-BCEA-4B18-B96C-ACC2190F6E15}">
      <dgm:prSet/>
      <dgm:spPr/>
      <dgm:t>
        <a:bodyPr/>
        <a:lstStyle/>
        <a:p>
          <a:endParaRPr lang="en-US"/>
        </a:p>
      </dgm:t>
    </dgm:pt>
    <dgm:pt modelId="{37CE0717-C024-4085-941C-F5BDD0F82B67}" type="sibTrans" cxnId="{C49520D0-BCEA-4B18-B96C-ACC2190F6E15}">
      <dgm:prSet/>
      <dgm:spPr/>
      <dgm:t>
        <a:bodyPr/>
        <a:lstStyle/>
        <a:p>
          <a:endParaRPr lang="en-US"/>
        </a:p>
      </dgm:t>
    </dgm:pt>
    <dgm:pt modelId="{613C9C69-3C82-4727-9FE4-6AD56FB3F72E}">
      <dgm:prSet phldrT="[Text]"/>
      <dgm:spPr/>
      <dgm:t>
        <a:bodyPr/>
        <a:lstStyle/>
        <a:p>
          <a:r>
            <a:rPr lang="en-US" dirty="0" smtClean="0"/>
            <a:t>Diligence and Valuation</a:t>
          </a:r>
          <a:endParaRPr lang="en-US" dirty="0"/>
        </a:p>
      </dgm:t>
    </dgm:pt>
    <dgm:pt modelId="{B59D29BC-CF8D-4D86-81F3-E8A3FB270011}" type="parTrans" cxnId="{B5890000-445E-4D3B-AB2F-04263F69DF92}">
      <dgm:prSet/>
      <dgm:spPr/>
      <dgm:t>
        <a:bodyPr/>
        <a:lstStyle/>
        <a:p>
          <a:endParaRPr lang="en-US"/>
        </a:p>
      </dgm:t>
    </dgm:pt>
    <dgm:pt modelId="{2A39C2D3-F089-488A-A59C-E75AFB935E28}" type="sibTrans" cxnId="{B5890000-445E-4D3B-AB2F-04263F69DF92}">
      <dgm:prSet/>
      <dgm:spPr/>
      <dgm:t>
        <a:bodyPr/>
        <a:lstStyle/>
        <a:p>
          <a:endParaRPr lang="en-US"/>
        </a:p>
      </dgm:t>
    </dgm:pt>
    <dgm:pt modelId="{BB9BF764-E9D3-4728-951A-11BECAC130DF}">
      <dgm:prSet phldrT="[Text]"/>
      <dgm:spPr/>
      <dgm:t>
        <a:bodyPr/>
        <a:lstStyle/>
        <a:p>
          <a:r>
            <a:rPr lang="en-US" dirty="0" smtClean="0"/>
            <a:t>Merger and Integration Planning</a:t>
          </a:r>
          <a:endParaRPr lang="en-US" dirty="0"/>
        </a:p>
      </dgm:t>
    </dgm:pt>
    <dgm:pt modelId="{921C9404-C129-4FA5-AD38-480D2CE50E7A}" type="parTrans" cxnId="{3A0BAD7F-24B2-4A46-AA95-C43DE5FB6547}">
      <dgm:prSet/>
      <dgm:spPr/>
      <dgm:t>
        <a:bodyPr/>
        <a:lstStyle/>
        <a:p>
          <a:endParaRPr lang="en-US"/>
        </a:p>
      </dgm:t>
    </dgm:pt>
    <dgm:pt modelId="{51395721-2939-442B-8E50-62180D67F6A5}" type="sibTrans" cxnId="{3A0BAD7F-24B2-4A46-AA95-C43DE5FB6547}">
      <dgm:prSet/>
      <dgm:spPr/>
      <dgm:t>
        <a:bodyPr/>
        <a:lstStyle/>
        <a:p>
          <a:endParaRPr lang="en-US"/>
        </a:p>
      </dgm:t>
    </dgm:pt>
    <dgm:pt modelId="{8ED4B0F5-5802-408C-BA4F-3A9CA0C1A96A}">
      <dgm:prSet phldrT="[Text]"/>
      <dgm:spPr/>
      <dgm:t>
        <a:bodyPr/>
        <a:lstStyle/>
        <a:p>
          <a:r>
            <a:rPr lang="en-US" dirty="0" smtClean="0"/>
            <a:t>Merger and Integration Execution</a:t>
          </a:r>
          <a:endParaRPr lang="en-US" dirty="0"/>
        </a:p>
      </dgm:t>
    </dgm:pt>
    <dgm:pt modelId="{9C7923AC-BFBB-48A7-87EA-014A5800E4E1}" type="parTrans" cxnId="{B63386B6-589C-4ED3-8E7C-90D6308F55A7}">
      <dgm:prSet/>
      <dgm:spPr/>
      <dgm:t>
        <a:bodyPr/>
        <a:lstStyle/>
        <a:p>
          <a:endParaRPr lang="en-US"/>
        </a:p>
      </dgm:t>
    </dgm:pt>
    <dgm:pt modelId="{04D7261A-E3C0-4806-BAB0-28BD9E97BE45}" type="sibTrans" cxnId="{B63386B6-589C-4ED3-8E7C-90D6308F55A7}">
      <dgm:prSet/>
      <dgm:spPr/>
      <dgm:t>
        <a:bodyPr/>
        <a:lstStyle/>
        <a:p>
          <a:endParaRPr lang="en-US"/>
        </a:p>
      </dgm:t>
    </dgm:pt>
    <dgm:pt modelId="{A3D0EEF8-2628-407B-B367-62B088AA8B09}" type="pres">
      <dgm:prSet presAssocID="{6952C340-3580-4BB0-BC00-69DC8F9D1E3B}" presName="cycle" presStyleCnt="0">
        <dgm:presLayoutVars>
          <dgm:dir/>
          <dgm:resizeHandles val="exact"/>
        </dgm:presLayoutVars>
      </dgm:prSet>
      <dgm:spPr/>
      <dgm:t>
        <a:bodyPr/>
        <a:lstStyle/>
        <a:p>
          <a:endParaRPr lang="en-US"/>
        </a:p>
      </dgm:t>
    </dgm:pt>
    <dgm:pt modelId="{16BAD40F-5FC1-4872-B166-D441F27B7605}" type="pres">
      <dgm:prSet presAssocID="{09E12D1F-89EC-4F2A-8380-763CEABDD793}" presName="node" presStyleLbl="node1" presStyleIdx="0" presStyleCnt="5">
        <dgm:presLayoutVars>
          <dgm:bulletEnabled val="1"/>
        </dgm:presLayoutVars>
      </dgm:prSet>
      <dgm:spPr/>
      <dgm:t>
        <a:bodyPr/>
        <a:lstStyle/>
        <a:p>
          <a:endParaRPr lang="en-US"/>
        </a:p>
      </dgm:t>
    </dgm:pt>
    <dgm:pt modelId="{1C62BF01-2A18-45BE-A1A1-62D015C5A4A9}" type="pres">
      <dgm:prSet presAssocID="{6A030C76-E670-428B-A1E5-E5B2BAF7FA1D}" presName="sibTrans" presStyleLbl="sibTrans2D1" presStyleIdx="0" presStyleCnt="5"/>
      <dgm:spPr/>
      <dgm:t>
        <a:bodyPr/>
        <a:lstStyle/>
        <a:p>
          <a:endParaRPr lang="en-US"/>
        </a:p>
      </dgm:t>
    </dgm:pt>
    <dgm:pt modelId="{92B108BA-2141-44E8-AFB9-A8D13AD21C44}" type="pres">
      <dgm:prSet presAssocID="{6A030C76-E670-428B-A1E5-E5B2BAF7FA1D}" presName="connectorText" presStyleLbl="sibTrans2D1" presStyleIdx="0" presStyleCnt="5"/>
      <dgm:spPr/>
      <dgm:t>
        <a:bodyPr/>
        <a:lstStyle/>
        <a:p>
          <a:endParaRPr lang="en-US"/>
        </a:p>
      </dgm:t>
    </dgm:pt>
    <dgm:pt modelId="{FBF4B135-AFCB-455F-A22F-C00BEE1508A8}" type="pres">
      <dgm:prSet presAssocID="{5324D235-6CE1-4F2B-92BD-7038EB994F45}" presName="node" presStyleLbl="node1" presStyleIdx="1" presStyleCnt="5">
        <dgm:presLayoutVars>
          <dgm:bulletEnabled val="1"/>
        </dgm:presLayoutVars>
      </dgm:prSet>
      <dgm:spPr/>
      <dgm:t>
        <a:bodyPr/>
        <a:lstStyle/>
        <a:p>
          <a:endParaRPr lang="en-US"/>
        </a:p>
      </dgm:t>
    </dgm:pt>
    <dgm:pt modelId="{79C11F28-326D-49B6-96F1-C7D5E5AD683D}" type="pres">
      <dgm:prSet presAssocID="{37CE0717-C024-4085-941C-F5BDD0F82B67}" presName="sibTrans" presStyleLbl="sibTrans2D1" presStyleIdx="1" presStyleCnt="5"/>
      <dgm:spPr/>
      <dgm:t>
        <a:bodyPr/>
        <a:lstStyle/>
        <a:p>
          <a:endParaRPr lang="en-US"/>
        </a:p>
      </dgm:t>
    </dgm:pt>
    <dgm:pt modelId="{C36B3933-2881-4DDB-86CA-16CE17CC7767}" type="pres">
      <dgm:prSet presAssocID="{37CE0717-C024-4085-941C-F5BDD0F82B67}" presName="connectorText" presStyleLbl="sibTrans2D1" presStyleIdx="1" presStyleCnt="5"/>
      <dgm:spPr/>
      <dgm:t>
        <a:bodyPr/>
        <a:lstStyle/>
        <a:p>
          <a:endParaRPr lang="en-US"/>
        </a:p>
      </dgm:t>
    </dgm:pt>
    <dgm:pt modelId="{21E49B10-21CE-4DC6-9778-3C4E7F05C6A9}" type="pres">
      <dgm:prSet presAssocID="{613C9C69-3C82-4727-9FE4-6AD56FB3F72E}" presName="node" presStyleLbl="node1" presStyleIdx="2" presStyleCnt="5">
        <dgm:presLayoutVars>
          <dgm:bulletEnabled val="1"/>
        </dgm:presLayoutVars>
      </dgm:prSet>
      <dgm:spPr/>
      <dgm:t>
        <a:bodyPr/>
        <a:lstStyle/>
        <a:p>
          <a:endParaRPr lang="en-US"/>
        </a:p>
      </dgm:t>
    </dgm:pt>
    <dgm:pt modelId="{AE67CA9C-0DF8-4492-8AEA-218AF7D1EEC9}" type="pres">
      <dgm:prSet presAssocID="{2A39C2D3-F089-488A-A59C-E75AFB935E28}" presName="sibTrans" presStyleLbl="sibTrans2D1" presStyleIdx="2" presStyleCnt="5"/>
      <dgm:spPr/>
      <dgm:t>
        <a:bodyPr/>
        <a:lstStyle/>
        <a:p>
          <a:endParaRPr lang="en-US"/>
        </a:p>
      </dgm:t>
    </dgm:pt>
    <dgm:pt modelId="{73DB766E-9D3D-482A-9531-24F2D6CB8117}" type="pres">
      <dgm:prSet presAssocID="{2A39C2D3-F089-488A-A59C-E75AFB935E28}" presName="connectorText" presStyleLbl="sibTrans2D1" presStyleIdx="2" presStyleCnt="5"/>
      <dgm:spPr/>
      <dgm:t>
        <a:bodyPr/>
        <a:lstStyle/>
        <a:p>
          <a:endParaRPr lang="en-US"/>
        </a:p>
      </dgm:t>
    </dgm:pt>
    <dgm:pt modelId="{0D91D215-889D-4302-8C36-0343887A3E4C}" type="pres">
      <dgm:prSet presAssocID="{BB9BF764-E9D3-4728-951A-11BECAC130DF}" presName="node" presStyleLbl="node1" presStyleIdx="3" presStyleCnt="5">
        <dgm:presLayoutVars>
          <dgm:bulletEnabled val="1"/>
        </dgm:presLayoutVars>
      </dgm:prSet>
      <dgm:spPr/>
      <dgm:t>
        <a:bodyPr/>
        <a:lstStyle/>
        <a:p>
          <a:endParaRPr lang="en-US"/>
        </a:p>
      </dgm:t>
    </dgm:pt>
    <dgm:pt modelId="{692E0FF0-B794-44A8-BDF6-47DDCB665888}" type="pres">
      <dgm:prSet presAssocID="{51395721-2939-442B-8E50-62180D67F6A5}" presName="sibTrans" presStyleLbl="sibTrans2D1" presStyleIdx="3" presStyleCnt="5"/>
      <dgm:spPr/>
      <dgm:t>
        <a:bodyPr/>
        <a:lstStyle/>
        <a:p>
          <a:endParaRPr lang="en-US"/>
        </a:p>
      </dgm:t>
    </dgm:pt>
    <dgm:pt modelId="{9C14F04F-9B2D-401B-A5B9-EEFB73ACB939}" type="pres">
      <dgm:prSet presAssocID="{51395721-2939-442B-8E50-62180D67F6A5}" presName="connectorText" presStyleLbl="sibTrans2D1" presStyleIdx="3" presStyleCnt="5"/>
      <dgm:spPr/>
      <dgm:t>
        <a:bodyPr/>
        <a:lstStyle/>
        <a:p>
          <a:endParaRPr lang="en-US"/>
        </a:p>
      </dgm:t>
    </dgm:pt>
    <dgm:pt modelId="{2DE824F1-ECCA-4BA5-8434-BEC66C358532}" type="pres">
      <dgm:prSet presAssocID="{8ED4B0F5-5802-408C-BA4F-3A9CA0C1A96A}" presName="node" presStyleLbl="node1" presStyleIdx="4" presStyleCnt="5" custRadScaleRad="89761" custRadScaleInc="4764">
        <dgm:presLayoutVars>
          <dgm:bulletEnabled val="1"/>
        </dgm:presLayoutVars>
      </dgm:prSet>
      <dgm:spPr/>
      <dgm:t>
        <a:bodyPr/>
        <a:lstStyle/>
        <a:p>
          <a:endParaRPr lang="en-US"/>
        </a:p>
      </dgm:t>
    </dgm:pt>
    <dgm:pt modelId="{246ADCFF-64C0-4E31-B4D9-F65C1DE0A46F}" type="pres">
      <dgm:prSet presAssocID="{04D7261A-E3C0-4806-BAB0-28BD9E97BE45}" presName="sibTrans" presStyleLbl="sibTrans2D1" presStyleIdx="4" presStyleCnt="5"/>
      <dgm:spPr/>
      <dgm:t>
        <a:bodyPr/>
        <a:lstStyle/>
        <a:p>
          <a:endParaRPr lang="en-US"/>
        </a:p>
      </dgm:t>
    </dgm:pt>
    <dgm:pt modelId="{FB05EC5A-D67A-4F41-9FD5-FB84E74239C7}" type="pres">
      <dgm:prSet presAssocID="{04D7261A-E3C0-4806-BAB0-28BD9E97BE45}" presName="connectorText" presStyleLbl="sibTrans2D1" presStyleIdx="4" presStyleCnt="5"/>
      <dgm:spPr/>
      <dgm:t>
        <a:bodyPr/>
        <a:lstStyle/>
        <a:p>
          <a:endParaRPr lang="en-US"/>
        </a:p>
      </dgm:t>
    </dgm:pt>
  </dgm:ptLst>
  <dgm:cxnLst>
    <dgm:cxn modelId="{DFE740AC-447B-48E3-A3E3-843EEF4C0313}" type="presOf" srcId="{613C9C69-3C82-4727-9FE4-6AD56FB3F72E}" destId="{21E49B10-21CE-4DC6-9778-3C4E7F05C6A9}" srcOrd="0" destOrd="0" presId="urn:microsoft.com/office/officeart/2005/8/layout/cycle2"/>
    <dgm:cxn modelId="{B5890000-445E-4D3B-AB2F-04263F69DF92}" srcId="{6952C340-3580-4BB0-BC00-69DC8F9D1E3B}" destId="{613C9C69-3C82-4727-9FE4-6AD56FB3F72E}" srcOrd="2" destOrd="0" parTransId="{B59D29BC-CF8D-4D86-81F3-E8A3FB270011}" sibTransId="{2A39C2D3-F089-488A-A59C-E75AFB935E28}"/>
    <dgm:cxn modelId="{3A0BAD7F-24B2-4A46-AA95-C43DE5FB6547}" srcId="{6952C340-3580-4BB0-BC00-69DC8F9D1E3B}" destId="{BB9BF764-E9D3-4728-951A-11BECAC130DF}" srcOrd="3" destOrd="0" parTransId="{921C9404-C129-4FA5-AD38-480D2CE50E7A}" sibTransId="{51395721-2939-442B-8E50-62180D67F6A5}"/>
    <dgm:cxn modelId="{7D6EC0DB-705B-4229-8530-7B81418CAEC0}" type="presOf" srcId="{04D7261A-E3C0-4806-BAB0-28BD9E97BE45}" destId="{246ADCFF-64C0-4E31-B4D9-F65C1DE0A46F}" srcOrd="0" destOrd="0" presId="urn:microsoft.com/office/officeart/2005/8/layout/cycle2"/>
    <dgm:cxn modelId="{18EACB91-ECFE-40E9-93CC-FE33C6B3EF35}" type="presOf" srcId="{2A39C2D3-F089-488A-A59C-E75AFB935E28}" destId="{AE67CA9C-0DF8-4492-8AEA-218AF7D1EEC9}" srcOrd="0" destOrd="0" presId="urn:microsoft.com/office/officeart/2005/8/layout/cycle2"/>
    <dgm:cxn modelId="{23682349-B5DE-4DC3-816A-38D29AE9852D}" type="presOf" srcId="{37CE0717-C024-4085-941C-F5BDD0F82B67}" destId="{79C11F28-326D-49B6-96F1-C7D5E5AD683D}" srcOrd="0" destOrd="0" presId="urn:microsoft.com/office/officeart/2005/8/layout/cycle2"/>
    <dgm:cxn modelId="{DB510EB2-3371-4DE3-BF7B-0099EDF19115}" type="presOf" srcId="{5324D235-6CE1-4F2B-92BD-7038EB994F45}" destId="{FBF4B135-AFCB-455F-A22F-C00BEE1508A8}" srcOrd="0" destOrd="0" presId="urn:microsoft.com/office/officeart/2005/8/layout/cycle2"/>
    <dgm:cxn modelId="{4519D5F5-1A06-4E6C-B80C-6942D4CD16E4}" srcId="{6952C340-3580-4BB0-BC00-69DC8F9D1E3B}" destId="{09E12D1F-89EC-4F2A-8380-763CEABDD793}" srcOrd="0" destOrd="0" parTransId="{9FD2F4A6-00A0-4A3E-B875-F47216CA9F45}" sibTransId="{6A030C76-E670-428B-A1E5-E5B2BAF7FA1D}"/>
    <dgm:cxn modelId="{ED942BF3-7F03-4045-B4D1-4A4D3B6348B0}" type="presOf" srcId="{6952C340-3580-4BB0-BC00-69DC8F9D1E3B}" destId="{A3D0EEF8-2628-407B-B367-62B088AA8B09}" srcOrd="0" destOrd="0" presId="urn:microsoft.com/office/officeart/2005/8/layout/cycle2"/>
    <dgm:cxn modelId="{DD824B7A-45CF-4CF6-B0C0-10F166A12942}" type="presOf" srcId="{2A39C2D3-F089-488A-A59C-E75AFB935E28}" destId="{73DB766E-9D3D-482A-9531-24F2D6CB8117}" srcOrd="1" destOrd="0" presId="urn:microsoft.com/office/officeart/2005/8/layout/cycle2"/>
    <dgm:cxn modelId="{98930911-F576-4256-90A4-ADB7551D0BE5}" type="presOf" srcId="{51395721-2939-442B-8E50-62180D67F6A5}" destId="{692E0FF0-B794-44A8-BDF6-47DDCB665888}" srcOrd="0" destOrd="0" presId="urn:microsoft.com/office/officeart/2005/8/layout/cycle2"/>
    <dgm:cxn modelId="{BDB3320C-EA20-4437-905B-8A96A66AD934}" type="presOf" srcId="{51395721-2939-442B-8E50-62180D67F6A5}" destId="{9C14F04F-9B2D-401B-A5B9-EEFB73ACB939}" srcOrd="1" destOrd="0" presId="urn:microsoft.com/office/officeart/2005/8/layout/cycle2"/>
    <dgm:cxn modelId="{A20EC699-F510-4204-B696-C6B48CCB6B6E}" type="presOf" srcId="{8ED4B0F5-5802-408C-BA4F-3A9CA0C1A96A}" destId="{2DE824F1-ECCA-4BA5-8434-BEC66C358532}" srcOrd="0" destOrd="0" presId="urn:microsoft.com/office/officeart/2005/8/layout/cycle2"/>
    <dgm:cxn modelId="{B8715432-FF44-4967-A7F8-D9FC02C52A82}" type="presOf" srcId="{37CE0717-C024-4085-941C-F5BDD0F82B67}" destId="{C36B3933-2881-4DDB-86CA-16CE17CC7767}" srcOrd="1" destOrd="0" presId="urn:microsoft.com/office/officeart/2005/8/layout/cycle2"/>
    <dgm:cxn modelId="{F070FC48-FD9A-4E7E-A5EF-4883D9DA9C34}" type="presOf" srcId="{6A030C76-E670-428B-A1E5-E5B2BAF7FA1D}" destId="{1C62BF01-2A18-45BE-A1A1-62D015C5A4A9}" srcOrd="0" destOrd="0" presId="urn:microsoft.com/office/officeart/2005/8/layout/cycle2"/>
    <dgm:cxn modelId="{C49520D0-BCEA-4B18-B96C-ACC2190F6E15}" srcId="{6952C340-3580-4BB0-BC00-69DC8F9D1E3B}" destId="{5324D235-6CE1-4F2B-92BD-7038EB994F45}" srcOrd="1" destOrd="0" parTransId="{6F777008-4FB5-4299-A69C-3FEC7FF5191D}" sibTransId="{37CE0717-C024-4085-941C-F5BDD0F82B67}"/>
    <dgm:cxn modelId="{F74EAF72-0E23-4969-B509-4333D1DA0CD8}" type="presOf" srcId="{09E12D1F-89EC-4F2A-8380-763CEABDD793}" destId="{16BAD40F-5FC1-4872-B166-D441F27B7605}" srcOrd="0" destOrd="0" presId="urn:microsoft.com/office/officeart/2005/8/layout/cycle2"/>
    <dgm:cxn modelId="{B63386B6-589C-4ED3-8E7C-90D6308F55A7}" srcId="{6952C340-3580-4BB0-BC00-69DC8F9D1E3B}" destId="{8ED4B0F5-5802-408C-BA4F-3A9CA0C1A96A}" srcOrd="4" destOrd="0" parTransId="{9C7923AC-BFBB-48A7-87EA-014A5800E4E1}" sibTransId="{04D7261A-E3C0-4806-BAB0-28BD9E97BE45}"/>
    <dgm:cxn modelId="{73A22D8F-8AF5-4218-B794-679439217FB6}" type="presOf" srcId="{04D7261A-E3C0-4806-BAB0-28BD9E97BE45}" destId="{FB05EC5A-D67A-4F41-9FD5-FB84E74239C7}" srcOrd="1" destOrd="0" presId="urn:microsoft.com/office/officeart/2005/8/layout/cycle2"/>
    <dgm:cxn modelId="{5778A13E-E369-4954-9EFD-6D82DD0D3D17}" type="presOf" srcId="{BB9BF764-E9D3-4728-951A-11BECAC130DF}" destId="{0D91D215-889D-4302-8C36-0343887A3E4C}" srcOrd="0" destOrd="0" presId="urn:microsoft.com/office/officeart/2005/8/layout/cycle2"/>
    <dgm:cxn modelId="{8AF66365-241D-45FF-8A92-4854ECF495E1}" type="presOf" srcId="{6A030C76-E670-428B-A1E5-E5B2BAF7FA1D}" destId="{92B108BA-2141-44E8-AFB9-A8D13AD21C44}" srcOrd="1" destOrd="0" presId="urn:microsoft.com/office/officeart/2005/8/layout/cycle2"/>
    <dgm:cxn modelId="{D626896A-355D-4AC2-B093-4C739C98C3FE}" type="presParOf" srcId="{A3D0EEF8-2628-407B-B367-62B088AA8B09}" destId="{16BAD40F-5FC1-4872-B166-D441F27B7605}" srcOrd="0" destOrd="0" presId="urn:microsoft.com/office/officeart/2005/8/layout/cycle2"/>
    <dgm:cxn modelId="{A0990839-91B8-484A-80EF-E8DCE9F8B0CB}" type="presParOf" srcId="{A3D0EEF8-2628-407B-B367-62B088AA8B09}" destId="{1C62BF01-2A18-45BE-A1A1-62D015C5A4A9}" srcOrd="1" destOrd="0" presId="urn:microsoft.com/office/officeart/2005/8/layout/cycle2"/>
    <dgm:cxn modelId="{9770564F-F9FA-4801-90DF-472FC89525A4}" type="presParOf" srcId="{1C62BF01-2A18-45BE-A1A1-62D015C5A4A9}" destId="{92B108BA-2141-44E8-AFB9-A8D13AD21C44}" srcOrd="0" destOrd="0" presId="urn:microsoft.com/office/officeart/2005/8/layout/cycle2"/>
    <dgm:cxn modelId="{8ABBA65B-3D17-4C8F-9F42-C97C9FF3453E}" type="presParOf" srcId="{A3D0EEF8-2628-407B-B367-62B088AA8B09}" destId="{FBF4B135-AFCB-455F-A22F-C00BEE1508A8}" srcOrd="2" destOrd="0" presId="urn:microsoft.com/office/officeart/2005/8/layout/cycle2"/>
    <dgm:cxn modelId="{B4634F0B-3DF2-4E0B-ACDA-3A9876A99803}" type="presParOf" srcId="{A3D0EEF8-2628-407B-B367-62B088AA8B09}" destId="{79C11F28-326D-49B6-96F1-C7D5E5AD683D}" srcOrd="3" destOrd="0" presId="urn:microsoft.com/office/officeart/2005/8/layout/cycle2"/>
    <dgm:cxn modelId="{D188CC80-B950-4CD5-B076-ED80D1974214}" type="presParOf" srcId="{79C11F28-326D-49B6-96F1-C7D5E5AD683D}" destId="{C36B3933-2881-4DDB-86CA-16CE17CC7767}" srcOrd="0" destOrd="0" presId="urn:microsoft.com/office/officeart/2005/8/layout/cycle2"/>
    <dgm:cxn modelId="{20436BBC-8888-4037-84D3-719EB4DCF2A8}" type="presParOf" srcId="{A3D0EEF8-2628-407B-B367-62B088AA8B09}" destId="{21E49B10-21CE-4DC6-9778-3C4E7F05C6A9}" srcOrd="4" destOrd="0" presId="urn:microsoft.com/office/officeart/2005/8/layout/cycle2"/>
    <dgm:cxn modelId="{CD95A6C6-4BBA-48D6-A92E-AC36CF66336E}" type="presParOf" srcId="{A3D0EEF8-2628-407B-B367-62B088AA8B09}" destId="{AE67CA9C-0DF8-4492-8AEA-218AF7D1EEC9}" srcOrd="5" destOrd="0" presId="urn:microsoft.com/office/officeart/2005/8/layout/cycle2"/>
    <dgm:cxn modelId="{964D304A-1792-4636-B032-1A859177B783}" type="presParOf" srcId="{AE67CA9C-0DF8-4492-8AEA-218AF7D1EEC9}" destId="{73DB766E-9D3D-482A-9531-24F2D6CB8117}" srcOrd="0" destOrd="0" presId="urn:microsoft.com/office/officeart/2005/8/layout/cycle2"/>
    <dgm:cxn modelId="{2036079D-89BB-4F29-90FA-D0FCD3F2747B}" type="presParOf" srcId="{A3D0EEF8-2628-407B-B367-62B088AA8B09}" destId="{0D91D215-889D-4302-8C36-0343887A3E4C}" srcOrd="6" destOrd="0" presId="urn:microsoft.com/office/officeart/2005/8/layout/cycle2"/>
    <dgm:cxn modelId="{FAD2FF74-8402-4281-97D3-5644E2A82241}" type="presParOf" srcId="{A3D0EEF8-2628-407B-B367-62B088AA8B09}" destId="{692E0FF0-B794-44A8-BDF6-47DDCB665888}" srcOrd="7" destOrd="0" presId="urn:microsoft.com/office/officeart/2005/8/layout/cycle2"/>
    <dgm:cxn modelId="{1D560806-CF53-415E-B9BF-FBA075FBBF06}" type="presParOf" srcId="{692E0FF0-B794-44A8-BDF6-47DDCB665888}" destId="{9C14F04F-9B2D-401B-A5B9-EEFB73ACB939}" srcOrd="0" destOrd="0" presId="urn:microsoft.com/office/officeart/2005/8/layout/cycle2"/>
    <dgm:cxn modelId="{B0DDCB52-F4E1-4C79-A6D9-61F493390C30}" type="presParOf" srcId="{A3D0EEF8-2628-407B-B367-62B088AA8B09}" destId="{2DE824F1-ECCA-4BA5-8434-BEC66C358532}" srcOrd="8" destOrd="0" presId="urn:microsoft.com/office/officeart/2005/8/layout/cycle2"/>
    <dgm:cxn modelId="{0D4AE548-C381-4E1B-AB12-05ECD725BC5B}" type="presParOf" srcId="{A3D0EEF8-2628-407B-B367-62B088AA8B09}" destId="{246ADCFF-64C0-4E31-B4D9-F65C1DE0A46F}" srcOrd="9" destOrd="0" presId="urn:microsoft.com/office/officeart/2005/8/layout/cycle2"/>
    <dgm:cxn modelId="{55007BFF-B376-4E9F-9D1C-F7ED34392243}" type="presParOf" srcId="{246ADCFF-64C0-4E31-B4D9-F65C1DE0A46F}" destId="{FB05EC5A-D67A-4F41-9FD5-FB84E74239C7}" srcOrd="0" destOrd="0" presId="urn:microsoft.com/office/officeart/2005/8/layout/cycle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6A85CD1-58E3-479F-9435-5DE4B6F6F04C}">
      <dsp:nvSpPr>
        <dsp:cNvPr id="0" name=""/>
        <dsp:cNvSpPr/>
      </dsp:nvSpPr>
      <dsp:spPr>
        <a:xfrm>
          <a:off x="0" y="79194"/>
          <a:ext cx="7566697" cy="69498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t>Running the business with quality best practices in all aspects is key to profitable growth to $1MM and beyond…….how and why?</a:t>
          </a:r>
          <a:endParaRPr lang="en-US" sz="1800" kern="1200" dirty="0"/>
        </a:p>
      </dsp:txBody>
      <dsp:txXfrm>
        <a:off x="33926" y="113120"/>
        <a:ext cx="7498845" cy="627128"/>
      </dsp:txXfrm>
    </dsp:sp>
    <dsp:sp modelId="{6ED028ED-4B32-4EEA-B4AD-8B42E5D05E18}">
      <dsp:nvSpPr>
        <dsp:cNvPr id="0" name=""/>
        <dsp:cNvSpPr/>
      </dsp:nvSpPr>
      <dsp:spPr>
        <a:xfrm>
          <a:off x="0" y="826014"/>
          <a:ext cx="7566697" cy="69498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t>Every aspect of the business should be scrutinized to profit and growth:</a:t>
          </a:r>
          <a:endParaRPr lang="en-US" sz="1800" kern="1200" dirty="0"/>
        </a:p>
      </dsp:txBody>
      <dsp:txXfrm>
        <a:off x="33926" y="859940"/>
        <a:ext cx="7498845" cy="627128"/>
      </dsp:txXfrm>
    </dsp:sp>
    <dsp:sp modelId="{EA20044A-EFC1-48C2-B6BE-3679CEC362DC}">
      <dsp:nvSpPr>
        <dsp:cNvPr id="0" name=""/>
        <dsp:cNvSpPr/>
      </dsp:nvSpPr>
      <dsp:spPr>
        <a:xfrm>
          <a:off x="0" y="1520994"/>
          <a:ext cx="7566697" cy="22356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0243" tIns="22860" rIns="128016" bIns="22860" numCol="1" spcCol="1270" anchor="t" anchorCtr="0">
          <a:noAutofit/>
        </a:bodyPr>
        <a:lstStyle/>
        <a:p>
          <a:pPr marL="114300" lvl="1" indent="-114300" algn="l" defTabSz="622300" rtl="0">
            <a:lnSpc>
              <a:spcPct val="90000"/>
            </a:lnSpc>
            <a:spcBef>
              <a:spcPct val="0"/>
            </a:spcBef>
            <a:spcAft>
              <a:spcPct val="20000"/>
            </a:spcAft>
            <a:buChar char="••"/>
          </a:pPr>
          <a:r>
            <a:rPr lang="en-US" sz="1400" b="1" u="sng" kern="1200" dirty="0" smtClean="0"/>
            <a:t>BUSINESS BEST PRACTICES ARE CRITICAL TO COMPANY VALUE and a DRIVE TO MILLIONS</a:t>
          </a:r>
          <a:r>
            <a:rPr lang="en-US" sz="1400" b="1" kern="1200" dirty="0" smtClean="0"/>
            <a:t>:</a:t>
          </a:r>
          <a:endParaRPr lang="en-US" sz="1400" b="1" kern="1200" dirty="0"/>
        </a:p>
        <a:p>
          <a:pPr marL="114300" lvl="1" indent="-114300" algn="l" defTabSz="622300" rtl="0">
            <a:lnSpc>
              <a:spcPct val="90000"/>
            </a:lnSpc>
            <a:spcBef>
              <a:spcPct val="0"/>
            </a:spcBef>
            <a:spcAft>
              <a:spcPct val="20000"/>
            </a:spcAft>
            <a:buChar char="••"/>
          </a:pPr>
          <a:r>
            <a:rPr lang="en-US" sz="1400" kern="1200" dirty="0" smtClean="0"/>
            <a:t>HR</a:t>
          </a:r>
          <a:endParaRPr lang="en-US" sz="1400" kern="1200" dirty="0"/>
        </a:p>
        <a:p>
          <a:pPr marL="114300" lvl="1" indent="-114300" algn="l" defTabSz="622300" rtl="0">
            <a:lnSpc>
              <a:spcPct val="90000"/>
            </a:lnSpc>
            <a:spcBef>
              <a:spcPct val="0"/>
            </a:spcBef>
            <a:spcAft>
              <a:spcPct val="20000"/>
            </a:spcAft>
            <a:buChar char="••"/>
          </a:pPr>
          <a:r>
            <a:rPr lang="en-US" sz="1400" kern="1200" dirty="0" smtClean="0"/>
            <a:t>Customer Service</a:t>
          </a:r>
          <a:endParaRPr lang="en-US" sz="1400" kern="1200" dirty="0"/>
        </a:p>
        <a:p>
          <a:pPr marL="114300" lvl="1" indent="-114300" algn="l" defTabSz="622300" rtl="0">
            <a:lnSpc>
              <a:spcPct val="90000"/>
            </a:lnSpc>
            <a:spcBef>
              <a:spcPct val="0"/>
            </a:spcBef>
            <a:spcAft>
              <a:spcPct val="20000"/>
            </a:spcAft>
            <a:buChar char="••"/>
          </a:pPr>
          <a:r>
            <a:rPr lang="en-US" sz="1400" kern="1200" dirty="0" smtClean="0"/>
            <a:t>Marketing </a:t>
          </a:r>
          <a:endParaRPr lang="en-US" sz="1400" kern="1200" dirty="0"/>
        </a:p>
        <a:p>
          <a:pPr marL="114300" lvl="1" indent="-114300" algn="l" defTabSz="622300" rtl="0">
            <a:lnSpc>
              <a:spcPct val="90000"/>
            </a:lnSpc>
            <a:spcBef>
              <a:spcPct val="0"/>
            </a:spcBef>
            <a:spcAft>
              <a:spcPct val="20000"/>
            </a:spcAft>
            <a:buChar char="••"/>
          </a:pPr>
          <a:r>
            <a:rPr lang="en-US" sz="1400" kern="1200" dirty="0" smtClean="0"/>
            <a:t>Finance</a:t>
          </a:r>
          <a:endParaRPr lang="en-US" sz="1400" kern="1200" dirty="0"/>
        </a:p>
        <a:p>
          <a:pPr marL="114300" lvl="1" indent="-114300" algn="l" defTabSz="622300" rtl="0">
            <a:lnSpc>
              <a:spcPct val="90000"/>
            </a:lnSpc>
            <a:spcBef>
              <a:spcPct val="0"/>
            </a:spcBef>
            <a:spcAft>
              <a:spcPct val="20000"/>
            </a:spcAft>
            <a:buChar char="••"/>
          </a:pPr>
          <a:r>
            <a:rPr lang="en-US" sz="1400" kern="1200" dirty="0" smtClean="0"/>
            <a:t>Asset</a:t>
          </a:r>
          <a:endParaRPr lang="en-US" sz="1400" kern="1200" dirty="0"/>
        </a:p>
        <a:p>
          <a:pPr marL="114300" lvl="1" indent="-114300" algn="l" defTabSz="622300" rtl="0">
            <a:lnSpc>
              <a:spcPct val="90000"/>
            </a:lnSpc>
            <a:spcBef>
              <a:spcPct val="0"/>
            </a:spcBef>
            <a:spcAft>
              <a:spcPct val="20000"/>
            </a:spcAft>
            <a:buChar char="••"/>
          </a:pPr>
          <a:r>
            <a:rPr lang="en-US" sz="1400" kern="1200" dirty="0" smtClean="0"/>
            <a:t>Fleet</a:t>
          </a:r>
          <a:endParaRPr lang="en-US" sz="1400" kern="1200" dirty="0"/>
        </a:p>
        <a:p>
          <a:pPr marL="114300" lvl="1" indent="-114300" algn="l" defTabSz="622300" rtl="0">
            <a:lnSpc>
              <a:spcPct val="90000"/>
            </a:lnSpc>
            <a:spcBef>
              <a:spcPct val="0"/>
            </a:spcBef>
            <a:spcAft>
              <a:spcPct val="20000"/>
            </a:spcAft>
            <a:buChar char="••"/>
          </a:pPr>
          <a:r>
            <a:rPr lang="en-US" sz="1400" kern="1200" dirty="0" smtClean="0"/>
            <a:t>IT</a:t>
          </a:r>
          <a:endParaRPr lang="en-US" sz="1400" kern="1200" dirty="0"/>
        </a:p>
        <a:p>
          <a:pPr marL="114300" lvl="1" indent="-114300" algn="l" defTabSz="622300" rtl="0">
            <a:lnSpc>
              <a:spcPct val="90000"/>
            </a:lnSpc>
            <a:spcBef>
              <a:spcPct val="0"/>
            </a:spcBef>
            <a:spcAft>
              <a:spcPct val="20000"/>
            </a:spcAft>
            <a:buChar char="••"/>
          </a:pPr>
          <a:r>
            <a:rPr lang="en-US" sz="1400" kern="1200" dirty="0" smtClean="0"/>
            <a:t>Geography</a:t>
          </a:r>
          <a:endParaRPr lang="en-US" sz="1400" kern="1200" dirty="0"/>
        </a:p>
      </dsp:txBody>
      <dsp:txXfrm>
        <a:off x="0" y="1520994"/>
        <a:ext cx="7566697" cy="2235600"/>
      </dsp:txXfrm>
    </dsp:sp>
    <dsp:sp modelId="{09CBB71F-DFE9-4B09-AE21-5FF7063E1C14}">
      <dsp:nvSpPr>
        <dsp:cNvPr id="0" name=""/>
        <dsp:cNvSpPr/>
      </dsp:nvSpPr>
      <dsp:spPr>
        <a:xfrm>
          <a:off x="0" y="3756594"/>
          <a:ext cx="7566697" cy="69498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t>Price Leadership, Cost-to-serve, and Volume per route are key drivers… </a:t>
          </a:r>
          <a:endParaRPr lang="en-US" sz="1800" kern="1200" dirty="0"/>
        </a:p>
      </dsp:txBody>
      <dsp:txXfrm>
        <a:off x="33926" y="3790520"/>
        <a:ext cx="7498845" cy="62712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65092EA-44EB-4169-A148-CDF7121DA699}">
      <dsp:nvSpPr>
        <dsp:cNvPr id="0" name=""/>
        <dsp:cNvSpPr/>
      </dsp:nvSpPr>
      <dsp:spPr>
        <a:xfrm rot="16200000">
          <a:off x="391418" y="-391418"/>
          <a:ext cx="2114550" cy="2897386"/>
        </a:xfrm>
        <a:prstGeom prst="round1Rect">
          <a:avLst/>
        </a:prstGeom>
        <a:solidFill>
          <a:schemeClr val="accent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t" anchorCtr="0">
          <a:noAutofit/>
        </a:bodyPr>
        <a:lstStyle/>
        <a:p>
          <a:pPr lvl="0" algn="l" defTabSz="622300" rtl="0">
            <a:lnSpc>
              <a:spcPct val="90000"/>
            </a:lnSpc>
            <a:spcBef>
              <a:spcPct val="0"/>
            </a:spcBef>
            <a:spcAft>
              <a:spcPct val="35000"/>
            </a:spcAft>
          </a:pPr>
          <a:r>
            <a:rPr lang="en-US" sz="1400" b="1" kern="1200" dirty="0" smtClean="0">
              <a:solidFill>
                <a:schemeClr val="bg1"/>
              </a:solidFill>
              <a:latin typeface="Arial Narrow" panose="020B0606020202030204" pitchFamily="34" charset="0"/>
            </a:rPr>
            <a:t>Growth on Core Business</a:t>
          </a:r>
          <a:endParaRPr lang="en-US" sz="1400" kern="1200" dirty="0">
            <a:solidFill>
              <a:schemeClr val="bg1"/>
            </a:solidFill>
            <a:latin typeface="Arial Narrow" panose="020B0606020202030204" pitchFamily="34" charset="0"/>
          </a:endParaRPr>
        </a:p>
        <a:p>
          <a:pPr marL="114300" lvl="1" indent="-114300" algn="l" defTabSz="622300" rtl="0">
            <a:lnSpc>
              <a:spcPct val="90000"/>
            </a:lnSpc>
            <a:spcBef>
              <a:spcPct val="0"/>
            </a:spcBef>
            <a:spcAft>
              <a:spcPct val="15000"/>
            </a:spcAft>
            <a:buChar char="••"/>
          </a:pPr>
          <a:r>
            <a:rPr lang="en-US" sz="1400" kern="1200" dirty="0" smtClean="0">
              <a:solidFill>
                <a:schemeClr val="bg1"/>
              </a:solidFill>
              <a:latin typeface="Arial Narrow" panose="020B0606020202030204" pitchFamily="34" charset="0"/>
            </a:rPr>
            <a:t>New customers drive growth and look to us to provide solutions, we must quickly move them from new customers to loyal customers. </a:t>
          </a:r>
          <a:endParaRPr lang="en-US" sz="1400" kern="1200" dirty="0">
            <a:solidFill>
              <a:schemeClr val="bg1"/>
            </a:solidFill>
            <a:latin typeface="Arial Narrow" panose="020B0606020202030204" pitchFamily="34" charset="0"/>
          </a:endParaRPr>
        </a:p>
        <a:p>
          <a:pPr marL="114300" lvl="1" indent="-114300" algn="l" defTabSz="622300" rtl="0">
            <a:lnSpc>
              <a:spcPct val="90000"/>
            </a:lnSpc>
            <a:spcBef>
              <a:spcPct val="0"/>
            </a:spcBef>
            <a:spcAft>
              <a:spcPct val="15000"/>
            </a:spcAft>
            <a:buChar char="••"/>
          </a:pPr>
          <a:r>
            <a:rPr lang="en-US" sz="1400" kern="1200" dirty="0" smtClean="0">
              <a:solidFill>
                <a:schemeClr val="bg1"/>
              </a:solidFill>
              <a:latin typeface="Arial Narrow" panose="020B0606020202030204" pitchFamily="34" charset="0"/>
            </a:rPr>
            <a:t>Once we get a new customer </a:t>
          </a:r>
          <a:r>
            <a:rPr lang="en-US" sz="1400" u="sng" kern="1200" dirty="0" smtClean="0">
              <a:solidFill>
                <a:schemeClr val="bg1"/>
              </a:solidFill>
              <a:latin typeface="Arial Narrow" panose="020B0606020202030204" pitchFamily="34" charset="0"/>
            </a:rPr>
            <a:t>Retention</a:t>
          </a:r>
          <a:r>
            <a:rPr lang="en-US" sz="1400" kern="1200" dirty="0" smtClean="0">
              <a:solidFill>
                <a:schemeClr val="bg1"/>
              </a:solidFill>
              <a:latin typeface="Arial Narrow" panose="020B0606020202030204" pitchFamily="34" charset="0"/>
            </a:rPr>
            <a:t> becomes the life blood….</a:t>
          </a:r>
          <a:endParaRPr lang="en-US" sz="1400" kern="1200" dirty="0">
            <a:solidFill>
              <a:schemeClr val="bg1"/>
            </a:solidFill>
            <a:latin typeface="Arial Narrow" panose="020B0606020202030204" pitchFamily="34" charset="0"/>
          </a:endParaRPr>
        </a:p>
      </dsp:txBody>
      <dsp:txXfrm rot="5400000">
        <a:off x="-1" y="1"/>
        <a:ext cx="2897386" cy="1585912"/>
      </dsp:txXfrm>
    </dsp:sp>
    <dsp:sp modelId="{6EF55D5C-CF66-464B-B291-49F2BA74CC27}">
      <dsp:nvSpPr>
        <dsp:cNvPr id="0" name=""/>
        <dsp:cNvSpPr/>
      </dsp:nvSpPr>
      <dsp:spPr>
        <a:xfrm>
          <a:off x="2897386" y="0"/>
          <a:ext cx="2897386" cy="2114550"/>
        </a:xfrm>
        <a:prstGeom prst="round1Rect">
          <a:avLst/>
        </a:prstGeom>
        <a:solidFill>
          <a:schemeClr val="accent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t" anchorCtr="0">
          <a:noAutofit/>
        </a:bodyPr>
        <a:lstStyle/>
        <a:p>
          <a:pPr lvl="0" algn="l" defTabSz="711200" rtl="0">
            <a:lnSpc>
              <a:spcPct val="90000"/>
            </a:lnSpc>
            <a:spcBef>
              <a:spcPct val="0"/>
            </a:spcBef>
            <a:spcAft>
              <a:spcPct val="35000"/>
            </a:spcAft>
          </a:pPr>
          <a:r>
            <a:rPr lang="en-US" sz="1600" b="1" kern="1200" dirty="0" smtClean="0">
              <a:solidFill>
                <a:schemeClr val="bg1"/>
              </a:solidFill>
              <a:latin typeface="Arial Narrow" panose="020B0606020202030204" pitchFamily="34" charset="0"/>
            </a:rPr>
            <a:t>Improved Current Customer Retention</a:t>
          </a:r>
          <a:endParaRPr lang="en-US" sz="1600" kern="1200" dirty="0">
            <a:solidFill>
              <a:schemeClr val="bg1"/>
            </a:solidFill>
            <a:latin typeface="Arial Narrow" panose="020B0606020202030204" pitchFamily="34" charset="0"/>
          </a:endParaRPr>
        </a:p>
        <a:p>
          <a:pPr marL="171450" lvl="1" indent="-171450" algn="l" defTabSz="711200" rtl="0">
            <a:lnSpc>
              <a:spcPct val="90000"/>
            </a:lnSpc>
            <a:spcBef>
              <a:spcPct val="0"/>
            </a:spcBef>
            <a:spcAft>
              <a:spcPct val="15000"/>
            </a:spcAft>
            <a:buChar char="••"/>
          </a:pPr>
          <a:r>
            <a:rPr lang="en-US" sz="1600" kern="1200" dirty="0" smtClean="0">
              <a:solidFill>
                <a:schemeClr val="bg1"/>
              </a:solidFill>
              <a:latin typeface="Arial Narrow" panose="020B0606020202030204" pitchFamily="34" charset="0"/>
            </a:rPr>
            <a:t>customers are the core of our business, we must help them find solutions and earn their trust</a:t>
          </a:r>
          <a:endParaRPr lang="en-US" sz="1600" kern="1200" dirty="0">
            <a:solidFill>
              <a:schemeClr val="bg1"/>
            </a:solidFill>
            <a:latin typeface="Arial Narrow" panose="020B0606020202030204" pitchFamily="34" charset="0"/>
          </a:endParaRPr>
        </a:p>
      </dsp:txBody>
      <dsp:txXfrm>
        <a:off x="2897386" y="0"/>
        <a:ext cx="2897386" cy="1585912"/>
      </dsp:txXfrm>
    </dsp:sp>
    <dsp:sp modelId="{E911736A-4221-42F7-8D0D-1D89EC3C1D05}">
      <dsp:nvSpPr>
        <dsp:cNvPr id="0" name=""/>
        <dsp:cNvSpPr/>
      </dsp:nvSpPr>
      <dsp:spPr>
        <a:xfrm rot="10800000">
          <a:off x="0" y="2114550"/>
          <a:ext cx="2897386" cy="2114550"/>
        </a:xfrm>
        <a:prstGeom prst="round1Rect">
          <a:avLst/>
        </a:prstGeom>
        <a:solidFill>
          <a:schemeClr val="accent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t" anchorCtr="0">
          <a:noAutofit/>
        </a:bodyPr>
        <a:lstStyle/>
        <a:p>
          <a:pPr lvl="0" algn="l" defTabSz="755650" rtl="0">
            <a:lnSpc>
              <a:spcPct val="90000"/>
            </a:lnSpc>
            <a:spcBef>
              <a:spcPct val="0"/>
            </a:spcBef>
            <a:spcAft>
              <a:spcPct val="35000"/>
            </a:spcAft>
          </a:pPr>
          <a:r>
            <a:rPr lang="en-US" sz="1700" b="1" kern="1200" dirty="0" smtClean="0">
              <a:solidFill>
                <a:schemeClr val="bg1"/>
              </a:solidFill>
              <a:latin typeface="Arial Narrow" panose="020B0606020202030204" pitchFamily="34" charset="0"/>
            </a:rPr>
            <a:t>New Service Offerings</a:t>
          </a:r>
          <a:endParaRPr lang="en-US" sz="1700" kern="1200" dirty="0">
            <a:solidFill>
              <a:schemeClr val="bg1"/>
            </a:solidFill>
            <a:latin typeface="Arial Narrow" panose="020B0606020202030204" pitchFamily="34" charset="0"/>
          </a:endParaRPr>
        </a:p>
        <a:p>
          <a:pPr marL="114300" lvl="1" indent="-114300" algn="l" defTabSz="577850" rtl="0">
            <a:lnSpc>
              <a:spcPct val="90000"/>
            </a:lnSpc>
            <a:spcBef>
              <a:spcPct val="0"/>
            </a:spcBef>
            <a:spcAft>
              <a:spcPct val="15000"/>
            </a:spcAft>
            <a:buChar char="••"/>
          </a:pPr>
          <a:r>
            <a:rPr lang="en-US" sz="1300" kern="1200" dirty="0" smtClean="0">
              <a:solidFill>
                <a:schemeClr val="bg1"/>
              </a:solidFill>
              <a:latin typeface="Arial Narrow" panose="020B0606020202030204" pitchFamily="34" charset="0"/>
            </a:rPr>
            <a:t>New services like mosquito and termite control help our customers find solutions and enjoy their living spaces without worry, which, in turn, earns their trust in us. A full compliment of Residential and Commercial Services.</a:t>
          </a:r>
          <a:endParaRPr lang="en-US" sz="1300" kern="1200" dirty="0">
            <a:solidFill>
              <a:schemeClr val="bg1"/>
            </a:solidFill>
            <a:latin typeface="Arial Narrow" panose="020B0606020202030204" pitchFamily="34" charset="0"/>
          </a:endParaRPr>
        </a:p>
      </dsp:txBody>
      <dsp:txXfrm rot="10800000">
        <a:off x="0" y="2643187"/>
        <a:ext cx="2897386" cy="1585912"/>
      </dsp:txXfrm>
    </dsp:sp>
    <dsp:sp modelId="{E67029CB-E509-4757-B453-4407340D15D0}">
      <dsp:nvSpPr>
        <dsp:cNvPr id="0" name=""/>
        <dsp:cNvSpPr/>
      </dsp:nvSpPr>
      <dsp:spPr>
        <a:xfrm rot="5400000">
          <a:off x="3288804" y="1723132"/>
          <a:ext cx="2114550" cy="2897386"/>
        </a:xfrm>
        <a:prstGeom prst="round1Rect">
          <a:avLst/>
        </a:prstGeom>
        <a:solidFill>
          <a:schemeClr val="accent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t" anchorCtr="0">
          <a:noAutofit/>
        </a:bodyPr>
        <a:lstStyle/>
        <a:p>
          <a:pPr lvl="0" algn="l" defTabSz="755650" rtl="0">
            <a:lnSpc>
              <a:spcPct val="90000"/>
            </a:lnSpc>
            <a:spcBef>
              <a:spcPct val="0"/>
            </a:spcBef>
            <a:spcAft>
              <a:spcPct val="35000"/>
            </a:spcAft>
          </a:pPr>
          <a:r>
            <a:rPr lang="en-US" sz="1700" b="1" kern="1200" smtClean="0">
              <a:solidFill>
                <a:schemeClr val="bg1"/>
              </a:solidFill>
              <a:latin typeface="Arial Narrow" panose="020B0606020202030204" pitchFamily="34" charset="0"/>
            </a:rPr>
            <a:t>Growth via Acquisitions</a:t>
          </a:r>
          <a:endParaRPr lang="en-US" sz="1700" kern="1200">
            <a:solidFill>
              <a:schemeClr val="bg1"/>
            </a:solidFill>
            <a:latin typeface="Arial Narrow" panose="020B0606020202030204" pitchFamily="34" charset="0"/>
          </a:endParaRPr>
        </a:p>
        <a:p>
          <a:pPr marL="114300" lvl="1" indent="-114300" algn="l" defTabSz="577850" rtl="0">
            <a:lnSpc>
              <a:spcPct val="90000"/>
            </a:lnSpc>
            <a:spcBef>
              <a:spcPct val="0"/>
            </a:spcBef>
            <a:spcAft>
              <a:spcPct val="15000"/>
            </a:spcAft>
            <a:buChar char="••"/>
          </a:pPr>
          <a:r>
            <a:rPr lang="en-US" sz="1300" kern="1200" dirty="0" smtClean="0">
              <a:solidFill>
                <a:schemeClr val="bg1"/>
              </a:solidFill>
              <a:latin typeface="Arial Narrow" panose="020B0606020202030204" pitchFamily="34" charset="0"/>
            </a:rPr>
            <a:t>You can both learn and share customer experience best practices with new partners.</a:t>
          </a:r>
          <a:endParaRPr lang="en-US" sz="1300" kern="1200" dirty="0">
            <a:solidFill>
              <a:schemeClr val="bg1"/>
            </a:solidFill>
            <a:latin typeface="Arial Narrow" panose="020B0606020202030204" pitchFamily="34" charset="0"/>
          </a:endParaRPr>
        </a:p>
      </dsp:txBody>
      <dsp:txXfrm rot="-5400000">
        <a:off x="2897385" y="2643187"/>
        <a:ext cx="2897386" cy="1585912"/>
      </dsp:txXfrm>
    </dsp:sp>
    <dsp:sp modelId="{49C424DE-5941-4018-BB65-F3757E969529}">
      <dsp:nvSpPr>
        <dsp:cNvPr id="0" name=""/>
        <dsp:cNvSpPr/>
      </dsp:nvSpPr>
      <dsp:spPr>
        <a:xfrm>
          <a:off x="2028170" y="1585912"/>
          <a:ext cx="1738431" cy="1057275"/>
        </a:xfrm>
        <a:prstGeom prst="roundRect">
          <a:avLst/>
        </a:prstGeom>
        <a:solidFill>
          <a:schemeClr val="accent3">
            <a:tint val="6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en-US" sz="2000" b="1" i="1" kern="1200" smtClean="0">
              <a:solidFill>
                <a:schemeClr val="accent3">
                  <a:lumMod val="50000"/>
                </a:schemeClr>
              </a:solidFill>
              <a:latin typeface="Arial Narrow" panose="020B0606020202030204" pitchFamily="34" charset="0"/>
            </a:rPr>
            <a:t>Internal Engagement and Customer Focus</a:t>
          </a:r>
          <a:endParaRPr lang="en-US" sz="2000" i="1" kern="1200">
            <a:solidFill>
              <a:schemeClr val="accent3">
                <a:lumMod val="50000"/>
              </a:schemeClr>
            </a:solidFill>
            <a:latin typeface="Arial Narrow" panose="020B0606020202030204" pitchFamily="34" charset="0"/>
          </a:endParaRPr>
        </a:p>
      </dsp:txBody>
      <dsp:txXfrm>
        <a:off x="2079782" y="1637524"/>
        <a:ext cx="1635207" cy="95405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D8D0C45-5F37-47A5-B8F6-68C2C8A85258}">
      <dsp:nvSpPr>
        <dsp:cNvPr id="0" name=""/>
        <dsp:cNvSpPr/>
      </dsp:nvSpPr>
      <dsp:spPr>
        <a:xfrm>
          <a:off x="5735" y="694206"/>
          <a:ext cx="1714422" cy="1964386"/>
        </a:xfrm>
        <a:prstGeom prst="roundRect">
          <a:avLst>
            <a:gd name="adj" fmla="val 10000"/>
          </a:avLst>
        </a:prstGeom>
        <a:solidFill>
          <a:srgbClr val="FF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t" anchorCtr="0">
          <a:noAutofit/>
        </a:bodyPr>
        <a:lstStyle/>
        <a:p>
          <a:pPr lvl="0" algn="l" defTabSz="800100" rtl="0">
            <a:lnSpc>
              <a:spcPct val="90000"/>
            </a:lnSpc>
            <a:spcBef>
              <a:spcPct val="0"/>
            </a:spcBef>
            <a:spcAft>
              <a:spcPct val="35000"/>
            </a:spcAft>
          </a:pPr>
          <a:r>
            <a:rPr lang="en-US" sz="1800" b="1" kern="1200" dirty="0" smtClean="0">
              <a:solidFill>
                <a:schemeClr val="tx1"/>
              </a:solidFill>
            </a:rPr>
            <a:t>Brand strength</a:t>
          </a:r>
          <a:endParaRPr lang="en-US" sz="1800" kern="1200" dirty="0">
            <a:solidFill>
              <a:schemeClr val="tx1"/>
            </a:solidFill>
          </a:endParaRPr>
        </a:p>
        <a:p>
          <a:pPr marL="114300" lvl="1" indent="-114300" algn="l" defTabSz="622300" rtl="0">
            <a:lnSpc>
              <a:spcPct val="90000"/>
            </a:lnSpc>
            <a:spcBef>
              <a:spcPct val="0"/>
            </a:spcBef>
            <a:spcAft>
              <a:spcPct val="15000"/>
            </a:spcAft>
            <a:buChar char="••"/>
          </a:pPr>
          <a:r>
            <a:rPr lang="en-US" sz="1400" kern="1200" dirty="0" smtClean="0">
              <a:solidFill>
                <a:schemeClr val="tx1"/>
              </a:solidFill>
            </a:rPr>
            <a:t>Reputation (service quality, expertise, innovation)</a:t>
          </a:r>
          <a:endParaRPr lang="en-US" sz="1400" kern="1200" dirty="0">
            <a:solidFill>
              <a:schemeClr val="tx1"/>
            </a:solidFill>
          </a:endParaRPr>
        </a:p>
        <a:p>
          <a:pPr marL="114300" lvl="1" indent="-114300" algn="l" defTabSz="622300" rtl="0">
            <a:lnSpc>
              <a:spcPct val="90000"/>
            </a:lnSpc>
            <a:spcBef>
              <a:spcPct val="0"/>
            </a:spcBef>
            <a:spcAft>
              <a:spcPct val="15000"/>
            </a:spcAft>
            <a:buChar char="••"/>
          </a:pPr>
          <a:r>
            <a:rPr lang="en-US" sz="1400" kern="1200" dirty="0" smtClean="0">
              <a:solidFill>
                <a:schemeClr val="tx1"/>
              </a:solidFill>
            </a:rPr>
            <a:t>PR, advertising, visibility</a:t>
          </a:r>
          <a:endParaRPr lang="en-US" sz="1400" kern="1200" dirty="0">
            <a:solidFill>
              <a:schemeClr val="tx1"/>
            </a:solidFill>
          </a:endParaRPr>
        </a:p>
      </dsp:txBody>
      <dsp:txXfrm>
        <a:off x="55949" y="744420"/>
        <a:ext cx="1613994" cy="1863958"/>
      </dsp:txXfrm>
    </dsp:sp>
    <dsp:sp modelId="{2C900989-C785-4987-BEEC-A153D193A5AB}">
      <dsp:nvSpPr>
        <dsp:cNvPr id="0" name=""/>
        <dsp:cNvSpPr/>
      </dsp:nvSpPr>
      <dsp:spPr>
        <a:xfrm>
          <a:off x="1891600" y="1463811"/>
          <a:ext cx="363457" cy="425176"/>
        </a:xfrm>
        <a:prstGeom prst="rightArrow">
          <a:avLst>
            <a:gd name="adj1" fmla="val 60000"/>
            <a:gd name="adj2" fmla="val 50000"/>
          </a:avLst>
        </a:prstGeom>
        <a:solidFill>
          <a:srgbClr val="FF0000"/>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n-US" sz="1400" kern="1200"/>
        </a:p>
      </dsp:txBody>
      <dsp:txXfrm>
        <a:off x="1891600" y="1548846"/>
        <a:ext cx="254420" cy="255106"/>
      </dsp:txXfrm>
    </dsp:sp>
    <dsp:sp modelId="{37F42BE9-104E-4950-A859-0BB63B9743BD}">
      <dsp:nvSpPr>
        <dsp:cNvPr id="0" name=""/>
        <dsp:cNvSpPr/>
      </dsp:nvSpPr>
      <dsp:spPr>
        <a:xfrm>
          <a:off x="2405926" y="694206"/>
          <a:ext cx="1714422" cy="1964386"/>
        </a:xfrm>
        <a:prstGeom prst="roundRect">
          <a:avLst>
            <a:gd name="adj" fmla="val 10000"/>
          </a:avLst>
        </a:prstGeom>
        <a:solidFill>
          <a:srgbClr val="FF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t" anchorCtr="0">
          <a:noAutofit/>
        </a:bodyPr>
        <a:lstStyle/>
        <a:p>
          <a:pPr lvl="0" algn="l" defTabSz="800100" rtl="0">
            <a:lnSpc>
              <a:spcPct val="90000"/>
            </a:lnSpc>
            <a:spcBef>
              <a:spcPct val="0"/>
            </a:spcBef>
            <a:spcAft>
              <a:spcPct val="35000"/>
            </a:spcAft>
          </a:pPr>
          <a:r>
            <a:rPr lang="en-US" sz="1800" b="1" kern="1200" dirty="0" smtClean="0">
              <a:solidFill>
                <a:schemeClr val="tx1"/>
              </a:solidFill>
            </a:rPr>
            <a:t>Relative market share</a:t>
          </a:r>
          <a:endParaRPr lang="en-US" sz="1800" kern="1200" dirty="0">
            <a:solidFill>
              <a:schemeClr val="tx1"/>
            </a:solidFill>
          </a:endParaRPr>
        </a:p>
        <a:p>
          <a:pPr marL="114300" lvl="1" indent="-114300" algn="l" defTabSz="622300" rtl="0">
            <a:lnSpc>
              <a:spcPct val="90000"/>
            </a:lnSpc>
            <a:spcBef>
              <a:spcPct val="0"/>
            </a:spcBef>
            <a:spcAft>
              <a:spcPct val="15000"/>
            </a:spcAft>
            <a:buChar char="••"/>
          </a:pPr>
          <a:r>
            <a:rPr lang="en-US" sz="1400" kern="1200" dirty="0" smtClean="0">
              <a:solidFill>
                <a:schemeClr val="tx1"/>
              </a:solidFill>
            </a:rPr>
            <a:t>Leader sets price benchmark</a:t>
          </a:r>
          <a:endParaRPr lang="en-US" sz="1400" kern="1200" dirty="0">
            <a:solidFill>
              <a:schemeClr val="tx1"/>
            </a:solidFill>
          </a:endParaRPr>
        </a:p>
        <a:p>
          <a:pPr marL="114300" lvl="1" indent="-114300" algn="l" defTabSz="622300" rtl="0">
            <a:lnSpc>
              <a:spcPct val="90000"/>
            </a:lnSpc>
            <a:spcBef>
              <a:spcPct val="0"/>
            </a:spcBef>
            <a:spcAft>
              <a:spcPct val="15000"/>
            </a:spcAft>
            <a:buChar char="••"/>
          </a:pPr>
          <a:r>
            <a:rPr lang="en-US" sz="1400" kern="1200" dirty="0" smtClean="0">
              <a:solidFill>
                <a:schemeClr val="tx1"/>
              </a:solidFill>
            </a:rPr>
            <a:t>Important nationally &amp; locally</a:t>
          </a:r>
          <a:endParaRPr lang="en-US" sz="1400" kern="1200" dirty="0">
            <a:solidFill>
              <a:schemeClr val="tx1"/>
            </a:solidFill>
          </a:endParaRPr>
        </a:p>
      </dsp:txBody>
      <dsp:txXfrm>
        <a:off x="2456140" y="744420"/>
        <a:ext cx="1613994" cy="1863958"/>
      </dsp:txXfrm>
    </dsp:sp>
    <dsp:sp modelId="{C47B4E57-F0E7-423B-B698-31973E0E8A37}">
      <dsp:nvSpPr>
        <dsp:cNvPr id="0" name=""/>
        <dsp:cNvSpPr/>
      </dsp:nvSpPr>
      <dsp:spPr>
        <a:xfrm>
          <a:off x="4291791" y="1463811"/>
          <a:ext cx="363457" cy="425176"/>
        </a:xfrm>
        <a:prstGeom prst="rightArrow">
          <a:avLst>
            <a:gd name="adj1" fmla="val 60000"/>
            <a:gd name="adj2" fmla="val 50000"/>
          </a:avLst>
        </a:prstGeom>
        <a:solidFill>
          <a:srgbClr val="FF0000"/>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n-US" sz="1400" kern="1200"/>
        </a:p>
      </dsp:txBody>
      <dsp:txXfrm>
        <a:off x="4291791" y="1548846"/>
        <a:ext cx="254420" cy="255106"/>
      </dsp:txXfrm>
    </dsp:sp>
    <dsp:sp modelId="{D1F8C26D-2EE4-4C61-9058-7F71B50BEC71}">
      <dsp:nvSpPr>
        <dsp:cNvPr id="0" name=""/>
        <dsp:cNvSpPr/>
      </dsp:nvSpPr>
      <dsp:spPr>
        <a:xfrm>
          <a:off x="4806117" y="694206"/>
          <a:ext cx="1714422" cy="1964386"/>
        </a:xfrm>
        <a:prstGeom prst="roundRect">
          <a:avLst>
            <a:gd name="adj" fmla="val 10000"/>
          </a:avLst>
        </a:prstGeom>
        <a:solidFill>
          <a:srgbClr val="FF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t" anchorCtr="0">
          <a:noAutofit/>
        </a:bodyPr>
        <a:lstStyle/>
        <a:p>
          <a:pPr lvl="0" algn="l" defTabSz="800100" rtl="0">
            <a:lnSpc>
              <a:spcPct val="90000"/>
            </a:lnSpc>
            <a:spcBef>
              <a:spcPct val="0"/>
            </a:spcBef>
            <a:spcAft>
              <a:spcPct val="35000"/>
            </a:spcAft>
          </a:pPr>
          <a:r>
            <a:rPr lang="en-US" sz="1800" b="1" kern="1200" dirty="0" smtClean="0">
              <a:solidFill>
                <a:schemeClr val="tx1"/>
              </a:solidFill>
            </a:rPr>
            <a:t>Customer targeting strategy</a:t>
          </a:r>
          <a:endParaRPr lang="en-US" sz="1800" kern="1200" dirty="0">
            <a:solidFill>
              <a:schemeClr val="tx1"/>
            </a:solidFill>
          </a:endParaRPr>
        </a:p>
        <a:p>
          <a:pPr marL="114300" lvl="1" indent="-114300" algn="l" defTabSz="622300" rtl="0">
            <a:lnSpc>
              <a:spcPct val="90000"/>
            </a:lnSpc>
            <a:spcBef>
              <a:spcPct val="0"/>
            </a:spcBef>
            <a:spcAft>
              <a:spcPct val="15000"/>
            </a:spcAft>
            <a:buChar char="••"/>
          </a:pPr>
          <a:r>
            <a:rPr lang="en-US" sz="1400" kern="1200" dirty="0" smtClean="0">
              <a:solidFill>
                <a:schemeClr val="tx1"/>
              </a:solidFill>
            </a:rPr>
            <a:t>Customers seeking assurance of higher value service</a:t>
          </a:r>
          <a:endParaRPr lang="en-US" sz="1400" kern="1200" dirty="0">
            <a:solidFill>
              <a:schemeClr val="tx1"/>
            </a:solidFill>
          </a:endParaRPr>
        </a:p>
      </dsp:txBody>
      <dsp:txXfrm>
        <a:off x="4856331" y="744420"/>
        <a:ext cx="1613994" cy="186395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7B20A9B-46EC-4143-8BD6-18FE4B2C0C95}">
      <dsp:nvSpPr>
        <dsp:cNvPr id="0" name=""/>
        <dsp:cNvSpPr/>
      </dsp:nvSpPr>
      <dsp:spPr>
        <a:xfrm>
          <a:off x="536341" y="2628"/>
          <a:ext cx="2457095" cy="1474257"/>
        </a:xfrm>
        <a:prstGeom prst="roundRect">
          <a:avLst>
            <a:gd name="adj" fmla="val 10000"/>
          </a:avLst>
        </a:prstGeom>
        <a:solidFill>
          <a:srgbClr val="FF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t" anchorCtr="0">
          <a:noAutofit/>
        </a:bodyPr>
        <a:lstStyle/>
        <a:p>
          <a:pPr lvl="0" algn="l" defTabSz="844550" rtl="0">
            <a:lnSpc>
              <a:spcPct val="90000"/>
            </a:lnSpc>
            <a:spcBef>
              <a:spcPct val="0"/>
            </a:spcBef>
            <a:spcAft>
              <a:spcPct val="35000"/>
            </a:spcAft>
          </a:pPr>
          <a:r>
            <a:rPr lang="en-US" sz="1900" b="1" kern="1200" dirty="0" smtClean="0"/>
            <a:t>Productive time on site</a:t>
          </a:r>
          <a:endParaRPr lang="en-US" sz="1900" kern="1200" dirty="0"/>
        </a:p>
        <a:p>
          <a:pPr marL="114300" lvl="1" indent="-114300" algn="l" defTabSz="666750" rtl="0">
            <a:lnSpc>
              <a:spcPct val="90000"/>
            </a:lnSpc>
            <a:spcBef>
              <a:spcPct val="0"/>
            </a:spcBef>
            <a:spcAft>
              <a:spcPct val="15000"/>
            </a:spcAft>
            <a:buChar char="••"/>
          </a:pPr>
          <a:r>
            <a:rPr lang="en-US" sz="1500" kern="1200" dirty="0" smtClean="0"/>
            <a:t>Relative density of customers</a:t>
          </a:r>
          <a:endParaRPr lang="en-US" sz="1500" kern="1200" dirty="0"/>
        </a:p>
        <a:p>
          <a:pPr marL="114300" lvl="1" indent="-114300" algn="l" defTabSz="666750" rtl="0">
            <a:lnSpc>
              <a:spcPct val="90000"/>
            </a:lnSpc>
            <a:spcBef>
              <a:spcPct val="0"/>
            </a:spcBef>
            <a:spcAft>
              <a:spcPct val="15000"/>
            </a:spcAft>
            <a:buChar char="••"/>
          </a:pPr>
          <a:r>
            <a:rPr lang="en-US" sz="1500" kern="1200" dirty="0" smtClean="0"/>
            <a:t>Average visit duration</a:t>
          </a:r>
          <a:endParaRPr lang="en-US" sz="1500" kern="1200" dirty="0"/>
        </a:p>
      </dsp:txBody>
      <dsp:txXfrm>
        <a:off x="579521" y="45808"/>
        <a:ext cx="2370735" cy="1387897"/>
      </dsp:txXfrm>
    </dsp:sp>
    <dsp:sp modelId="{41520545-D4EF-4954-851D-8D0AF11DBDE0}">
      <dsp:nvSpPr>
        <dsp:cNvPr id="0" name=""/>
        <dsp:cNvSpPr/>
      </dsp:nvSpPr>
      <dsp:spPr>
        <a:xfrm>
          <a:off x="3209661" y="435077"/>
          <a:ext cx="520904" cy="609359"/>
        </a:xfrm>
        <a:prstGeom prst="rightArrow">
          <a:avLst>
            <a:gd name="adj1" fmla="val 60000"/>
            <a:gd name="adj2" fmla="val 50000"/>
          </a:avLst>
        </a:prstGeom>
        <a:solidFill>
          <a:srgbClr val="FF0000"/>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66750">
            <a:lnSpc>
              <a:spcPct val="90000"/>
            </a:lnSpc>
            <a:spcBef>
              <a:spcPct val="0"/>
            </a:spcBef>
            <a:spcAft>
              <a:spcPct val="35000"/>
            </a:spcAft>
          </a:pPr>
          <a:endParaRPr lang="en-US" sz="1500" kern="1200"/>
        </a:p>
      </dsp:txBody>
      <dsp:txXfrm>
        <a:off x="3209661" y="556949"/>
        <a:ext cx="364633" cy="365615"/>
      </dsp:txXfrm>
    </dsp:sp>
    <dsp:sp modelId="{7282AFA3-D437-408D-A40E-61958A2AC10A}">
      <dsp:nvSpPr>
        <dsp:cNvPr id="0" name=""/>
        <dsp:cNvSpPr/>
      </dsp:nvSpPr>
      <dsp:spPr>
        <a:xfrm>
          <a:off x="3976275" y="2628"/>
          <a:ext cx="2457095" cy="1474257"/>
        </a:xfrm>
        <a:prstGeom prst="roundRect">
          <a:avLst>
            <a:gd name="adj" fmla="val 10000"/>
          </a:avLst>
        </a:prstGeom>
        <a:solidFill>
          <a:srgbClr val="FF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t" anchorCtr="0">
          <a:noAutofit/>
        </a:bodyPr>
        <a:lstStyle/>
        <a:p>
          <a:pPr lvl="0" algn="l" defTabSz="844550" rtl="0">
            <a:lnSpc>
              <a:spcPct val="90000"/>
            </a:lnSpc>
            <a:spcBef>
              <a:spcPct val="0"/>
            </a:spcBef>
            <a:spcAft>
              <a:spcPct val="35000"/>
            </a:spcAft>
          </a:pPr>
          <a:r>
            <a:rPr lang="en-US" sz="1900" b="1" kern="1200" dirty="0" smtClean="0"/>
            <a:t>Productivity initiatives</a:t>
          </a:r>
          <a:endParaRPr lang="en-US" sz="1900" kern="1200" dirty="0"/>
        </a:p>
        <a:p>
          <a:pPr marL="114300" lvl="1" indent="-114300" algn="l" defTabSz="666750" rtl="0">
            <a:lnSpc>
              <a:spcPct val="90000"/>
            </a:lnSpc>
            <a:spcBef>
              <a:spcPct val="0"/>
            </a:spcBef>
            <a:spcAft>
              <a:spcPct val="15000"/>
            </a:spcAft>
            <a:buChar char="••"/>
          </a:pPr>
          <a:r>
            <a:rPr lang="en-US" sz="1500" kern="1200" dirty="0" smtClean="0"/>
            <a:t>Optimizing time on site</a:t>
          </a:r>
          <a:endParaRPr lang="en-US" sz="1500" kern="1200" dirty="0"/>
        </a:p>
        <a:p>
          <a:pPr marL="114300" lvl="1" indent="-114300" algn="l" defTabSz="666750" rtl="0">
            <a:lnSpc>
              <a:spcPct val="90000"/>
            </a:lnSpc>
            <a:spcBef>
              <a:spcPct val="0"/>
            </a:spcBef>
            <a:spcAft>
              <a:spcPct val="15000"/>
            </a:spcAft>
            <a:buChar char="••"/>
          </a:pPr>
          <a:r>
            <a:rPr lang="en-US" sz="1500" kern="1200" dirty="0" smtClean="0"/>
            <a:t>Technology drives growth and profit</a:t>
          </a:r>
          <a:endParaRPr lang="en-US" sz="1500" kern="1200" dirty="0"/>
        </a:p>
      </dsp:txBody>
      <dsp:txXfrm>
        <a:off x="4019455" y="45808"/>
        <a:ext cx="2370735" cy="1387897"/>
      </dsp:txXfrm>
    </dsp:sp>
    <dsp:sp modelId="{21C9A234-782C-440F-BD19-4ED756827C9F}">
      <dsp:nvSpPr>
        <dsp:cNvPr id="0" name=""/>
        <dsp:cNvSpPr/>
      </dsp:nvSpPr>
      <dsp:spPr>
        <a:xfrm rot="5400000">
          <a:off x="4944370" y="1648882"/>
          <a:ext cx="520904" cy="609359"/>
        </a:xfrm>
        <a:prstGeom prst="rightArrow">
          <a:avLst>
            <a:gd name="adj1" fmla="val 60000"/>
            <a:gd name="adj2" fmla="val 50000"/>
          </a:avLst>
        </a:prstGeom>
        <a:solidFill>
          <a:srgbClr val="FF0000"/>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66750">
            <a:lnSpc>
              <a:spcPct val="90000"/>
            </a:lnSpc>
            <a:spcBef>
              <a:spcPct val="0"/>
            </a:spcBef>
            <a:spcAft>
              <a:spcPct val="35000"/>
            </a:spcAft>
          </a:pPr>
          <a:endParaRPr lang="en-US" sz="1500" kern="1200"/>
        </a:p>
      </dsp:txBody>
      <dsp:txXfrm rot="-5400000">
        <a:off x="5022015" y="1693110"/>
        <a:ext cx="365615" cy="364633"/>
      </dsp:txXfrm>
    </dsp:sp>
    <dsp:sp modelId="{AC3CB6F5-C94C-459F-8D52-C5D545F9F633}">
      <dsp:nvSpPr>
        <dsp:cNvPr id="0" name=""/>
        <dsp:cNvSpPr/>
      </dsp:nvSpPr>
      <dsp:spPr>
        <a:xfrm>
          <a:off x="3976275" y="2459724"/>
          <a:ext cx="2457095" cy="1474257"/>
        </a:xfrm>
        <a:prstGeom prst="roundRect">
          <a:avLst>
            <a:gd name="adj" fmla="val 10000"/>
          </a:avLst>
        </a:prstGeom>
        <a:solidFill>
          <a:srgbClr val="FF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t" anchorCtr="0">
          <a:noAutofit/>
        </a:bodyPr>
        <a:lstStyle/>
        <a:p>
          <a:pPr lvl="0" algn="l" defTabSz="844550" rtl="0">
            <a:lnSpc>
              <a:spcPct val="90000"/>
            </a:lnSpc>
            <a:spcBef>
              <a:spcPct val="0"/>
            </a:spcBef>
            <a:spcAft>
              <a:spcPct val="35000"/>
            </a:spcAft>
          </a:pPr>
          <a:r>
            <a:rPr lang="en-US" sz="1900" b="1" kern="1200" dirty="0" smtClean="0"/>
            <a:t>Absolute scale</a:t>
          </a:r>
          <a:endParaRPr lang="en-US" sz="1900" kern="1200" dirty="0"/>
        </a:p>
        <a:p>
          <a:pPr marL="114300" lvl="1" indent="-114300" algn="l" defTabSz="666750" rtl="0">
            <a:lnSpc>
              <a:spcPct val="90000"/>
            </a:lnSpc>
            <a:spcBef>
              <a:spcPct val="0"/>
            </a:spcBef>
            <a:spcAft>
              <a:spcPct val="15000"/>
            </a:spcAft>
            <a:buChar char="••"/>
          </a:pPr>
          <a:r>
            <a:rPr lang="en-US" sz="1500" kern="1200" dirty="0" smtClean="0"/>
            <a:t>Administrative efficiency</a:t>
          </a:r>
          <a:endParaRPr lang="en-US" sz="1500" kern="1200" dirty="0"/>
        </a:p>
        <a:p>
          <a:pPr marL="114300" lvl="1" indent="-114300" algn="l" defTabSz="666750" rtl="0">
            <a:lnSpc>
              <a:spcPct val="90000"/>
            </a:lnSpc>
            <a:spcBef>
              <a:spcPct val="0"/>
            </a:spcBef>
            <a:spcAft>
              <a:spcPct val="15000"/>
            </a:spcAft>
            <a:buChar char="••"/>
          </a:pPr>
          <a:r>
            <a:rPr lang="en-US" sz="1500" kern="1200" dirty="0" smtClean="0"/>
            <a:t>Overhead leverage and efficiency gains in all departments</a:t>
          </a:r>
          <a:endParaRPr lang="en-US" sz="1500" kern="1200" dirty="0"/>
        </a:p>
      </dsp:txBody>
      <dsp:txXfrm>
        <a:off x="4019455" y="2502904"/>
        <a:ext cx="2370735" cy="1387897"/>
      </dsp:txXfrm>
    </dsp:sp>
    <dsp:sp modelId="{2F26728A-C0EB-4ABC-B427-A1E4A80DD8D1}">
      <dsp:nvSpPr>
        <dsp:cNvPr id="0" name=""/>
        <dsp:cNvSpPr/>
      </dsp:nvSpPr>
      <dsp:spPr>
        <a:xfrm rot="10800000">
          <a:off x="3239146" y="2892172"/>
          <a:ext cx="520904" cy="609359"/>
        </a:xfrm>
        <a:prstGeom prst="rightArrow">
          <a:avLst>
            <a:gd name="adj1" fmla="val 60000"/>
            <a:gd name="adj2" fmla="val 50000"/>
          </a:avLst>
        </a:prstGeom>
        <a:solidFill>
          <a:srgbClr val="FF0000"/>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66750">
            <a:lnSpc>
              <a:spcPct val="90000"/>
            </a:lnSpc>
            <a:spcBef>
              <a:spcPct val="0"/>
            </a:spcBef>
            <a:spcAft>
              <a:spcPct val="35000"/>
            </a:spcAft>
          </a:pPr>
          <a:endParaRPr lang="en-US" sz="1500" kern="1200"/>
        </a:p>
      </dsp:txBody>
      <dsp:txXfrm rot="10800000">
        <a:off x="3395417" y="3014044"/>
        <a:ext cx="364633" cy="365615"/>
      </dsp:txXfrm>
    </dsp:sp>
    <dsp:sp modelId="{99BEA9DE-0B24-48E5-A732-9F4CE2F1AC88}">
      <dsp:nvSpPr>
        <dsp:cNvPr id="0" name=""/>
        <dsp:cNvSpPr/>
      </dsp:nvSpPr>
      <dsp:spPr>
        <a:xfrm>
          <a:off x="536341" y="2459724"/>
          <a:ext cx="2457095" cy="1474257"/>
        </a:xfrm>
        <a:prstGeom prst="roundRect">
          <a:avLst>
            <a:gd name="adj" fmla="val 10000"/>
          </a:avLst>
        </a:prstGeom>
        <a:solidFill>
          <a:srgbClr val="FF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t" anchorCtr="0">
          <a:noAutofit/>
        </a:bodyPr>
        <a:lstStyle/>
        <a:p>
          <a:pPr lvl="0" algn="l" defTabSz="844550" rtl="0">
            <a:lnSpc>
              <a:spcPct val="90000"/>
            </a:lnSpc>
            <a:spcBef>
              <a:spcPct val="0"/>
            </a:spcBef>
            <a:spcAft>
              <a:spcPct val="35000"/>
            </a:spcAft>
          </a:pPr>
          <a:r>
            <a:rPr lang="en-US" sz="1900" b="1" kern="1200" dirty="0" smtClean="0"/>
            <a:t>Reducing call-outs</a:t>
          </a:r>
          <a:endParaRPr lang="en-US" sz="1900" kern="1200" dirty="0"/>
        </a:p>
        <a:p>
          <a:pPr marL="114300" lvl="1" indent="-114300" algn="l" defTabSz="666750" rtl="0">
            <a:lnSpc>
              <a:spcPct val="90000"/>
            </a:lnSpc>
            <a:spcBef>
              <a:spcPct val="0"/>
            </a:spcBef>
            <a:spcAft>
              <a:spcPct val="15000"/>
            </a:spcAft>
            <a:buChar char="••"/>
          </a:pPr>
          <a:r>
            <a:rPr lang="en-US" sz="1500" kern="1200" dirty="0" smtClean="0"/>
            <a:t>Non-productive visits</a:t>
          </a:r>
          <a:endParaRPr lang="en-US" sz="1500" kern="1200" dirty="0"/>
        </a:p>
        <a:p>
          <a:pPr marL="114300" lvl="1" indent="-114300" algn="l" defTabSz="666750" rtl="0">
            <a:lnSpc>
              <a:spcPct val="90000"/>
            </a:lnSpc>
            <a:spcBef>
              <a:spcPct val="0"/>
            </a:spcBef>
            <a:spcAft>
              <a:spcPct val="15000"/>
            </a:spcAft>
            <a:buChar char="••"/>
          </a:pPr>
          <a:r>
            <a:rPr lang="en-US" sz="1500" kern="1200" dirty="0" smtClean="0"/>
            <a:t>Leads to Customer Loss</a:t>
          </a:r>
          <a:endParaRPr lang="en-US" sz="1500" kern="1200" dirty="0"/>
        </a:p>
        <a:p>
          <a:pPr marL="114300" lvl="1" indent="-114300" algn="l" defTabSz="666750" rtl="0">
            <a:lnSpc>
              <a:spcPct val="90000"/>
            </a:lnSpc>
            <a:spcBef>
              <a:spcPct val="0"/>
            </a:spcBef>
            <a:spcAft>
              <a:spcPct val="15000"/>
            </a:spcAft>
            <a:buChar char="••"/>
          </a:pPr>
          <a:r>
            <a:rPr lang="en-US" sz="1500" kern="1200" dirty="0" smtClean="0"/>
            <a:t>Drains profit</a:t>
          </a:r>
          <a:endParaRPr lang="en-US" sz="1500" kern="1200" dirty="0"/>
        </a:p>
      </dsp:txBody>
      <dsp:txXfrm>
        <a:off x="579521" y="2502904"/>
        <a:ext cx="2370735" cy="138789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289AB92-5679-4E61-BECA-FEEE6731A7C1}">
      <dsp:nvSpPr>
        <dsp:cNvPr id="0" name=""/>
        <dsp:cNvSpPr/>
      </dsp:nvSpPr>
      <dsp:spPr>
        <a:xfrm>
          <a:off x="850" y="60637"/>
          <a:ext cx="1990666" cy="995333"/>
        </a:xfrm>
        <a:prstGeom prst="roundRect">
          <a:avLst>
            <a:gd name="adj" fmla="val 10000"/>
          </a:avLst>
        </a:prstGeom>
        <a:solidFill>
          <a:srgbClr val="FF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0480" rIns="45720" bIns="30480" numCol="1" spcCol="1270" anchor="ctr" anchorCtr="0">
          <a:noAutofit/>
        </a:bodyPr>
        <a:lstStyle/>
        <a:p>
          <a:pPr lvl="0" algn="ctr" defTabSz="1066800" rtl="0">
            <a:lnSpc>
              <a:spcPct val="90000"/>
            </a:lnSpc>
            <a:spcBef>
              <a:spcPct val="0"/>
            </a:spcBef>
            <a:spcAft>
              <a:spcPct val="35000"/>
            </a:spcAft>
          </a:pPr>
          <a:r>
            <a:rPr lang="en-US" sz="2400" b="1" kern="1200" dirty="0" smtClean="0"/>
            <a:t>Existing customers</a:t>
          </a:r>
          <a:endParaRPr lang="en-US" sz="2400" kern="1200" dirty="0"/>
        </a:p>
      </dsp:txBody>
      <dsp:txXfrm>
        <a:off x="30002" y="89789"/>
        <a:ext cx="1932362" cy="937029"/>
      </dsp:txXfrm>
    </dsp:sp>
    <dsp:sp modelId="{D13CC026-8199-4288-932B-05F6A525BDCA}">
      <dsp:nvSpPr>
        <dsp:cNvPr id="0" name=""/>
        <dsp:cNvSpPr/>
      </dsp:nvSpPr>
      <dsp:spPr>
        <a:xfrm>
          <a:off x="199917" y="1055970"/>
          <a:ext cx="199066" cy="746500"/>
        </a:xfrm>
        <a:custGeom>
          <a:avLst/>
          <a:gdLst/>
          <a:ahLst/>
          <a:cxnLst/>
          <a:rect l="0" t="0" r="0" b="0"/>
          <a:pathLst>
            <a:path>
              <a:moveTo>
                <a:pt x="0" y="0"/>
              </a:moveTo>
              <a:lnTo>
                <a:pt x="0" y="746500"/>
              </a:lnTo>
              <a:lnTo>
                <a:pt x="199066" y="746500"/>
              </a:lnTo>
            </a:path>
          </a:pathLst>
        </a:custGeom>
        <a:noFill/>
        <a:ln w="25400" cap="flat" cmpd="sng" algn="ctr">
          <a:solidFill>
            <a:srgbClr val="FF0000"/>
          </a:solidFill>
          <a:prstDash val="solid"/>
        </a:ln>
        <a:effectLst/>
      </dsp:spPr>
      <dsp:style>
        <a:lnRef idx="2">
          <a:scrgbClr r="0" g="0" b="0"/>
        </a:lnRef>
        <a:fillRef idx="0">
          <a:scrgbClr r="0" g="0" b="0"/>
        </a:fillRef>
        <a:effectRef idx="0">
          <a:scrgbClr r="0" g="0" b="0"/>
        </a:effectRef>
        <a:fontRef idx="minor"/>
      </dsp:style>
    </dsp:sp>
    <dsp:sp modelId="{5CA45494-DA03-4458-984F-DFB696AD888B}">
      <dsp:nvSpPr>
        <dsp:cNvPr id="0" name=""/>
        <dsp:cNvSpPr/>
      </dsp:nvSpPr>
      <dsp:spPr>
        <a:xfrm>
          <a:off x="398984" y="1304804"/>
          <a:ext cx="1592533" cy="995333"/>
        </a:xfrm>
        <a:prstGeom prst="roundRect">
          <a:avLst>
            <a:gd name="adj" fmla="val 10000"/>
          </a:avLst>
        </a:prstGeom>
        <a:solidFill>
          <a:schemeClr val="lt1">
            <a:alpha val="90000"/>
            <a:hueOff val="0"/>
            <a:satOff val="0"/>
            <a:lumOff val="0"/>
            <a:alphaOff val="0"/>
          </a:schemeClr>
        </a:solidFill>
        <a:ln w="25400" cap="flat" cmpd="sng" algn="ctr">
          <a:solidFill>
            <a:srgbClr val="FF0000"/>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27940" rIns="41910" bIns="27940" numCol="1" spcCol="1270" anchor="ctr" anchorCtr="0">
          <a:noAutofit/>
        </a:bodyPr>
        <a:lstStyle/>
        <a:p>
          <a:pPr lvl="0" algn="ctr" defTabSz="977900" rtl="0">
            <a:lnSpc>
              <a:spcPct val="90000"/>
            </a:lnSpc>
            <a:spcBef>
              <a:spcPct val="0"/>
            </a:spcBef>
            <a:spcAft>
              <a:spcPct val="35000"/>
            </a:spcAft>
          </a:pPr>
          <a:r>
            <a:rPr lang="en-US" sz="2200" kern="1200" smtClean="0"/>
            <a:t>Customer retention</a:t>
          </a:r>
          <a:endParaRPr lang="en-US" sz="2200" kern="1200"/>
        </a:p>
      </dsp:txBody>
      <dsp:txXfrm>
        <a:off x="428136" y="1333956"/>
        <a:ext cx="1534229" cy="937029"/>
      </dsp:txXfrm>
    </dsp:sp>
    <dsp:sp modelId="{2C0D9EFB-97C3-41F2-AEA3-12468C55709C}">
      <dsp:nvSpPr>
        <dsp:cNvPr id="0" name=""/>
        <dsp:cNvSpPr/>
      </dsp:nvSpPr>
      <dsp:spPr>
        <a:xfrm>
          <a:off x="199917" y="1055970"/>
          <a:ext cx="199066" cy="1990666"/>
        </a:xfrm>
        <a:custGeom>
          <a:avLst/>
          <a:gdLst/>
          <a:ahLst/>
          <a:cxnLst/>
          <a:rect l="0" t="0" r="0" b="0"/>
          <a:pathLst>
            <a:path>
              <a:moveTo>
                <a:pt x="0" y="0"/>
              </a:moveTo>
              <a:lnTo>
                <a:pt x="0" y="1990666"/>
              </a:lnTo>
              <a:lnTo>
                <a:pt x="199066" y="1990666"/>
              </a:lnTo>
            </a:path>
          </a:pathLst>
        </a:custGeom>
        <a:noFill/>
        <a:ln w="25400" cap="flat" cmpd="sng" algn="ctr">
          <a:solidFill>
            <a:srgbClr val="FF0000"/>
          </a:solidFill>
          <a:prstDash val="solid"/>
        </a:ln>
        <a:effectLst/>
      </dsp:spPr>
      <dsp:style>
        <a:lnRef idx="2">
          <a:scrgbClr r="0" g="0" b="0"/>
        </a:lnRef>
        <a:fillRef idx="0">
          <a:scrgbClr r="0" g="0" b="0"/>
        </a:fillRef>
        <a:effectRef idx="0">
          <a:scrgbClr r="0" g="0" b="0"/>
        </a:effectRef>
        <a:fontRef idx="minor"/>
      </dsp:style>
    </dsp:sp>
    <dsp:sp modelId="{8E5626DC-98A5-48DF-BE69-DCC32C98660C}">
      <dsp:nvSpPr>
        <dsp:cNvPr id="0" name=""/>
        <dsp:cNvSpPr/>
      </dsp:nvSpPr>
      <dsp:spPr>
        <a:xfrm>
          <a:off x="398984" y="2548971"/>
          <a:ext cx="1592533" cy="995333"/>
        </a:xfrm>
        <a:prstGeom prst="roundRect">
          <a:avLst>
            <a:gd name="adj" fmla="val 10000"/>
          </a:avLst>
        </a:prstGeom>
        <a:solidFill>
          <a:schemeClr val="lt1">
            <a:alpha val="90000"/>
            <a:hueOff val="0"/>
            <a:satOff val="0"/>
            <a:lumOff val="0"/>
            <a:alphaOff val="0"/>
          </a:schemeClr>
        </a:solidFill>
        <a:ln w="25400" cap="flat" cmpd="sng" algn="ctr">
          <a:solidFill>
            <a:srgbClr val="FF0000"/>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27940" rIns="41910" bIns="27940" numCol="1" spcCol="1270" anchor="ctr" anchorCtr="0">
          <a:noAutofit/>
        </a:bodyPr>
        <a:lstStyle/>
        <a:p>
          <a:pPr lvl="0" algn="ctr" defTabSz="977900" rtl="0">
            <a:lnSpc>
              <a:spcPct val="90000"/>
            </a:lnSpc>
            <a:spcBef>
              <a:spcPct val="0"/>
            </a:spcBef>
            <a:spcAft>
              <a:spcPct val="35000"/>
            </a:spcAft>
          </a:pPr>
          <a:r>
            <a:rPr lang="en-US" sz="2200" kern="1200" smtClean="0"/>
            <a:t>Services per customer</a:t>
          </a:r>
          <a:endParaRPr lang="en-US" sz="2200" kern="1200"/>
        </a:p>
      </dsp:txBody>
      <dsp:txXfrm>
        <a:off x="428136" y="2578123"/>
        <a:ext cx="1534229" cy="937029"/>
      </dsp:txXfrm>
    </dsp:sp>
    <dsp:sp modelId="{A288A1E1-6D1A-4E3F-9E32-1AF49EFEF526}">
      <dsp:nvSpPr>
        <dsp:cNvPr id="0" name=""/>
        <dsp:cNvSpPr/>
      </dsp:nvSpPr>
      <dsp:spPr>
        <a:xfrm>
          <a:off x="2489184" y="60637"/>
          <a:ext cx="1990666" cy="995333"/>
        </a:xfrm>
        <a:prstGeom prst="roundRect">
          <a:avLst>
            <a:gd name="adj" fmla="val 10000"/>
          </a:avLst>
        </a:prstGeom>
        <a:solidFill>
          <a:srgbClr val="FF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0480" rIns="45720" bIns="30480" numCol="1" spcCol="1270" anchor="ctr" anchorCtr="0">
          <a:noAutofit/>
        </a:bodyPr>
        <a:lstStyle/>
        <a:p>
          <a:pPr lvl="0" algn="ctr" defTabSz="1066800" rtl="0">
            <a:lnSpc>
              <a:spcPct val="90000"/>
            </a:lnSpc>
            <a:spcBef>
              <a:spcPct val="0"/>
            </a:spcBef>
            <a:spcAft>
              <a:spcPct val="35000"/>
            </a:spcAft>
          </a:pPr>
          <a:r>
            <a:rPr lang="en-US" sz="2400" b="1" kern="1200" dirty="0" smtClean="0"/>
            <a:t>Sales growth</a:t>
          </a:r>
          <a:endParaRPr lang="en-US" sz="2400" kern="1200" dirty="0"/>
        </a:p>
      </dsp:txBody>
      <dsp:txXfrm>
        <a:off x="2518336" y="89789"/>
        <a:ext cx="1932362" cy="937029"/>
      </dsp:txXfrm>
    </dsp:sp>
    <dsp:sp modelId="{8174EE60-0377-4008-8E21-97CF4D814047}">
      <dsp:nvSpPr>
        <dsp:cNvPr id="0" name=""/>
        <dsp:cNvSpPr/>
      </dsp:nvSpPr>
      <dsp:spPr>
        <a:xfrm>
          <a:off x="2688250" y="1055970"/>
          <a:ext cx="199066" cy="746500"/>
        </a:xfrm>
        <a:custGeom>
          <a:avLst/>
          <a:gdLst/>
          <a:ahLst/>
          <a:cxnLst/>
          <a:rect l="0" t="0" r="0" b="0"/>
          <a:pathLst>
            <a:path>
              <a:moveTo>
                <a:pt x="0" y="0"/>
              </a:moveTo>
              <a:lnTo>
                <a:pt x="0" y="746500"/>
              </a:lnTo>
              <a:lnTo>
                <a:pt x="199066" y="746500"/>
              </a:lnTo>
            </a:path>
          </a:pathLst>
        </a:custGeom>
        <a:noFill/>
        <a:ln w="25400" cap="flat" cmpd="sng" algn="ctr">
          <a:solidFill>
            <a:srgbClr val="FF0000"/>
          </a:solidFill>
          <a:prstDash val="solid"/>
        </a:ln>
        <a:effectLst/>
      </dsp:spPr>
      <dsp:style>
        <a:lnRef idx="2">
          <a:scrgbClr r="0" g="0" b="0"/>
        </a:lnRef>
        <a:fillRef idx="0">
          <a:scrgbClr r="0" g="0" b="0"/>
        </a:fillRef>
        <a:effectRef idx="0">
          <a:scrgbClr r="0" g="0" b="0"/>
        </a:effectRef>
        <a:fontRef idx="minor"/>
      </dsp:style>
    </dsp:sp>
    <dsp:sp modelId="{09292DA7-CF00-412E-840C-AE43490F7B7C}">
      <dsp:nvSpPr>
        <dsp:cNvPr id="0" name=""/>
        <dsp:cNvSpPr/>
      </dsp:nvSpPr>
      <dsp:spPr>
        <a:xfrm>
          <a:off x="2887317" y="1304804"/>
          <a:ext cx="1592533" cy="995333"/>
        </a:xfrm>
        <a:prstGeom prst="roundRect">
          <a:avLst>
            <a:gd name="adj" fmla="val 10000"/>
          </a:avLst>
        </a:prstGeom>
        <a:solidFill>
          <a:schemeClr val="lt1">
            <a:alpha val="90000"/>
            <a:hueOff val="0"/>
            <a:satOff val="0"/>
            <a:lumOff val="0"/>
            <a:alphaOff val="0"/>
          </a:schemeClr>
        </a:solidFill>
        <a:ln w="25400" cap="flat" cmpd="sng" algn="ctr">
          <a:solidFill>
            <a:srgbClr val="FF0000"/>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27940" rIns="41910" bIns="27940" numCol="1" spcCol="1270" anchor="ctr" anchorCtr="0">
          <a:noAutofit/>
        </a:bodyPr>
        <a:lstStyle/>
        <a:p>
          <a:pPr lvl="0" algn="ctr" defTabSz="977900" rtl="0">
            <a:lnSpc>
              <a:spcPct val="90000"/>
            </a:lnSpc>
            <a:spcBef>
              <a:spcPct val="0"/>
            </a:spcBef>
            <a:spcAft>
              <a:spcPct val="35000"/>
            </a:spcAft>
          </a:pPr>
          <a:r>
            <a:rPr lang="en-US" sz="2200" kern="1200" smtClean="0"/>
            <a:t>Customer acquisition</a:t>
          </a:r>
          <a:endParaRPr lang="en-US" sz="2200" kern="1200"/>
        </a:p>
      </dsp:txBody>
      <dsp:txXfrm>
        <a:off x="2916469" y="1333956"/>
        <a:ext cx="1534229" cy="937029"/>
      </dsp:txXfrm>
    </dsp:sp>
    <dsp:sp modelId="{4071984D-D708-4574-AE5D-5B23778B36B5}">
      <dsp:nvSpPr>
        <dsp:cNvPr id="0" name=""/>
        <dsp:cNvSpPr/>
      </dsp:nvSpPr>
      <dsp:spPr>
        <a:xfrm>
          <a:off x="2688250" y="1055970"/>
          <a:ext cx="199066" cy="1990666"/>
        </a:xfrm>
        <a:custGeom>
          <a:avLst/>
          <a:gdLst/>
          <a:ahLst/>
          <a:cxnLst/>
          <a:rect l="0" t="0" r="0" b="0"/>
          <a:pathLst>
            <a:path>
              <a:moveTo>
                <a:pt x="0" y="0"/>
              </a:moveTo>
              <a:lnTo>
                <a:pt x="0" y="1990666"/>
              </a:lnTo>
              <a:lnTo>
                <a:pt x="199066" y="1990666"/>
              </a:lnTo>
            </a:path>
          </a:pathLst>
        </a:custGeom>
        <a:noFill/>
        <a:ln w="25400" cap="flat" cmpd="sng" algn="ctr">
          <a:solidFill>
            <a:srgbClr val="FF0000"/>
          </a:solidFill>
          <a:prstDash val="solid"/>
        </a:ln>
        <a:effectLst/>
      </dsp:spPr>
      <dsp:style>
        <a:lnRef idx="2">
          <a:scrgbClr r="0" g="0" b="0"/>
        </a:lnRef>
        <a:fillRef idx="0">
          <a:scrgbClr r="0" g="0" b="0"/>
        </a:fillRef>
        <a:effectRef idx="0">
          <a:scrgbClr r="0" g="0" b="0"/>
        </a:effectRef>
        <a:fontRef idx="minor"/>
      </dsp:style>
    </dsp:sp>
    <dsp:sp modelId="{86A6CE7F-F53A-4873-96CB-E5735EF4010E}">
      <dsp:nvSpPr>
        <dsp:cNvPr id="0" name=""/>
        <dsp:cNvSpPr/>
      </dsp:nvSpPr>
      <dsp:spPr>
        <a:xfrm>
          <a:off x="2887317" y="2548971"/>
          <a:ext cx="1592533" cy="995333"/>
        </a:xfrm>
        <a:prstGeom prst="roundRect">
          <a:avLst>
            <a:gd name="adj" fmla="val 10000"/>
          </a:avLst>
        </a:prstGeom>
        <a:solidFill>
          <a:schemeClr val="lt1">
            <a:alpha val="90000"/>
            <a:hueOff val="0"/>
            <a:satOff val="0"/>
            <a:lumOff val="0"/>
            <a:alphaOff val="0"/>
          </a:schemeClr>
        </a:solidFill>
        <a:ln w="25400" cap="flat" cmpd="sng" algn="ctr">
          <a:solidFill>
            <a:srgbClr val="FF0000"/>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27940" rIns="41910" bIns="27940" numCol="1" spcCol="1270" anchor="ctr" anchorCtr="0">
          <a:noAutofit/>
        </a:bodyPr>
        <a:lstStyle/>
        <a:p>
          <a:pPr lvl="0" algn="ctr" defTabSz="977900" rtl="0">
            <a:lnSpc>
              <a:spcPct val="90000"/>
            </a:lnSpc>
            <a:spcBef>
              <a:spcPct val="0"/>
            </a:spcBef>
            <a:spcAft>
              <a:spcPct val="35000"/>
            </a:spcAft>
          </a:pPr>
          <a:r>
            <a:rPr lang="en-US" sz="2200" kern="1200" smtClean="0"/>
            <a:t>Multi-channel strategy</a:t>
          </a:r>
          <a:endParaRPr lang="en-US" sz="2200" kern="1200"/>
        </a:p>
      </dsp:txBody>
      <dsp:txXfrm>
        <a:off x="2916469" y="2578123"/>
        <a:ext cx="1534229" cy="937029"/>
      </dsp:txXfrm>
    </dsp:sp>
    <dsp:sp modelId="{AC07E17A-700A-4861-80F7-C173D3202B4D}">
      <dsp:nvSpPr>
        <dsp:cNvPr id="0" name=""/>
        <dsp:cNvSpPr/>
      </dsp:nvSpPr>
      <dsp:spPr>
        <a:xfrm>
          <a:off x="4977517" y="60637"/>
          <a:ext cx="1990666" cy="995333"/>
        </a:xfrm>
        <a:prstGeom prst="roundRect">
          <a:avLst>
            <a:gd name="adj" fmla="val 10000"/>
          </a:avLst>
        </a:prstGeom>
        <a:solidFill>
          <a:srgbClr val="FF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0480" rIns="45720" bIns="30480" numCol="1" spcCol="1270" anchor="ctr" anchorCtr="0">
          <a:noAutofit/>
        </a:bodyPr>
        <a:lstStyle/>
        <a:p>
          <a:pPr lvl="0" algn="ctr" defTabSz="1066800" rtl="0">
            <a:lnSpc>
              <a:spcPct val="90000"/>
            </a:lnSpc>
            <a:spcBef>
              <a:spcPct val="0"/>
            </a:spcBef>
            <a:spcAft>
              <a:spcPct val="35000"/>
            </a:spcAft>
          </a:pPr>
          <a:r>
            <a:rPr lang="en-US" sz="2400" b="1" kern="1200" dirty="0" smtClean="0"/>
            <a:t>Acquisitions for scale</a:t>
          </a:r>
          <a:endParaRPr lang="en-US" sz="2400" kern="1200" dirty="0"/>
        </a:p>
      </dsp:txBody>
      <dsp:txXfrm>
        <a:off x="5006669" y="89789"/>
        <a:ext cx="1932362" cy="937029"/>
      </dsp:txXfrm>
    </dsp:sp>
    <dsp:sp modelId="{3940B49E-7A2B-41B4-AAF8-042DE6A04675}">
      <dsp:nvSpPr>
        <dsp:cNvPr id="0" name=""/>
        <dsp:cNvSpPr/>
      </dsp:nvSpPr>
      <dsp:spPr>
        <a:xfrm>
          <a:off x="5176584" y="1055970"/>
          <a:ext cx="199066" cy="746500"/>
        </a:xfrm>
        <a:custGeom>
          <a:avLst/>
          <a:gdLst/>
          <a:ahLst/>
          <a:cxnLst/>
          <a:rect l="0" t="0" r="0" b="0"/>
          <a:pathLst>
            <a:path>
              <a:moveTo>
                <a:pt x="0" y="0"/>
              </a:moveTo>
              <a:lnTo>
                <a:pt x="0" y="746500"/>
              </a:lnTo>
              <a:lnTo>
                <a:pt x="199066" y="746500"/>
              </a:lnTo>
            </a:path>
          </a:pathLst>
        </a:custGeom>
        <a:noFill/>
        <a:ln w="25400" cap="flat" cmpd="sng" algn="ctr">
          <a:solidFill>
            <a:srgbClr val="FF0000"/>
          </a:solidFill>
          <a:prstDash val="solid"/>
        </a:ln>
        <a:effectLst/>
      </dsp:spPr>
      <dsp:style>
        <a:lnRef idx="2">
          <a:scrgbClr r="0" g="0" b="0"/>
        </a:lnRef>
        <a:fillRef idx="0">
          <a:scrgbClr r="0" g="0" b="0"/>
        </a:fillRef>
        <a:effectRef idx="0">
          <a:scrgbClr r="0" g="0" b="0"/>
        </a:effectRef>
        <a:fontRef idx="minor"/>
      </dsp:style>
    </dsp:sp>
    <dsp:sp modelId="{E6690BE0-983A-4D87-BF5E-1B79F6E12B0E}">
      <dsp:nvSpPr>
        <dsp:cNvPr id="0" name=""/>
        <dsp:cNvSpPr/>
      </dsp:nvSpPr>
      <dsp:spPr>
        <a:xfrm>
          <a:off x="5375650" y="1304804"/>
          <a:ext cx="1592533" cy="995333"/>
        </a:xfrm>
        <a:prstGeom prst="roundRect">
          <a:avLst>
            <a:gd name="adj" fmla="val 10000"/>
          </a:avLst>
        </a:prstGeom>
        <a:solidFill>
          <a:schemeClr val="lt1">
            <a:alpha val="90000"/>
            <a:hueOff val="0"/>
            <a:satOff val="0"/>
            <a:lumOff val="0"/>
            <a:alphaOff val="0"/>
          </a:schemeClr>
        </a:solidFill>
        <a:ln w="25400" cap="flat" cmpd="sng" algn="ctr">
          <a:solidFill>
            <a:srgbClr val="FF0000"/>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27940" rIns="41910" bIns="27940" numCol="1" spcCol="1270" anchor="ctr" anchorCtr="0">
          <a:noAutofit/>
        </a:bodyPr>
        <a:lstStyle/>
        <a:p>
          <a:pPr lvl="0" algn="ctr" defTabSz="977900" rtl="0">
            <a:lnSpc>
              <a:spcPct val="90000"/>
            </a:lnSpc>
            <a:spcBef>
              <a:spcPct val="0"/>
            </a:spcBef>
            <a:spcAft>
              <a:spcPct val="35000"/>
            </a:spcAft>
          </a:pPr>
          <a:r>
            <a:rPr lang="en-US" sz="2200" b="1" kern="1200" smtClean="0"/>
            <a:t>Local density</a:t>
          </a:r>
          <a:endParaRPr lang="en-US" sz="2200" kern="1200"/>
        </a:p>
      </dsp:txBody>
      <dsp:txXfrm>
        <a:off x="5404802" y="1333956"/>
        <a:ext cx="1534229" cy="937029"/>
      </dsp:txXfrm>
    </dsp:sp>
    <dsp:sp modelId="{199FB444-4659-4110-AAA7-5433FE5CEB68}">
      <dsp:nvSpPr>
        <dsp:cNvPr id="0" name=""/>
        <dsp:cNvSpPr/>
      </dsp:nvSpPr>
      <dsp:spPr>
        <a:xfrm>
          <a:off x="5176584" y="1055970"/>
          <a:ext cx="199066" cy="1990666"/>
        </a:xfrm>
        <a:custGeom>
          <a:avLst/>
          <a:gdLst/>
          <a:ahLst/>
          <a:cxnLst/>
          <a:rect l="0" t="0" r="0" b="0"/>
          <a:pathLst>
            <a:path>
              <a:moveTo>
                <a:pt x="0" y="0"/>
              </a:moveTo>
              <a:lnTo>
                <a:pt x="0" y="1990666"/>
              </a:lnTo>
              <a:lnTo>
                <a:pt x="199066" y="1990666"/>
              </a:lnTo>
            </a:path>
          </a:pathLst>
        </a:custGeom>
        <a:noFill/>
        <a:ln w="25400" cap="flat" cmpd="sng" algn="ctr">
          <a:solidFill>
            <a:srgbClr val="FF0000"/>
          </a:solidFill>
          <a:prstDash val="solid"/>
        </a:ln>
        <a:effectLst/>
      </dsp:spPr>
      <dsp:style>
        <a:lnRef idx="2">
          <a:scrgbClr r="0" g="0" b="0"/>
        </a:lnRef>
        <a:fillRef idx="0">
          <a:scrgbClr r="0" g="0" b="0"/>
        </a:fillRef>
        <a:effectRef idx="0">
          <a:scrgbClr r="0" g="0" b="0"/>
        </a:effectRef>
        <a:fontRef idx="minor"/>
      </dsp:style>
    </dsp:sp>
    <dsp:sp modelId="{953D57BB-3EAA-43AF-A2A3-4550B15FA85E}">
      <dsp:nvSpPr>
        <dsp:cNvPr id="0" name=""/>
        <dsp:cNvSpPr/>
      </dsp:nvSpPr>
      <dsp:spPr>
        <a:xfrm>
          <a:off x="5375650" y="2548971"/>
          <a:ext cx="1592533" cy="995333"/>
        </a:xfrm>
        <a:prstGeom prst="roundRect">
          <a:avLst>
            <a:gd name="adj" fmla="val 10000"/>
          </a:avLst>
        </a:prstGeom>
        <a:solidFill>
          <a:schemeClr val="lt1">
            <a:alpha val="90000"/>
            <a:hueOff val="0"/>
            <a:satOff val="0"/>
            <a:lumOff val="0"/>
            <a:alphaOff val="0"/>
          </a:schemeClr>
        </a:solidFill>
        <a:ln w="25400" cap="flat" cmpd="sng" algn="ctr">
          <a:solidFill>
            <a:srgbClr val="FF0000"/>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27940" rIns="41910" bIns="27940" numCol="1" spcCol="1270" anchor="ctr" anchorCtr="0">
          <a:noAutofit/>
        </a:bodyPr>
        <a:lstStyle/>
        <a:p>
          <a:pPr lvl="0" algn="ctr" defTabSz="977900" rtl="0">
            <a:lnSpc>
              <a:spcPct val="90000"/>
            </a:lnSpc>
            <a:spcBef>
              <a:spcPct val="0"/>
            </a:spcBef>
            <a:spcAft>
              <a:spcPct val="35000"/>
            </a:spcAft>
          </a:pPr>
          <a:r>
            <a:rPr lang="en-US" sz="2200" kern="1200" smtClean="0"/>
            <a:t>Regional / national </a:t>
          </a:r>
          <a:endParaRPr lang="en-US" sz="2200" kern="1200"/>
        </a:p>
      </dsp:txBody>
      <dsp:txXfrm>
        <a:off x="5404802" y="2578123"/>
        <a:ext cx="1534229" cy="937029"/>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19FC02D-1A94-4569-AD1E-98AA59E750B6}">
      <dsp:nvSpPr>
        <dsp:cNvPr id="0" name=""/>
        <dsp:cNvSpPr/>
      </dsp:nvSpPr>
      <dsp:spPr>
        <a:xfrm>
          <a:off x="490069" y="1187"/>
          <a:ext cx="661323" cy="661323"/>
        </a:xfrm>
        <a:prstGeom prst="ellipse">
          <a:avLst/>
        </a:prstGeom>
        <a:solidFill>
          <a:srgbClr val="FF0000">
            <a:alpha val="50000"/>
          </a:srgb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sp>
    <dsp:sp modelId="{D87B2CB7-40AA-4F6B-8626-475DF8A93146}">
      <dsp:nvSpPr>
        <dsp:cNvPr id="0" name=""/>
        <dsp:cNvSpPr/>
      </dsp:nvSpPr>
      <dsp:spPr>
        <a:xfrm>
          <a:off x="820731" y="1187"/>
          <a:ext cx="3528404" cy="6613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2860" rIns="0" bIns="22860" numCol="1" spcCol="1270" anchor="ctr" anchorCtr="0">
          <a:noAutofit/>
        </a:bodyPr>
        <a:lstStyle/>
        <a:p>
          <a:pPr lvl="0" algn="l" defTabSz="800100" rtl="0">
            <a:lnSpc>
              <a:spcPct val="90000"/>
            </a:lnSpc>
            <a:spcBef>
              <a:spcPct val="0"/>
            </a:spcBef>
            <a:spcAft>
              <a:spcPct val="35000"/>
            </a:spcAft>
          </a:pPr>
          <a:r>
            <a:rPr lang="en-US" sz="1800" b="1" kern="1200" smtClean="0"/>
            <a:t>New offer development</a:t>
          </a:r>
          <a:endParaRPr lang="en-US" sz="1800" kern="1200"/>
        </a:p>
      </dsp:txBody>
      <dsp:txXfrm>
        <a:off x="820731" y="1187"/>
        <a:ext cx="3528404" cy="661323"/>
      </dsp:txXfrm>
    </dsp:sp>
    <dsp:sp modelId="{79F529E0-CEC1-4E69-84F2-02B5CAF4AC4F}">
      <dsp:nvSpPr>
        <dsp:cNvPr id="0" name=""/>
        <dsp:cNvSpPr/>
      </dsp:nvSpPr>
      <dsp:spPr>
        <a:xfrm>
          <a:off x="490069" y="662511"/>
          <a:ext cx="661323" cy="661323"/>
        </a:xfrm>
        <a:prstGeom prst="ellipse">
          <a:avLst/>
        </a:prstGeom>
        <a:solidFill>
          <a:srgbClr val="FF0000">
            <a:alpha val="50000"/>
          </a:srgb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sp>
    <dsp:sp modelId="{225082E3-3EAA-42A0-A815-0FD59DDF5CF3}">
      <dsp:nvSpPr>
        <dsp:cNvPr id="0" name=""/>
        <dsp:cNvSpPr/>
      </dsp:nvSpPr>
      <dsp:spPr>
        <a:xfrm>
          <a:off x="820731" y="662511"/>
          <a:ext cx="3528404" cy="6613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2860" rIns="0" bIns="22860" numCol="1" spcCol="1270" anchor="ctr" anchorCtr="0">
          <a:noAutofit/>
        </a:bodyPr>
        <a:lstStyle/>
        <a:p>
          <a:pPr lvl="0" algn="l" defTabSz="800100" rtl="0">
            <a:lnSpc>
              <a:spcPct val="90000"/>
            </a:lnSpc>
            <a:spcBef>
              <a:spcPct val="0"/>
            </a:spcBef>
            <a:spcAft>
              <a:spcPct val="35000"/>
            </a:spcAft>
          </a:pPr>
          <a:r>
            <a:rPr lang="en-US" sz="1800" b="1" kern="1200" smtClean="0"/>
            <a:t>Mobile customer management solutions</a:t>
          </a:r>
          <a:endParaRPr lang="en-US" sz="1800" kern="1200"/>
        </a:p>
      </dsp:txBody>
      <dsp:txXfrm>
        <a:off x="820731" y="662511"/>
        <a:ext cx="3528404" cy="661323"/>
      </dsp:txXfrm>
    </dsp:sp>
    <dsp:sp modelId="{B350FE56-E883-4A2B-9B5B-515B8730A93F}">
      <dsp:nvSpPr>
        <dsp:cNvPr id="0" name=""/>
        <dsp:cNvSpPr/>
      </dsp:nvSpPr>
      <dsp:spPr>
        <a:xfrm>
          <a:off x="490069" y="1323835"/>
          <a:ext cx="661323" cy="661323"/>
        </a:xfrm>
        <a:prstGeom prst="ellipse">
          <a:avLst/>
        </a:prstGeom>
        <a:solidFill>
          <a:srgbClr val="FF0000">
            <a:alpha val="50000"/>
          </a:srgb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sp>
    <dsp:sp modelId="{7FA925B1-8869-488E-BA2D-BF5191D5904A}">
      <dsp:nvSpPr>
        <dsp:cNvPr id="0" name=""/>
        <dsp:cNvSpPr/>
      </dsp:nvSpPr>
      <dsp:spPr>
        <a:xfrm>
          <a:off x="820731" y="1323835"/>
          <a:ext cx="3528404" cy="6613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2860" rIns="0" bIns="22860" numCol="1" spcCol="1270" anchor="ctr" anchorCtr="0">
          <a:noAutofit/>
        </a:bodyPr>
        <a:lstStyle/>
        <a:p>
          <a:pPr lvl="0" algn="l" defTabSz="800100" rtl="0">
            <a:lnSpc>
              <a:spcPct val="90000"/>
            </a:lnSpc>
            <a:spcBef>
              <a:spcPct val="0"/>
            </a:spcBef>
            <a:spcAft>
              <a:spcPct val="35000"/>
            </a:spcAft>
          </a:pPr>
          <a:r>
            <a:rPr lang="en-US" sz="1800" b="1" kern="1200" dirty="0" smtClean="0"/>
            <a:t>Routing and scheduling optimization</a:t>
          </a:r>
          <a:endParaRPr lang="en-US" sz="1800" kern="1200" dirty="0"/>
        </a:p>
      </dsp:txBody>
      <dsp:txXfrm>
        <a:off x="820731" y="1323835"/>
        <a:ext cx="3528404" cy="661323"/>
      </dsp:txXfrm>
    </dsp:sp>
    <dsp:sp modelId="{B584FA6D-292F-4314-A1E6-09D92758E14E}">
      <dsp:nvSpPr>
        <dsp:cNvPr id="0" name=""/>
        <dsp:cNvSpPr/>
      </dsp:nvSpPr>
      <dsp:spPr>
        <a:xfrm>
          <a:off x="490069" y="1985159"/>
          <a:ext cx="661323" cy="661323"/>
        </a:xfrm>
        <a:prstGeom prst="ellipse">
          <a:avLst/>
        </a:prstGeom>
        <a:solidFill>
          <a:srgbClr val="FF0000">
            <a:alpha val="50000"/>
          </a:srgb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sp>
    <dsp:sp modelId="{D86A376E-381A-4054-9272-A023C6EAD0AA}">
      <dsp:nvSpPr>
        <dsp:cNvPr id="0" name=""/>
        <dsp:cNvSpPr/>
      </dsp:nvSpPr>
      <dsp:spPr>
        <a:xfrm>
          <a:off x="820731" y="1985159"/>
          <a:ext cx="3528404" cy="6613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2860" rIns="0" bIns="22860" numCol="1" spcCol="1270" anchor="ctr" anchorCtr="0">
          <a:noAutofit/>
        </a:bodyPr>
        <a:lstStyle/>
        <a:p>
          <a:pPr lvl="0" algn="l" defTabSz="800100" rtl="0">
            <a:lnSpc>
              <a:spcPct val="90000"/>
            </a:lnSpc>
            <a:spcBef>
              <a:spcPct val="0"/>
            </a:spcBef>
            <a:spcAft>
              <a:spcPct val="35000"/>
            </a:spcAft>
          </a:pPr>
          <a:r>
            <a:rPr lang="en-US" sz="1800" b="1" kern="1200" smtClean="0"/>
            <a:t>People acquisition, development and management</a:t>
          </a:r>
          <a:endParaRPr lang="en-US" sz="1800" kern="1200"/>
        </a:p>
      </dsp:txBody>
      <dsp:txXfrm>
        <a:off x="820731" y="1985159"/>
        <a:ext cx="3528404" cy="661323"/>
      </dsp:txXfrm>
    </dsp:sp>
    <dsp:sp modelId="{4F4CDCEC-BF5B-41D0-B0E0-9D1AEF7855AF}">
      <dsp:nvSpPr>
        <dsp:cNvPr id="0" name=""/>
        <dsp:cNvSpPr/>
      </dsp:nvSpPr>
      <dsp:spPr>
        <a:xfrm>
          <a:off x="490069" y="2646482"/>
          <a:ext cx="661323" cy="661323"/>
        </a:xfrm>
        <a:prstGeom prst="ellipse">
          <a:avLst/>
        </a:prstGeom>
        <a:solidFill>
          <a:srgbClr val="FF0000">
            <a:alpha val="50000"/>
          </a:srgb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sp>
    <dsp:sp modelId="{E59639E1-4FC3-4395-950B-74E42269A904}">
      <dsp:nvSpPr>
        <dsp:cNvPr id="0" name=""/>
        <dsp:cNvSpPr/>
      </dsp:nvSpPr>
      <dsp:spPr>
        <a:xfrm>
          <a:off x="820731" y="2646482"/>
          <a:ext cx="3528404" cy="6613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2860" rIns="0" bIns="22860" numCol="1" spcCol="1270" anchor="ctr" anchorCtr="0">
          <a:noAutofit/>
        </a:bodyPr>
        <a:lstStyle/>
        <a:p>
          <a:pPr lvl="0" algn="l" defTabSz="800100" rtl="0">
            <a:lnSpc>
              <a:spcPct val="90000"/>
            </a:lnSpc>
            <a:spcBef>
              <a:spcPct val="0"/>
            </a:spcBef>
            <a:spcAft>
              <a:spcPct val="35000"/>
            </a:spcAft>
          </a:pPr>
          <a:r>
            <a:rPr lang="en-US" sz="1800" b="1" kern="1200" smtClean="0"/>
            <a:t>Pricing optimization</a:t>
          </a:r>
          <a:endParaRPr lang="en-US" sz="1800" kern="1200"/>
        </a:p>
      </dsp:txBody>
      <dsp:txXfrm>
        <a:off x="820731" y="2646482"/>
        <a:ext cx="3528404" cy="661323"/>
      </dsp:txXfrm>
    </dsp:sp>
    <dsp:sp modelId="{B1C4125E-B7D1-4445-A661-8C29AFA997C9}">
      <dsp:nvSpPr>
        <dsp:cNvPr id="0" name=""/>
        <dsp:cNvSpPr/>
      </dsp:nvSpPr>
      <dsp:spPr>
        <a:xfrm>
          <a:off x="490069" y="3307806"/>
          <a:ext cx="661323" cy="661323"/>
        </a:xfrm>
        <a:prstGeom prst="ellipse">
          <a:avLst/>
        </a:prstGeom>
        <a:solidFill>
          <a:srgbClr val="FF0000">
            <a:alpha val="50000"/>
          </a:srgb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sp>
    <dsp:sp modelId="{6FF37CD2-0475-460C-AFC1-B329A182DF1D}">
      <dsp:nvSpPr>
        <dsp:cNvPr id="0" name=""/>
        <dsp:cNvSpPr/>
      </dsp:nvSpPr>
      <dsp:spPr>
        <a:xfrm>
          <a:off x="820731" y="3307806"/>
          <a:ext cx="3528404" cy="6613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2860" rIns="0" bIns="22860" numCol="1" spcCol="1270" anchor="ctr" anchorCtr="0">
          <a:noAutofit/>
        </a:bodyPr>
        <a:lstStyle/>
        <a:p>
          <a:pPr lvl="0" algn="l" defTabSz="800100" rtl="0">
            <a:lnSpc>
              <a:spcPct val="90000"/>
            </a:lnSpc>
            <a:spcBef>
              <a:spcPct val="0"/>
            </a:spcBef>
            <a:spcAft>
              <a:spcPct val="35000"/>
            </a:spcAft>
          </a:pPr>
          <a:r>
            <a:rPr lang="en-US" sz="1800" b="1" kern="1200" smtClean="0"/>
            <a:t>IT and Reporting capabilities</a:t>
          </a:r>
          <a:endParaRPr lang="en-US" sz="1800" kern="1200"/>
        </a:p>
      </dsp:txBody>
      <dsp:txXfrm>
        <a:off x="820731" y="3307806"/>
        <a:ext cx="3528404" cy="661323"/>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0465AAB-0D01-432E-AB97-734D2070E2D3}">
      <dsp:nvSpPr>
        <dsp:cNvPr id="0" name=""/>
        <dsp:cNvSpPr/>
      </dsp:nvSpPr>
      <dsp:spPr>
        <a:xfrm>
          <a:off x="1200109" y="404183"/>
          <a:ext cx="2689797" cy="2689797"/>
        </a:xfrm>
        <a:prstGeom prst="blockArc">
          <a:avLst>
            <a:gd name="adj1" fmla="val 10800000"/>
            <a:gd name="adj2" fmla="val 16200000"/>
            <a:gd name="adj3" fmla="val 4643"/>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572474A-12D3-4AD7-AB25-165CF770206E}">
      <dsp:nvSpPr>
        <dsp:cNvPr id="0" name=""/>
        <dsp:cNvSpPr/>
      </dsp:nvSpPr>
      <dsp:spPr>
        <a:xfrm>
          <a:off x="1200109" y="404183"/>
          <a:ext cx="2689797" cy="2689797"/>
        </a:xfrm>
        <a:prstGeom prst="blockArc">
          <a:avLst>
            <a:gd name="adj1" fmla="val 5400000"/>
            <a:gd name="adj2" fmla="val 10800000"/>
            <a:gd name="adj3" fmla="val 4643"/>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85917F0-4706-40D1-B7E8-E653314D56E8}">
      <dsp:nvSpPr>
        <dsp:cNvPr id="0" name=""/>
        <dsp:cNvSpPr/>
      </dsp:nvSpPr>
      <dsp:spPr>
        <a:xfrm>
          <a:off x="1200109" y="404183"/>
          <a:ext cx="2689797" cy="2689797"/>
        </a:xfrm>
        <a:prstGeom prst="blockArc">
          <a:avLst>
            <a:gd name="adj1" fmla="val 0"/>
            <a:gd name="adj2" fmla="val 5400000"/>
            <a:gd name="adj3" fmla="val 4643"/>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C53BE58-0A62-4440-8C3F-4A754F05A7EB}">
      <dsp:nvSpPr>
        <dsp:cNvPr id="0" name=""/>
        <dsp:cNvSpPr/>
      </dsp:nvSpPr>
      <dsp:spPr>
        <a:xfrm>
          <a:off x="1200109" y="404183"/>
          <a:ext cx="2689797" cy="2689797"/>
        </a:xfrm>
        <a:prstGeom prst="blockArc">
          <a:avLst>
            <a:gd name="adj1" fmla="val 16200000"/>
            <a:gd name="adj2" fmla="val 0"/>
            <a:gd name="adj3" fmla="val 4643"/>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019E399-1B7E-4007-BAEC-FBDCE1816BBF}">
      <dsp:nvSpPr>
        <dsp:cNvPr id="0" name=""/>
        <dsp:cNvSpPr/>
      </dsp:nvSpPr>
      <dsp:spPr>
        <a:xfrm>
          <a:off x="1925532" y="1129606"/>
          <a:ext cx="1238951" cy="1238951"/>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kern="1200" dirty="0" smtClean="0"/>
            <a:t>Mergers and Acquisitions</a:t>
          </a:r>
          <a:endParaRPr lang="en-US" sz="1200" kern="1200" dirty="0"/>
        </a:p>
      </dsp:txBody>
      <dsp:txXfrm>
        <a:off x="2106972" y="1311046"/>
        <a:ext cx="876071" cy="876071"/>
      </dsp:txXfrm>
    </dsp:sp>
    <dsp:sp modelId="{C902C906-1FCC-45DE-9BFD-66604637A782}">
      <dsp:nvSpPr>
        <dsp:cNvPr id="0" name=""/>
        <dsp:cNvSpPr/>
      </dsp:nvSpPr>
      <dsp:spPr>
        <a:xfrm>
          <a:off x="2111375" y="1771"/>
          <a:ext cx="867266" cy="867266"/>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400050">
            <a:lnSpc>
              <a:spcPct val="90000"/>
            </a:lnSpc>
            <a:spcBef>
              <a:spcPct val="0"/>
            </a:spcBef>
            <a:spcAft>
              <a:spcPct val="35000"/>
            </a:spcAft>
          </a:pPr>
          <a:r>
            <a:rPr lang="en-US" sz="900" kern="1200" dirty="0" smtClean="0"/>
            <a:t>Services and Best Practices</a:t>
          </a:r>
          <a:endParaRPr lang="en-US" sz="900" kern="1200" dirty="0"/>
        </a:p>
      </dsp:txBody>
      <dsp:txXfrm>
        <a:off x="2238383" y="128779"/>
        <a:ext cx="613250" cy="613250"/>
      </dsp:txXfrm>
    </dsp:sp>
    <dsp:sp modelId="{A458301A-37CF-4CC0-A3E5-66C59B3FDEE0}">
      <dsp:nvSpPr>
        <dsp:cNvPr id="0" name=""/>
        <dsp:cNvSpPr/>
      </dsp:nvSpPr>
      <dsp:spPr>
        <a:xfrm>
          <a:off x="3425052" y="1315448"/>
          <a:ext cx="867266" cy="867266"/>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400050">
            <a:lnSpc>
              <a:spcPct val="90000"/>
            </a:lnSpc>
            <a:spcBef>
              <a:spcPct val="0"/>
            </a:spcBef>
            <a:spcAft>
              <a:spcPct val="35000"/>
            </a:spcAft>
          </a:pPr>
          <a:r>
            <a:rPr lang="en-US" sz="900" kern="1200" dirty="0" smtClean="0"/>
            <a:t>Brand and Quality</a:t>
          </a:r>
          <a:endParaRPr lang="en-US" sz="900" kern="1200" dirty="0"/>
        </a:p>
      </dsp:txBody>
      <dsp:txXfrm>
        <a:off x="3552060" y="1442456"/>
        <a:ext cx="613250" cy="613250"/>
      </dsp:txXfrm>
    </dsp:sp>
    <dsp:sp modelId="{88DACFEC-651F-43F9-870E-C07C86277E42}">
      <dsp:nvSpPr>
        <dsp:cNvPr id="0" name=""/>
        <dsp:cNvSpPr/>
      </dsp:nvSpPr>
      <dsp:spPr>
        <a:xfrm>
          <a:off x="2111375" y="2629126"/>
          <a:ext cx="867266" cy="867266"/>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400050">
            <a:lnSpc>
              <a:spcPct val="90000"/>
            </a:lnSpc>
            <a:spcBef>
              <a:spcPct val="0"/>
            </a:spcBef>
            <a:spcAft>
              <a:spcPct val="35000"/>
            </a:spcAft>
          </a:pPr>
          <a:r>
            <a:rPr lang="en-US" sz="900" kern="1200" dirty="0" smtClean="0"/>
            <a:t>Customers and Employees</a:t>
          </a:r>
          <a:endParaRPr lang="en-US" sz="900" kern="1200" dirty="0"/>
        </a:p>
      </dsp:txBody>
      <dsp:txXfrm>
        <a:off x="2238383" y="2756134"/>
        <a:ext cx="613250" cy="613250"/>
      </dsp:txXfrm>
    </dsp:sp>
    <dsp:sp modelId="{8A9B8E77-A424-4B96-8C93-1B3156132BFF}">
      <dsp:nvSpPr>
        <dsp:cNvPr id="0" name=""/>
        <dsp:cNvSpPr/>
      </dsp:nvSpPr>
      <dsp:spPr>
        <a:xfrm>
          <a:off x="797698" y="1315448"/>
          <a:ext cx="867266" cy="867266"/>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400050">
            <a:lnSpc>
              <a:spcPct val="90000"/>
            </a:lnSpc>
            <a:spcBef>
              <a:spcPct val="0"/>
            </a:spcBef>
            <a:spcAft>
              <a:spcPct val="35000"/>
            </a:spcAft>
          </a:pPr>
          <a:r>
            <a:rPr lang="en-US" sz="900" kern="1200" dirty="0" smtClean="0"/>
            <a:t>Culture: Values and Beliefs</a:t>
          </a:r>
          <a:endParaRPr lang="en-US" sz="900" kern="1200" dirty="0"/>
        </a:p>
      </dsp:txBody>
      <dsp:txXfrm>
        <a:off x="924706" y="1442456"/>
        <a:ext cx="613250" cy="61325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BB89F6-D002-4903-BE27-B420BF60F27C}">
      <dsp:nvSpPr>
        <dsp:cNvPr id="0" name=""/>
        <dsp:cNvSpPr/>
      </dsp:nvSpPr>
      <dsp:spPr>
        <a:xfrm rot="5400000">
          <a:off x="4267000" y="-1254704"/>
          <a:ext cx="1932830" cy="4925568"/>
        </a:xfrm>
        <a:prstGeom prst="round2SameRect">
          <a:avLst/>
        </a:prstGeom>
        <a:solidFill>
          <a:srgbClr val="FF0000">
            <a:alpha val="90000"/>
          </a:srgb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800100" rtl="0">
            <a:lnSpc>
              <a:spcPct val="90000"/>
            </a:lnSpc>
            <a:spcBef>
              <a:spcPct val="0"/>
            </a:spcBef>
            <a:spcAft>
              <a:spcPct val="15000"/>
            </a:spcAft>
            <a:buChar char="••"/>
          </a:pPr>
          <a:r>
            <a:rPr lang="en-US" sz="1800" kern="1200" dirty="0" smtClean="0"/>
            <a:t>Cost of Goods Sold (COGS) = Payroll, Chemical Cost and Fleet Cost</a:t>
          </a:r>
          <a:endParaRPr lang="en-US" sz="1800" kern="1200" dirty="0"/>
        </a:p>
        <a:p>
          <a:pPr marL="171450" lvl="1" indent="-171450" algn="l" defTabSz="800100" rtl="0">
            <a:lnSpc>
              <a:spcPct val="90000"/>
            </a:lnSpc>
            <a:spcBef>
              <a:spcPct val="0"/>
            </a:spcBef>
            <a:spcAft>
              <a:spcPct val="15000"/>
            </a:spcAft>
            <a:buChar char="••"/>
          </a:pPr>
          <a:r>
            <a:rPr lang="en-US" sz="1800" kern="1200" dirty="0" smtClean="0"/>
            <a:t>Year over Year Growth</a:t>
          </a:r>
          <a:endParaRPr lang="en-US" sz="1800" kern="1200" dirty="0"/>
        </a:p>
        <a:p>
          <a:pPr marL="171450" lvl="1" indent="-171450" algn="l" defTabSz="800100" rtl="0">
            <a:lnSpc>
              <a:spcPct val="90000"/>
            </a:lnSpc>
            <a:spcBef>
              <a:spcPct val="0"/>
            </a:spcBef>
            <a:spcAft>
              <a:spcPct val="15000"/>
            </a:spcAft>
            <a:buChar char="••"/>
          </a:pPr>
          <a:r>
            <a:rPr lang="en-US" sz="1800" kern="1200" dirty="0" smtClean="0"/>
            <a:t>Year over Year Profit</a:t>
          </a:r>
          <a:endParaRPr lang="en-US" sz="1800" kern="1200" dirty="0"/>
        </a:p>
        <a:p>
          <a:pPr marL="171450" lvl="1" indent="-171450" algn="l" defTabSz="800100" rtl="0">
            <a:lnSpc>
              <a:spcPct val="90000"/>
            </a:lnSpc>
            <a:spcBef>
              <a:spcPct val="0"/>
            </a:spcBef>
            <a:spcAft>
              <a:spcPct val="15000"/>
            </a:spcAft>
            <a:buChar char="••"/>
          </a:pPr>
          <a:r>
            <a:rPr lang="en-US" sz="1800" kern="1200" dirty="0" smtClean="0"/>
            <a:t>Verifiable “Owner Adjustments”</a:t>
          </a:r>
          <a:endParaRPr lang="en-US" sz="1800" kern="1200" dirty="0"/>
        </a:p>
      </dsp:txBody>
      <dsp:txXfrm rot="-5400000">
        <a:off x="2770632" y="336017"/>
        <a:ext cx="4831215" cy="1744124"/>
      </dsp:txXfrm>
    </dsp:sp>
    <dsp:sp modelId="{1F56C65E-21E3-4BF1-9BAD-846C5BE018E4}">
      <dsp:nvSpPr>
        <dsp:cNvPr id="0" name=""/>
        <dsp:cNvSpPr/>
      </dsp:nvSpPr>
      <dsp:spPr>
        <a:xfrm>
          <a:off x="0" y="60"/>
          <a:ext cx="2770632" cy="2416038"/>
        </a:xfrm>
        <a:prstGeom prst="roundRect">
          <a:avLst/>
        </a:prstGeom>
        <a:solidFill>
          <a:srgbClr val="FF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7640" tIns="83820" rIns="167640" bIns="83820" numCol="1" spcCol="1270" anchor="ctr" anchorCtr="0">
          <a:noAutofit/>
        </a:bodyPr>
        <a:lstStyle/>
        <a:p>
          <a:pPr lvl="0" algn="ctr" defTabSz="1955800" rtl="0">
            <a:lnSpc>
              <a:spcPct val="90000"/>
            </a:lnSpc>
            <a:spcBef>
              <a:spcPct val="0"/>
            </a:spcBef>
            <a:spcAft>
              <a:spcPct val="35000"/>
            </a:spcAft>
          </a:pPr>
          <a:r>
            <a:rPr lang="en-US" sz="4400" u="sng" kern="1200" dirty="0" smtClean="0">
              <a:solidFill>
                <a:schemeClr val="tx1"/>
              </a:solidFill>
            </a:rPr>
            <a:t>P&amp;L’s</a:t>
          </a:r>
          <a:endParaRPr lang="en-US" sz="4400" kern="1200" dirty="0">
            <a:solidFill>
              <a:schemeClr val="tx1"/>
            </a:solidFill>
          </a:endParaRPr>
        </a:p>
      </dsp:txBody>
      <dsp:txXfrm>
        <a:off x="117941" y="118001"/>
        <a:ext cx="2534750" cy="2180156"/>
      </dsp:txXfrm>
    </dsp:sp>
    <dsp:sp modelId="{A310A8F1-BC78-4EE6-BFD9-3E90C873E91E}">
      <dsp:nvSpPr>
        <dsp:cNvPr id="0" name=""/>
        <dsp:cNvSpPr/>
      </dsp:nvSpPr>
      <dsp:spPr>
        <a:xfrm rot="5400000">
          <a:off x="4064507" y="1282136"/>
          <a:ext cx="2337816" cy="4925568"/>
        </a:xfrm>
        <a:prstGeom prst="round2SameRect">
          <a:avLst/>
        </a:prstGeom>
        <a:solidFill>
          <a:srgbClr val="FF0000">
            <a:alpha val="90000"/>
          </a:srgb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800100" rtl="0">
            <a:lnSpc>
              <a:spcPct val="90000"/>
            </a:lnSpc>
            <a:spcBef>
              <a:spcPct val="0"/>
            </a:spcBef>
            <a:spcAft>
              <a:spcPct val="15000"/>
            </a:spcAft>
            <a:buChar char="••"/>
          </a:pPr>
          <a:r>
            <a:rPr lang="en-US" sz="1800" kern="1200" dirty="0" smtClean="0"/>
            <a:t>All Debt – Short and Long Term</a:t>
          </a:r>
          <a:endParaRPr lang="en-US" sz="1800" kern="1200" dirty="0"/>
        </a:p>
        <a:p>
          <a:pPr marL="171450" lvl="1" indent="-171450" algn="l" defTabSz="800100" rtl="0">
            <a:lnSpc>
              <a:spcPct val="90000"/>
            </a:lnSpc>
            <a:spcBef>
              <a:spcPct val="0"/>
            </a:spcBef>
            <a:spcAft>
              <a:spcPct val="15000"/>
            </a:spcAft>
            <a:buChar char="••"/>
          </a:pPr>
          <a:r>
            <a:rPr lang="en-US" sz="1800" kern="1200" dirty="0" smtClean="0"/>
            <a:t>Accounts Receivable and Pre-Paid Accounts </a:t>
          </a:r>
          <a:endParaRPr lang="en-US" sz="1800" kern="1200" dirty="0"/>
        </a:p>
        <a:p>
          <a:pPr marL="171450" lvl="1" indent="-171450" algn="l" defTabSz="800100" rtl="0">
            <a:lnSpc>
              <a:spcPct val="90000"/>
            </a:lnSpc>
            <a:spcBef>
              <a:spcPct val="0"/>
            </a:spcBef>
            <a:spcAft>
              <a:spcPct val="15000"/>
            </a:spcAft>
            <a:buChar char="••"/>
          </a:pPr>
          <a:r>
            <a:rPr lang="en-US" sz="1800" kern="1200" dirty="0" smtClean="0"/>
            <a:t>Accounts Payable</a:t>
          </a:r>
          <a:endParaRPr lang="en-US" sz="1800" kern="1200" dirty="0"/>
        </a:p>
        <a:p>
          <a:pPr marL="171450" lvl="1" indent="-171450" algn="l" defTabSz="800100" rtl="0">
            <a:lnSpc>
              <a:spcPct val="90000"/>
            </a:lnSpc>
            <a:spcBef>
              <a:spcPct val="0"/>
            </a:spcBef>
            <a:spcAft>
              <a:spcPct val="15000"/>
            </a:spcAft>
            <a:buChar char="••"/>
          </a:pPr>
          <a:r>
            <a:rPr lang="en-US" sz="1800" kern="1200" dirty="0" smtClean="0"/>
            <a:t>Inventory</a:t>
          </a:r>
          <a:endParaRPr lang="en-US" sz="1800" kern="1200" dirty="0"/>
        </a:p>
        <a:p>
          <a:pPr marL="171450" lvl="1" indent="-171450" algn="l" defTabSz="800100" rtl="0">
            <a:lnSpc>
              <a:spcPct val="90000"/>
            </a:lnSpc>
            <a:spcBef>
              <a:spcPct val="0"/>
            </a:spcBef>
            <a:spcAft>
              <a:spcPct val="15000"/>
            </a:spcAft>
            <a:buChar char="••"/>
          </a:pPr>
          <a:r>
            <a:rPr lang="en-US" sz="1800" kern="1200" dirty="0" smtClean="0"/>
            <a:t>Office and Operations Equipment</a:t>
          </a:r>
          <a:endParaRPr lang="en-US" sz="1800" kern="1200" dirty="0"/>
        </a:p>
        <a:p>
          <a:pPr marL="171450" lvl="1" indent="-171450" algn="l" defTabSz="800100" rtl="0">
            <a:lnSpc>
              <a:spcPct val="90000"/>
            </a:lnSpc>
            <a:spcBef>
              <a:spcPct val="0"/>
            </a:spcBef>
            <a:spcAft>
              <a:spcPct val="15000"/>
            </a:spcAft>
            <a:buChar char="••"/>
          </a:pPr>
          <a:r>
            <a:rPr lang="en-US" sz="1800" kern="1200" dirty="0" smtClean="0"/>
            <a:t>Fleet</a:t>
          </a:r>
          <a:endParaRPr lang="en-US" sz="1800" kern="1200" dirty="0"/>
        </a:p>
        <a:p>
          <a:pPr marL="171450" lvl="1" indent="-171450" algn="l" defTabSz="800100" rtl="0">
            <a:lnSpc>
              <a:spcPct val="90000"/>
            </a:lnSpc>
            <a:spcBef>
              <a:spcPct val="0"/>
            </a:spcBef>
            <a:spcAft>
              <a:spcPct val="15000"/>
            </a:spcAft>
            <a:buChar char="••"/>
          </a:pPr>
          <a:r>
            <a:rPr lang="en-US" sz="1800" kern="1200" dirty="0" smtClean="0"/>
            <a:t>Goodwill</a:t>
          </a:r>
          <a:endParaRPr lang="en-US" sz="1800" kern="1200" dirty="0"/>
        </a:p>
      </dsp:txBody>
      <dsp:txXfrm rot="-5400000">
        <a:off x="2770632" y="2690135"/>
        <a:ext cx="4811445" cy="2109570"/>
      </dsp:txXfrm>
    </dsp:sp>
    <dsp:sp modelId="{0AA11D39-F855-4503-BD27-94FD49EF4F27}">
      <dsp:nvSpPr>
        <dsp:cNvPr id="0" name=""/>
        <dsp:cNvSpPr/>
      </dsp:nvSpPr>
      <dsp:spPr>
        <a:xfrm>
          <a:off x="0" y="2536900"/>
          <a:ext cx="2770632" cy="2416038"/>
        </a:xfrm>
        <a:prstGeom prst="roundRect">
          <a:avLst/>
        </a:prstGeom>
        <a:solidFill>
          <a:srgbClr val="FF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7640" tIns="83820" rIns="167640" bIns="83820" numCol="1" spcCol="1270" anchor="ctr" anchorCtr="0">
          <a:noAutofit/>
        </a:bodyPr>
        <a:lstStyle/>
        <a:p>
          <a:pPr lvl="0" algn="ctr" defTabSz="1955800" rtl="0">
            <a:lnSpc>
              <a:spcPct val="90000"/>
            </a:lnSpc>
            <a:spcBef>
              <a:spcPct val="0"/>
            </a:spcBef>
            <a:spcAft>
              <a:spcPct val="35000"/>
            </a:spcAft>
          </a:pPr>
          <a:r>
            <a:rPr lang="en-US" sz="4400" u="sng" kern="1200" dirty="0" smtClean="0">
              <a:solidFill>
                <a:schemeClr val="tx1"/>
              </a:solidFill>
            </a:rPr>
            <a:t>Balance Sheet</a:t>
          </a:r>
          <a:endParaRPr lang="en-US" sz="4400" kern="1200" dirty="0">
            <a:solidFill>
              <a:schemeClr val="tx1"/>
            </a:solidFill>
          </a:endParaRPr>
        </a:p>
      </dsp:txBody>
      <dsp:txXfrm>
        <a:off x="117941" y="2654841"/>
        <a:ext cx="2534750" cy="2180156"/>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B68C741-71F5-415E-AC00-E8FFC5416743}">
      <dsp:nvSpPr>
        <dsp:cNvPr id="0" name=""/>
        <dsp:cNvSpPr/>
      </dsp:nvSpPr>
      <dsp:spPr>
        <a:xfrm>
          <a:off x="0" y="2229163"/>
          <a:ext cx="1144674" cy="1144674"/>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rtl="0">
            <a:lnSpc>
              <a:spcPct val="90000"/>
            </a:lnSpc>
            <a:spcBef>
              <a:spcPct val="0"/>
            </a:spcBef>
            <a:spcAft>
              <a:spcPct val="35000"/>
            </a:spcAft>
          </a:pPr>
          <a:r>
            <a:rPr lang="en-US" sz="1400" kern="1200" dirty="0" smtClean="0"/>
            <a:t>Route Density and Zip Code Density</a:t>
          </a:r>
          <a:endParaRPr lang="en-US" sz="1400" kern="1200" dirty="0"/>
        </a:p>
      </dsp:txBody>
      <dsp:txXfrm>
        <a:off x="167634" y="2396797"/>
        <a:ext cx="809406" cy="809406"/>
      </dsp:txXfrm>
    </dsp:sp>
    <dsp:sp modelId="{525064C6-2CBB-4E82-B4AB-1A215CB45868}">
      <dsp:nvSpPr>
        <dsp:cNvPr id="0" name=""/>
        <dsp:cNvSpPr/>
      </dsp:nvSpPr>
      <dsp:spPr>
        <a:xfrm rot="21403709" flipV="1">
          <a:off x="467761" y="1769430"/>
          <a:ext cx="295813" cy="378543"/>
        </a:xfrm>
        <a:prstGeom prst="triangle">
          <a:avLst/>
        </a:prstGeom>
        <a:solidFill>
          <a:schemeClr val="accent1">
            <a:lumMod val="50000"/>
          </a:schemeClr>
        </a:solidFill>
        <a:ln>
          <a:noFill/>
        </a:ln>
        <a:effectLst/>
      </dsp:spPr>
      <dsp:style>
        <a:lnRef idx="0">
          <a:scrgbClr r="0" g="0" b="0"/>
        </a:lnRef>
        <a:fillRef idx="1">
          <a:scrgbClr r="0" g="0" b="0"/>
        </a:fillRef>
        <a:effectRef idx="0">
          <a:scrgbClr r="0" g="0" b="0"/>
        </a:effectRef>
        <a:fontRef idx="minor">
          <a:schemeClr val="lt1"/>
        </a:fontRef>
      </dsp:style>
    </dsp:sp>
    <dsp:sp modelId="{DB826BE0-9449-4F67-936F-D8510A76824D}">
      <dsp:nvSpPr>
        <dsp:cNvPr id="0" name=""/>
        <dsp:cNvSpPr/>
      </dsp:nvSpPr>
      <dsp:spPr>
        <a:xfrm>
          <a:off x="0" y="486517"/>
          <a:ext cx="1335861" cy="1285241"/>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rtl="0">
            <a:lnSpc>
              <a:spcPct val="90000"/>
            </a:lnSpc>
            <a:spcBef>
              <a:spcPct val="0"/>
            </a:spcBef>
            <a:spcAft>
              <a:spcPct val="35000"/>
            </a:spcAft>
          </a:pPr>
          <a:r>
            <a:rPr lang="en-US" sz="1400" kern="1200" dirty="0" smtClean="0"/>
            <a:t>Employee Tenure and HR Policies and Best Practices</a:t>
          </a:r>
          <a:endParaRPr lang="en-US" sz="1400" kern="1200" dirty="0"/>
        </a:p>
      </dsp:txBody>
      <dsp:txXfrm>
        <a:off x="195632" y="674736"/>
        <a:ext cx="944597" cy="908803"/>
      </dsp:txXfrm>
    </dsp:sp>
    <dsp:sp modelId="{60750D87-4167-470B-AB29-F3E3CA314F59}">
      <dsp:nvSpPr>
        <dsp:cNvPr id="0" name=""/>
        <dsp:cNvSpPr/>
      </dsp:nvSpPr>
      <dsp:spPr>
        <a:xfrm rot="10957584">
          <a:off x="422760" y="3539870"/>
          <a:ext cx="482497" cy="388893"/>
        </a:xfrm>
        <a:prstGeom prst="triangle">
          <a:avLst/>
        </a:prstGeom>
        <a:solidFill>
          <a:schemeClr val="accent1">
            <a:lumMod val="50000"/>
          </a:schemeClr>
        </a:solidFill>
        <a:ln>
          <a:noFill/>
        </a:ln>
        <a:effectLst/>
      </dsp:spPr>
      <dsp:style>
        <a:lnRef idx="0">
          <a:scrgbClr r="0" g="0" b="0"/>
        </a:lnRef>
        <a:fillRef idx="1">
          <a:scrgbClr r="0" g="0" b="0"/>
        </a:fillRef>
        <a:effectRef idx="0">
          <a:scrgbClr r="0" g="0" b="0"/>
        </a:effectRef>
        <a:fontRef idx="minor">
          <a:schemeClr val="lt1"/>
        </a:fontRef>
      </dsp:style>
    </dsp:sp>
    <dsp:sp modelId="{B656FE9D-47DE-4FB2-950D-5E15D2EDE63C}">
      <dsp:nvSpPr>
        <dsp:cNvPr id="0" name=""/>
        <dsp:cNvSpPr/>
      </dsp:nvSpPr>
      <dsp:spPr>
        <a:xfrm>
          <a:off x="47223" y="4029908"/>
          <a:ext cx="1239691" cy="1107003"/>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rtl="0">
            <a:lnSpc>
              <a:spcPct val="90000"/>
            </a:lnSpc>
            <a:spcBef>
              <a:spcPct val="0"/>
            </a:spcBef>
            <a:spcAft>
              <a:spcPct val="35000"/>
            </a:spcAft>
          </a:pPr>
          <a:r>
            <a:rPr lang="en-US" sz="1400" kern="1200" dirty="0" smtClean="0"/>
            <a:t>Customer Renewal Base</a:t>
          </a:r>
          <a:endParaRPr lang="en-US" sz="1400" kern="1200" dirty="0"/>
        </a:p>
      </dsp:txBody>
      <dsp:txXfrm>
        <a:off x="228772" y="4192025"/>
        <a:ext cx="876593" cy="782769"/>
      </dsp:txXfrm>
    </dsp:sp>
    <dsp:sp modelId="{B6685FC4-D201-4FC2-BE7F-346601CCF566}">
      <dsp:nvSpPr>
        <dsp:cNvPr id="0" name=""/>
        <dsp:cNvSpPr/>
      </dsp:nvSpPr>
      <dsp:spPr>
        <a:xfrm rot="5180221">
          <a:off x="1260460" y="4392476"/>
          <a:ext cx="578241" cy="306315"/>
        </a:xfrm>
        <a:prstGeom prst="triangle">
          <a:avLst/>
        </a:prstGeom>
        <a:solidFill>
          <a:schemeClr val="accent1">
            <a:lumMod val="50000"/>
          </a:schemeClr>
        </a:solidFill>
        <a:ln>
          <a:noFill/>
        </a:ln>
        <a:effectLst/>
      </dsp:spPr>
      <dsp:style>
        <a:lnRef idx="0">
          <a:scrgbClr r="0" g="0" b="0"/>
        </a:lnRef>
        <a:fillRef idx="1">
          <a:scrgbClr r="0" g="0" b="0"/>
        </a:fillRef>
        <a:effectRef idx="0">
          <a:scrgbClr r="0" g="0" b="0"/>
        </a:effectRef>
        <a:fontRef idx="minor">
          <a:schemeClr val="lt1"/>
        </a:fontRef>
      </dsp:style>
    </dsp:sp>
    <dsp:sp modelId="{1122A7E9-CD11-466A-BBE6-F704BFADBFA2}">
      <dsp:nvSpPr>
        <dsp:cNvPr id="0" name=""/>
        <dsp:cNvSpPr/>
      </dsp:nvSpPr>
      <dsp:spPr>
        <a:xfrm>
          <a:off x="1899977" y="3954608"/>
          <a:ext cx="1338884" cy="1014031"/>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rtl="0">
            <a:lnSpc>
              <a:spcPct val="90000"/>
            </a:lnSpc>
            <a:spcBef>
              <a:spcPct val="0"/>
            </a:spcBef>
            <a:spcAft>
              <a:spcPct val="35000"/>
            </a:spcAft>
          </a:pPr>
          <a:r>
            <a:rPr lang="en-US" sz="1400" kern="1200" dirty="0" smtClean="0"/>
            <a:t>Customer Retention</a:t>
          </a:r>
        </a:p>
        <a:p>
          <a:pPr lvl="0" algn="ctr" defTabSz="622300" rtl="0">
            <a:lnSpc>
              <a:spcPct val="90000"/>
            </a:lnSpc>
            <a:spcBef>
              <a:spcPct val="0"/>
            </a:spcBef>
            <a:spcAft>
              <a:spcPct val="35000"/>
            </a:spcAft>
          </a:pPr>
          <a:r>
            <a:rPr lang="en-US" sz="1400" kern="1200" dirty="0" smtClean="0"/>
            <a:t>And Culture</a:t>
          </a:r>
          <a:endParaRPr lang="en-US" sz="1400" kern="1200" dirty="0"/>
        </a:p>
      </dsp:txBody>
      <dsp:txXfrm>
        <a:off x="2096052" y="4103109"/>
        <a:ext cx="946734" cy="717029"/>
      </dsp:txXfrm>
    </dsp:sp>
    <dsp:sp modelId="{DEDBB36E-7533-4F8C-B564-C62F18002C52}">
      <dsp:nvSpPr>
        <dsp:cNvPr id="0" name=""/>
        <dsp:cNvSpPr/>
      </dsp:nvSpPr>
      <dsp:spPr>
        <a:xfrm rot="78202">
          <a:off x="2387332" y="3554169"/>
          <a:ext cx="400636" cy="212337"/>
        </a:xfrm>
        <a:prstGeom prst="triangle">
          <a:avLst/>
        </a:prstGeom>
        <a:solidFill>
          <a:schemeClr val="accent1">
            <a:lumMod val="50000"/>
          </a:schemeClr>
        </a:solidFill>
        <a:ln>
          <a:noFill/>
        </a:ln>
        <a:effectLst/>
      </dsp:spPr>
      <dsp:style>
        <a:lnRef idx="0">
          <a:scrgbClr r="0" g="0" b="0"/>
        </a:lnRef>
        <a:fillRef idx="1">
          <a:scrgbClr r="0" g="0" b="0"/>
        </a:fillRef>
        <a:effectRef idx="0">
          <a:scrgbClr r="0" g="0" b="0"/>
        </a:effectRef>
        <a:fontRef idx="minor">
          <a:schemeClr val="lt1"/>
        </a:fontRef>
      </dsp:style>
    </dsp:sp>
    <dsp:sp modelId="{1A77EB2D-2B64-4DEE-88AC-01A20B804EF8}">
      <dsp:nvSpPr>
        <dsp:cNvPr id="0" name=""/>
        <dsp:cNvSpPr/>
      </dsp:nvSpPr>
      <dsp:spPr>
        <a:xfrm>
          <a:off x="2038086" y="2365233"/>
          <a:ext cx="1135015" cy="1012879"/>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rtl="0">
            <a:lnSpc>
              <a:spcPct val="90000"/>
            </a:lnSpc>
            <a:spcBef>
              <a:spcPct val="0"/>
            </a:spcBef>
            <a:spcAft>
              <a:spcPct val="35000"/>
            </a:spcAft>
          </a:pPr>
          <a:r>
            <a:rPr lang="en-US" sz="1400" kern="1200" dirty="0" smtClean="0"/>
            <a:t>Operational Best Practices </a:t>
          </a:r>
          <a:endParaRPr lang="en-US" sz="1400" kern="1200" dirty="0"/>
        </a:p>
      </dsp:txBody>
      <dsp:txXfrm>
        <a:off x="2204305" y="2513566"/>
        <a:ext cx="802577" cy="716213"/>
      </dsp:txXfrm>
    </dsp:sp>
    <dsp:sp modelId="{CA731B45-BF78-44F0-8472-A0AC654B6A5D}">
      <dsp:nvSpPr>
        <dsp:cNvPr id="0" name=""/>
        <dsp:cNvSpPr/>
      </dsp:nvSpPr>
      <dsp:spPr>
        <a:xfrm rot="21554873">
          <a:off x="2393705" y="1884080"/>
          <a:ext cx="400636" cy="212337"/>
        </a:xfrm>
        <a:prstGeom prst="triangle">
          <a:avLst/>
        </a:prstGeom>
        <a:solidFill>
          <a:schemeClr val="accent1">
            <a:lumMod val="50000"/>
          </a:schemeClr>
        </a:solidFill>
        <a:ln>
          <a:noFill/>
        </a:ln>
        <a:effectLst/>
      </dsp:spPr>
      <dsp:style>
        <a:lnRef idx="0">
          <a:scrgbClr r="0" g="0" b="0"/>
        </a:lnRef>
        <a:fillRef idx="1">
          <a:scrgbClr r="0" g="0" b="0"/>
        </a:fillRef>
        <a:effectRef idx="0">
          <a:scrgbClr r="0" g="0" b="0"/>
        </a:effectRef>
        <a:fontRef idx="minor">
          <a:schemeClr val="lt1"/>
        </a:fontRef>
      </dsp:style>
    </dsp:sp>
    <dsp:sp modelId="{E8B7AF5D-3A6B-4C33-AB3F-88A04497C4B1}">
      <dsp:nvSpPr>
        <dsp:cNvPr id="0" name=""/>
        <dsp:cNvSpPr/>
      </dsp:nvSpPr>
      <dsp:spPr>
        <a:xfrm>
          <a:off x="2139009" y="863774"/>
          <a:ext cx="890475" cy="763497"/>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rtl="0">
            <a:lnSpc>
              <a:spcPct val="90000"/>
            </a:lnSpc>
            <a:spcBef>
              <a:spcPct val="0"/>
            </a:spcBef>
            <a:spcAft>
              <a:spcPct val="35000"/>
            </a:spcAft>
          </a:pPr>
          <a:r>
            <a:rPr lang="en-US" sz="1400" kern="1200" dirty="0" smtClean="0"/>
            <a:t>Service Types</a:t>
          </a:r>
          <a:endParaRPr lang="en-US" sz="1400" kern="1200" dirty="0"/>
        </a:p>
      </dsp:txBody>
      <dsp:txXfrm>
        <a:off x="2269416" y="975586"/>
        <a:ext cx="629661" cy="539873"/>
      </dsp:txXfrm>
    </dsp:sp>
    <dsp:sp modelId="{6F382822-8E3C-47B9-80E4-7266C2A57B7C}">
      <dsp:nvSpPr>
        <dsp:cNvPr id="0" name=""/>
        <dsp:cNvSpPr/>
      </dsp:nvSpPr>
      <dsp:spPr>
        <a:xfrm rot="5400000">
          <a:off x="3311267" y="1095332"/>
          <a:ext cx="520261" cy="300380"/>
        </a:xfrm>
        <a:prstGeom prst="triangle">
          <a:avLst/>
        </a:prstGeom>
        <a:solidFill>
          <a:schemeClr val="accent1">
            <a:lumMod val="50000"/>
          </a:schemeClr>
        </a:solidFill>
        <a:ln>
          <a:noFill/>
        </a:ln>
        <a:effectLst/>
      </dsp:spPr>
      <dsp:style>
        <a:lnRef idx="0">
          <a:scrgbClr r="0" g="0" b="0"/>
        </a:lnRef>
        <a:fillRef idx="1">
          <a:scrgbClr r="0" g="0" b="0"/>
        </a:fillRef>
        <a:effectRef idx="0">
          <a:scrgbClr r="0" g="0" b="0"/>
        </a:effectRef>
        <a:fontRef idx="minor">
          <a:schemeClr val="lt1"/>
        </a:fontRef>
      </dsp:style>
    </dsp:sp>
    <dsp:sp modelId="{0A921E3B-DB8E-4A29-94B4-1C1D1F817227}">
      <dsp:nvSpPr>
        <dsp:cNvPr id="0" name=""/>
        <dsp:cNvSpPr/>
      </dsp:nvSpPr>
      <dsp:spPr>
        <a:xfrm>
          <a:off x="4101293" y="791986"/>
          <a:ext cx="1187208" cy="907073"/>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rtl="0">
            <a:lnSpc>
              <a:spcPct val="90000"/>
            </a:lnSpc>
            <a:spcBef>
              <a:spcPct val="0"/>
            </a:spcBef>
            <a:spcAft>
              <a:spcPct val="35000"/>
            </a:spcAft>
          </a:pPr>
          <a:r>
            <a:rPr lang="en-US" sz="1400" kern="1200" dirty="0" smtClean="0"/>
            <a:t>Price and Price Increase History</a:t>
          </a:r>
          <a:endParaRPr lang="en-US" sz="1400" kern="1200" dirty="0"/>
        </a:p>
      </dsp:txBody>
      <dsp:txXfrm>
        <a:off x="4275156" y="924824"/>
        <a:ext cx="839482" cy="641397"/>
      </dsp:txXfrm>
    </dsp:sp>
    <dsp:sp modelId="{299A48A8-47EB-443D-AA0B-914161775D43}">
      <dsp:nvSpPr>
        <dsp:cNvPr id="0" name=""/>
        <dsp:cNvSpPr/>
      </dsp:nvSpPr>
      <dsp:spPr>
        <a:xfrm rot="10800000">
          <a:off x="4494580" y="1858619"/>
          <a:ext cx="400636" cy="212337"/>
        </a:xfrm>
        <a:prstGeom prst="triangle">
          <a:avLst/>
        </a:prstGeom>
        <a:solidFill>
          <a:schemeClr val="accent1">
            <a:lumMod val="50000"/>
          </a:schemeClr>
        </a:solidFill>
        <a:ln>
          <a:noFill/>
        </a:ln>
        <a:effectLst/>
      </dsp:spPr>
      <dsp:style>
        <a:lnRef idx="0">
          <a:scrgbClr r="0" g="0" b="0"/>
        </a:lnRef>
        <a:fillRef idx="1">
          <a:scrgbClr r="0" g="0" b="0"/>
        </a:fillRef>
        <a:effectRef idx="0">
          <a:scrgbClr r="0" g="0" b="0"/>
        </a:effectRef>
        <a:fontRef idx="minor">
          <a:schemeClr val="lt1"/>
        </a:fontRef>
      </dsp:style>
    </dsp:sp>
    <dsp:sp modelId="{1CE29290-11CF-4CC1-B3C5-214420F2804B}">
      <dsp:nvSpPr>
        <dsp:cNvPr id="0" name=""/>
        <dsp:cNvSpPr/>
      </dsp:nvSpPr>
      <dsp:spPr>
        <a:xfrm>
          <a:off x="4131994" y="2218496"/>
          <a:ext cx="1125808" cy="1291013"/>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rtl="0">
            <a:lnSpc>
              <a:spcPct val="90000"/>
            </a:lnSpc>
            <a:spcBef>
              <a:spcPct val="0"/>
            </a:spcBef>
            <a:spcAft>
              <a:spcPct val="35000"/>
            </a:spcAft>
          </a:pPr>
          <a:r>
            <a:rPr lang="en-US" sz="1200" kern="1200" dirty="0" smtClean="0"/>
            <a:t>Revenue per Truck and Revenue per Full Time Employee</a:t>
          </a:r>
          <a:endParaRPr lang="en-US" sz="1200" kern="1200" dirty="0"/>
        </a:p>
      </dsp:txBody>
      <dsp:txXfrm>
        <a:off x="4296865" y="2407560"/>
        <a:ext cx="796066" cy="912885"/>
      </dsp:txXfrm>
    </dsp:sp>
    <dsp:sp modelId="{68549AAF-30F5-4889-95C8-7ADB130F2E63}">
      <dsp:nvSpPr>
        <dsp:cNvPr id="0" name=""/>
        <dsp:cNvSpPr/>
      </dsp:nvSpPr>
      <dsp:spPr>
        <a:xfrm rot="10800000">
          <a:off x="4494580" y="3609668"/>
          <a:ext cx="400636" cy="212337"/>
        </a:xfrm>
        <a:prstGeom prst="triangle">
          <a:avLst/>
        </a:prstGeom>
        <a:solidFill>
          <a:schemeClr val="accent1">
            <a:lumMod val="50000"/>
          </a:schemeClr>
        </a:solidFill>
        <a:ln>
          <a:noFill/>
        </a:ln>
        <a:effectLst/>
      </dsp:spPr>
      <dsp:style>
        <a:lnRef idx="0">
          <a:scrgbClr r="0" g="0" b="0"/>
        </a:lnRef>
        <a:fillRef idx="1">
          <a:scrgbClr r="0" g="0" b="0"/>
        </a:fillRef>
        <a:effectRef idx="0">
          <a:scrgbClr r="0" g="0" b="0"/>
        </a:effectRef>
        <a:fontRef idx="minor">
          <a:schemeClr val="lt1"/>
        </a:fontRef>
      </dsp:style>
    </dsp:sp>
    <dsp:sp modelId="{6B8823D0-BACD-42EF-9099-3D7DB30529E6}">
      <dsp:nvSpPr>
        <dsp:cNvPr id="0" name=""/>
        <dsp:cNvSpPr/>
      </dsp:nvSpPr>
      <dsp:spPr>
        <a:xfrm>
          <a:off x="3826026" y="3910145"/>
          <a:ext cx="1737743" cy="1302397"/>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rtl="0">
            <a:lnSpc>
              <a:spcPct val="90000"/>
            </a:lnSpc>
            <a:spcBef>
              <a:spcPct val="0"/>
            </a:spcBef>
            <a:spcAft>
              <a:spcPct val="35000"/>
            </a:spcAft>
          </a:pPr>
          <a:r>
            <a:rPr lang="en-US" sz="1400" kern="1200" dirty="0" smtClean="0"/>
            <a:t>New service offerings and keeping pace with the industry</a:t>
          </a:r>
          <a:endParaRPr lang="en-US" sz="1400" kern="1200" dirty="0"/>
        </a:p>
      </dsp:txBody>
      <dsp:txXfrm>
        <a:off x="4080513" y="4100877"/>
        <a:ext cx="1228769" cy="920933"/>
      </dsp:txXfrm>
    </dsp:sp>
    <dsp:sp modelId="{B0D73FFA-7F69-42FB-8681-F9E352513087}">
      <dsp:nvSpPr>
        <dsp:cNvPr id="0" name=""/>
        <dsp:cNvSpPr/>
      </dsp:nvSpPr>
      <dsp:spPr>
        <a:xfrm rot="3092289">
          <a:off x="5413479" y="3668469"/>
          <a:ext cx="713913" cy="509957"/>
        </a:xfrm>
        <a:prstGeom prst="triangle">
          <a:avLst/>
        </a:prstGeom>
        <a:solidFill>
          <a:schemeClr val="accent1">
            <a:lumMod val="50000"/>
          </a:schemeClr>
        </a:solidFill>
        <a:ln>
          <a:noFill/>
        </a:ln>
        <a:effectLst/>
      </dsp:spPr>
      <dsp:style>
        <a:lnRef idx="0">
          <a:scrgbClr r="0" g="0" b="0"/>
        </a:lnRef>
        <a:fillRef idx="1">
          <a:scrgbClr r="0" g="0" b="0"/>
        </a:fillRef>
        <a:effectRef idx="0">
          <a:scrgbClr r="0" g="0" b="0"/>
        </a:effectRef>
        <a:fontRef idx="minor">
          <a:schemeClr val="lt1"/>
        </a:fontRef>
      </dsp:style>
    </dsp:sp>
    <dsp:sp modelId="{BB1C3D5E-FC66-4DC7-B242-A63816D5E189}">
      <dsp:nvSpPr>
        <dsp:cNvPr id="0" name=""/>
        <dsp:cNvSpPr/>
      </dsp:nvSpPr>
      <dsp:spPr>
        <a:xfrm>
          <a:off x="5832173" y="2064002"/>
          <a:ext cx="1858287" cy="1711768"/>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rtl="0">
            <a:lnSpc>
              <a:spcPct val="90000"/>
            </a:lnSpc>
            <a:spcBef>
              <a:spcPct val="0"/>
            </a:spcBef>
            <a:spcAft>
              <a:spcPct val="35000"/>
            </a:spcAft>
          </a:pPr>
          <a:r>
            <a:rPr lang="en-US" sz="1400" kern="1200" dirty="0" smtClean="0"/>
            <a:t>Efficiency…</a:t>
          </a:r>
        </a:p>
        <a:p>
          <a:pPr lvl="0" algn="ctr" defTabSz="622300" rtl="0">
            <a:lnSpc>
              <a:spcPct val="90000"/>
            </a:lnSpc>
            <a:spcBef>
              <a:spcPct val="0"/>
            </a:spcBef>
            <a:spcAft>
              <a:spcPct val="35000"/>
            </a:spcAft>
          </a:pPr>
          <a:r>
            <a:rPr lang="en-US" sz="1400" kern="1200" dirty="0" smtClean="0"/>
            <a:t>The role technology and IT play in the business.</a:t>
          </a:r>
          <a:endParaRPr lang="en-US" sz="1400" kern="1200" dirty="0"/>
        </a:p>
      </dsp:txBody>
      <dsp:txXfrm>
        <a:off x="6104313" y="2314685"/>
        <a:ext cx="1314007" cy="1210402"/>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6BAD40F-5FC1-4872-B166-D441F27B7605}">
      <dsp:nvSpPr>
        <dsp:cNvPr id="0" name=""/>
        <dsp:cNvSpPr/>
      </dsp:nvSpPr>
      <dsp:spPr>
        <a:xfrm>
          <a:off x="3207216" y="1457"/>
          <a:ext cx="892900" cy="892900"/>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en-US" sz="1000" kern="1200" dirty="0" smtClean="0"/>
            <a:t>M&amp;A Strategy</a:t>
          </a:r>
          <a:endParaRPr lang="en-US" sz="1000" kern="1200" dirty="0"/>
        </a:p>
      </dsp:txBody>
      <dsp:txXfrm>
        <a:off x="3337978" y="132219"/>
        <a:ext cx="631376" cy="631376"/>
      </dsp:txXfrm>
    </dsp:sp>
    <dsp:sp modelId="{1C62BF01-2A18-45BE-A1A1-62D015C5A4A9}">
      <dsp:nvSpPr>
        <dsp:cNvPr id="0" name=""/>
        <dsp:cNvSpPr/>
      </dsp:nvSpPr>
      <dsp:spPr>
        <a:xfrm rot="2160000">
          <a:off x="4071791" y="687083"/>
          <a:ext cx="236922" cy="30135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355600">
            <a:lnSpc>
              <a:spcPct val="90000"/>
            </a:lnSpc>
            <a:spcBef>
              <a:spcPct val="0"/>
            </a:spcBef>
            <a:spcAft>
              <a:spcPct val="35000"/>
            </a:spcAft>
          </a:pPr>
          <a:endParaRPr lang="en-US" sz="800" kern="1200"/>
        </a:p>
      </dsp:txBody>
      <dsp:txXfrm>
        <a:off x="4078578" y="726465"/>
        <a:ext cx="165845" cy="180811"/>
      </dsp:txXfrm>
    </dsp:sp>
    <dsp:sp modelId="{FBF4B135-AFCB-455F-A22F-C00BEE1508A8}">
      <dsp:nvSpPr>
        <dsp:cNvPr id="0" name=""/>
        <dsp:cNvSpPr/>
      </dsp:nvSpPr>
      <dsp:spPr>
        <a:xfrm>
          <a:off x="4291236" y="789044"/>
          <a:ext cx="892900" cy="892900"/>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en-US" sz="1000" kern="1200" dirty="0" smtClean="0"/>
            <a:t>Deal Thesis</a:t>
          </a:r>
          <a:endParaRPr lang="en-US" sz="1000" kern="1200" dirty="0"/>
        </a:p>
      </dsp:txBody>
      <dsp:txXfrm>
        <a:off x="4421998" y="919806"/>
        <a:ext cx="631376" cy="631376"/>
      </dsp:txXfrm>
    </dsp:sp>
    <dsp:sp modelId="{79C11F28-326D-49B6-96F1-C7D5E5AD683D}">
      <dsp:nvSpPr>
        <dsp:cNvPr id="0" name=""/>
        <dsp:cNvSpPr/>
      </dsp:nvSpPr>
      <dsp:spPr>
        <a:xfrm rot="6480000">
          <a:off x="4414268" y="1715612"/>
          <a:ext cx="236922" cy="30135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355600">
            <a:lnSpc>
              <a:spcPct val="90000"/>
            </a:lnSpc>
            <a:spcBef>
              <a:spcPct val="0"/>
            </a:spcBef>
            <a:spcAft>
              <a:spcPct val="35000"/>
            </a:spcAft>
          </a:pPr>
          <a:endParaRPr lang="en-US" sz="800" kern="1200"/>
        </a:p>
      </dsp:txBody>
      <dsp:txXfrm rot="10800000">
        <a:off x="4460789" y="1742084"/>
        <a:ext cx="165845" cy="180811"/>
      </dsp:txXfrm>
    </dsp:sp>
    <dsp:sp modelId="{21E49B10-21CE-4DC6-9778-3C4E7F05C6A9}">
      <dsp:nvSpPr>
        <dsp:cNvPr id="0" name=""/>
        <dsp:cNvSpPr/>
      </dsp:nvSpPr>
      <dsp:spPr>
        <a:xfrm>
          <a:off x="3877177" y="2063387"/>
          <a:ext cx="892900" cy="892900"/>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en-US" sz="1000" kern="1200" dirty="0" smtClean="0"/>
            <a:t>Diligence and Valuation</a:t>
          </a:r>
          <a:endParaRPr lang="en-US" sz="1000" kern="1200" dirty="0"/>
        </a:p>
      </dsp:txBody>
      <dsp:txXfrm>
        <a:off x="4007939" y="2194149"/>
        <a:ext cx="631376" cy="631376"/>
      </dsp:txXfrm>
    </dsp:sp>
    <dsp:sp modelId="{AE67CA9C-0DF8-4492-8AEA-218AF7D1EEC9}">
      <dsp:nvSpPr>
        <dsp:cNvPr id="0" name=""/>
        <dsp:cNvSpPr/>
      </dsp:nvSpPr>
      <dsp:spPr>
        <a:xfrm rot="10800000">
          <a:off x="3541910" y="2359160"/>
          <a:ext cx="236922" cy="30135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355600">
            <a:lnSpc>
              <a:spcPct val="90000"/>
            </a:lnSpc>
            <a:spcBef>
              <a:spcPct val="0"/>
            </a:spcBef>
            <a:spcAft>
              <a:spcPct val="35000"/>
            </a:spcAft>
          </a:pPr>
          <a:endParaRPr lang="en-US" sz="800" kern="1200"/>
        </a:p>
      </dsp:txBody>
      <dsp:txXfrm rot="10800000">
        <a:off x="3612987" y="2419431"/>
        <a:ext cx="165845" cy="180811"/>
      </dsp:txXfrm>
    </dsp:sp>
    <dsp:sp modelId="{0D91D215-889D-4302-8C36-0343887A3E4C}">
      <dsp:nvSpPr>
        <dsp:cNvPr id="0" name=""/>
        <dsp:cNvSpPr/>
      </dsp:nvSpPr>
      <dsp:spPr>
        <a:xfrm>
          <a:off x="2537254" y="2063387"/>
          <a:ext cx="892900" cy="892900"/>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en-US" sz="1000" kern="1200" dirty="0" smtClean="0"/>
            <a:t>Merger and Integration Planning</a:t>
          </a:r>
          <a:endParaRPr lang="en-US" sz="1000" kern="1200" dirty="0"/>
        </a:p>
      </dsp:txBody>
      <dsp:txXfrm>
        <a:off x="2668016" y="2194149"/>
        <a:ext cx="631376" cy="631376"/>
      </dsp:txXfrm>
    </dsp:sp>
    <dsp:sp modelId="{692E0FF0-B794-44A8-BDF6-47DDCB665888}">
      <dsp:nvSpPr>
        <dsp:cNvPr id="0" name=""/>
        <dsp:cNvSpPr/>
      </dsp:nvSpPr>
      <dsp:spPr>
        <a:xfrm rot="15418459">
          <a:off x="2730425" y="1731491"/>
          <a:ext cx="216148" cy="30135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355600">
            <a:lnSpc>
              <a:spcPct val="90000"/>
            </a:lnSpc>
            <a:spcBef>
              <a:spcPct val="0"/>
            </a:spcBef>
            <a:spcAft>
              <a:spcPct val="35000"/>
            </a:spcAft>
          </a:pPr>
          <a:endParaRPr lang="en-US" sz="800" kern="1200"/>
        </a:p>
      </dsp:txBody>
      <dsp:txXfrm rot="10800000">
        <a:off x="2770155" y="1823350"/>
        <a:ext cx="151304" cy="180811"/>
      </dsp:txXfrm>
    </dsp:sp>
    <dsp:sp modelId="{2DE824F1-ECCA-4BA5-8434-BEC66C358532}">
      <dsp:nvSpPr>
        <dsp:cNvPr id="0" name=""/>
        <dsp:cNvSpPr/>
      </dsp:nvSpPr>
      <dsp:spPr>
        <a:xfrm>
          <a:off x="2244086" y="796128"/>
          <a:ext cx="892900" cy="892900"/>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en-US" sz="1000" kern="1200" dirty="0" smtClean="0"/>
            <a:t>Merger and Integration Execution</a:t>
          </a:r>
          <a:endParaRPr lang="en-US" sz="1000" kern="1200" dirty="0"/>
        </a:p>
      </dsp:txBody>
      <dsp:txXfrm>
        <a:off x="2374848" y="926890"/>
        <a:ext cx="631376" cy="631376"/>
      </dsp:txXfrm>
    </dsp:sp>
    <dsp:sp modelId="{246ADCFF-64C0-4E31-B4D9-F65C1DE0A46F}">
      <dsp:nvSpPr>
        <dsp:cNvPr id="0" name=""/>
        <dsp:cNvSpPr/>
      </dsp:nvSpPr>
      <dsp:spPr>
        <a:xfrm rot="19228453">
          <a:off x="3073712" y="697962"/>
          <a:ext cx="188546" cy="30135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355600">
            <a:lnSpc>
              <a:spcPct val="90000"/>
            </a:lnSpc>
            <a:spcBef>
              <a:spcPct val="0"/>
            </a:spcBef>
            <a:spcAft>
              <a:spcPct val="35000"/>
            </a:spcAft>
          </a:pPr>
          <a:endParaRPr lang="en-US" sz="800" kern="1200"/>
        </a:p>
      </dsp:txBody>
      <dsp:txXfrm>
        <a:off x="3080179" y="776232"/>
        <a:ext cx="131982" cy="180811"/>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layout3.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rocess5">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self" func="var" arg="dir" op="equ" val="norm">
        <dgm:alg type="snake">
          <dgm:param type="grDir" val="tL"/>
          <dgm:param type="flowDir" val="row"/>
          <dgm:param type="contDir" val="revDir"/>
          <dgm:param type="bkpt" val="endCnv"/>
        </dgm:alg>
      </dgm:if>
      <dgm:else name="Name2">
        <dgm:alg type="snake">
          <dgm:param type="grDir" val="tR"/>
          <dgm:param type="flowDir" val="row"/>
          <dgm:param type="contDir" val="rev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4"/>
      <dgm:constr type="sp" refType="w" refFor="ch" refForName="sibTrans"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8/layout/VerticalCircleList">
  <dgm:title val=""/>
  <dgm:desc val=""/>
  <dgm:catLst>
    <dgm:cat type="list" pri="235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41" srcId="1" destId="11" srcOrd="0" destOrd="0"/>
        <dgm:cxn modelId="42" srcId="1" destId="12" srcOrd="1" destOrd="0"/>
        <dgm:cxn modelId="5" srcId="0" destId="2" srcOrd="0" destOrd="0"/>
        <dgm:cxn modelId="51" srcId="2" destId="21" srcOrd="0" destOrd="0"/>
        <dgm:cxn modelId="52" srcId="2" destId="22" srcOrd="1" destOrd="0"/>
      </dgm:cxnLst>
      <dgm:bg/>
      <dgm:whole/>
    </dgm:dataModel>
  </dgm:sampData>
  <dgm:styleData useDef="1">
    <dgm:dataModel>
      <dgm:ptLst/>
      <dgm:bg/>
      <dgm:whole/>
    </dgm:dataModel>
  </dgm:styleData>
  <dgm:clrData useDef="1">
    <dgm:dataModel>
      <dgm:ptLst/>
      <dgm:bg/>
      <dgm:whole/>
    </dgm:dataModel>
  </dgm:clrData>
  <dgm:layoutNode name="Name0">
    <dgm:varLst>
      <dgm:dir/>
    </dgm:varLst>
    <dgm:alg type="lin">
      <dgm:param type="linDir" val="fromT"/>
      <dgm:param type="fallback" val="2D"/>
    </dgm:alg>
    <dgm:shape xmlns:r="http://schemas.openxmlformats.org/officeDocument/2006/relationships" r:blip="">
      <dgm:adjLst/>
    </dgm:shape>
    <dgm:presOf/>
    <dgm:constrLst>
      <dgm:constr type="w" for="ch" forName="withChildren" refType="w"/>
      <dgm:constr type="h" for="ch" forName="withChildren" refType="w" fact="0.909"/>
      <dgm:constr type="w" for="ch" forName="noChildren" refType="w"/>
      <dgm:constr type="h" for="ch" forName="noChildren" refType="w" fact="0.164"/>
      <dgm:constr type="w" for="ch" forName="overlap" val="1"/>
      <dgm:constr type="h" for="ch" forName="overlap" refType="w" refFor="ch" refForName="withChildren" fact="-0.089"/>
      <dgm:constr type="primFontSz" for="des" forName="txLvl1" op="equ" val="65"/>
      <dgm:constr type="primFontSz" for="des" forName="txLvlOnly1" refType="primFontSz" refFor="des" refForName="txLvl1" op="equ"/>
      <dgm:constr type="primFontSz" for="des" forName="txLvl2" refType="primFontSz" refFor="des" refForName="txLvl1" op="equ" fact="0.78"/>
      <dgm:constr type="primFontSz" for="des" forName="txLvl3" refType="primFontSz" refFor="des" refForName="txLvl1" op="equ" fact="0.78"/>
      <dgm:constr type="userF" for="des" forName="lin" refType="primFontSz" refFor="des" refForName="txLvl2" op="equ"/>
    </dgm:constrLst>
    <dgm:forEach name="Name1" axis="ch" ptType="node">
      <dgm:choose name="Name2">
        <dgm:if name="Name3" axis="ch" ptType="node" func="cnt" op="gte" val="1">
          <dgm:layoutNode name="withChildren">
            <dgm:alg type="composite"/>
            <dgm:choose name="Name4">
              <dgm:if name="Name5" func="var" arg="dir" op="equ" val="norm">
                <dgm:constrLst>
                  <dgm:constr type="l" for="ch" forName="bigCircle"/>
                  <dgm:constr type="w" for="ch" forName="bigCircle" refType="h" refFor="ch" refForName="bigCircle"/>
                  <dgm:constr type="t" for="ch" forName="bigCircle"/>
                  <dgm:constr type="h" for="ch" forName="bigCircle" refType="h"/>
                  <dgm:constr type="l" for="ch" forName="medCircle" refType="w" fact="0.043"/>
                  <dgm:constr type="w" for="ch" forName="medCircle" refType="h" refFor="ch" refForName="medCircle"/>
                  <dgm:constr type="t" for="ch" forName="medCircle" refType="h" fact="0.042"/>
                  <dgm:constr type="h" for="ch" forName="medCircle" refType="h" fact="0.18"/>
                  <dgm:constr type="l" for="ch" forName="txLvl1" refType="ctrX" refFor="ch" refForName="medCircle"/>
                  <dgm:constr type="r" for="ch" forName="txLvl1" refType="w"/>
                  <dgm:constr type="h" for="ch" forName="txLvl1" refType="h" refFor="ch" refForName="medCircle"/>
                  <dgm:constr type="t" for="ch" forName="txLvl1" refType="t" refFor="ch" refForName="medCircle"/>
                  <dgm:constr type="l" for="ch" forName="lin" refType="ctrX" refFor="ch" refForName="medCircle"/>
                  <dgm:constr type="r" for="ch" forName="lin" refType="w"/>
                  <dgm:constr type="t" for="ch" forName="lin" refType="h" fact="0.222"/>
                  <dgm:constr type="h" for="ch" forName="lin" refType="h" fact="0.68"/>
                </dgm:constrLst>
              </dgm:if>
              <dgm:else name="Name6">
                <dgm:constrLst>
                  <dgm:constr type="r" for="ch" forName="bigCircle" refType="w"/>
                  <dgm:constr type="w" for="ch" forName="bigCircle" refType="h" refFor="ch" refForName="bigCircle"/>
                  <dgm:constr type="t" for="ch" forName="bigCircle"/>
                  <dgm:constr type="h" for="ch" forName="bigCircle" refType="h"/>
                  <dgm:constr type="r" for="ch" forName="medCircle" refType="w" fact="0.957"/>
                  <dgm:constr type="w" for="ch" forName="medCircle" refType="h" refFor="ch" refForName="medCircle"/>
                  <dgm:constr type="t" for="ch" forName="medCircle" refType="h" fact="0.042"/>
                  <dgm:constr type="h" for="ch" forName="medCircle" refType="h" fact="0.18"/>
                  <dgm:constr type="l" for="ch" forName="txLvl1"/>
                  <dgm:constr type="r" for="ch" forName="txLvl1" refType="ctrX" refFor="ch" refForName="medCircle"/>
                  <dgm:constr type="h" for="ch" forName="txLvl1" refType="h" refFor="ch" refForName="medCircle"/>
                  <dgm:constr type="t" for="ch" forName="txLvl1" refType="t" refFor="ch" refForName="medCircle"/>
                  <dgm:constr type="l" for="ch" forName="lin"/>
                  <dgm:constr type="r" for="ch" forName="lin" refType="ctrX" refFor="ch" refForName="medCircle"/>
                  <dgm:constr type="t" for="ch" forName="lin" refType="h" fact="0.222"/>
                  <dgm:constr type="h" for="ch" forName="lin" refType="h" fact="0.68"/>
                </dgm:constrLst>
              </dgm:else>
            </dgm:choose>
            <dgm:layoutNode name="bigCircle" styleLbl="vennNode1">
              <dgm:alg type="sp"/>
              <dgm:shape xmlns:r="http://schemas.openxmlformats.org/officeDocument/2006/relationships" type="ellipse" r:blip="">
                <dgm:adjLst/>
              </dgm:shape>
              <dgm:presOf/>
              <dgm:constrLst>
                <dgm:constr type="w" refType="h"/>
              </dgm:constrLst>
            </dgm:layoutNode>
            <dgm:layoutNode name="medCircle" styleLbl="vennNode1">
              <dgm:alg type="sp"/>
              <dgm:shape xmlns:r="http://schemas.openxmlformats.org/officeDocument/2006/relationships" type="ellipse" r:blip="">
                <dgm:adjLst/>
              </dgm:shape>
              <dgm:presOf/>
              <dgm:constrLst>
                <dgm:constr type="w" refType="h"/>
              </dgm:constrLst>
            </dgm:layoutNode>
            <dgm:layoutNode name="txLvl1" styleLbl="revTx">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ect" r:blip="">
                <dgm:adjLst/>
              </dgm:shape>
              <dgm:presOf axis="self" ptType="node"/>
              <dgm:constrLst>
                <dgm:constr type="lMarg"/>
                <dgm:constr type="rMarg"/>
                <dgm:constr type="tMarg" refType="primFontSz" fact="0.1"/>
                <dgm:constr type="bMarg" refType="primFontSz" fact="0.1"/>
              </dgm:constrLst>
              <dgm:ruleLst>
                <dgm:rule type="primFontSz" val="5" fact="NaN" max="NaN"/>
              </dgm:ruleLst>
            </dgm:layoutNode>
            <dgm:layoutNode name="lin">
              <dgm:choose name="Name10">
                <dgm:if name="Name11" func="var" arg="dir" op="equ" val="norm">
                  <dgm:alg type="lin">
                    <dgm:param type="linDir" val="fromT"/>
                    <dgm:param type="vertAlign" val="t"/>
                    <dgm:param type="nodeHorzAlign" val="l"/>
                  </dgm:alg>
                </dgm:if>
                <dgm:else name="Name12">
                  <dgm:alg type="lin">
                    <dgm:param type="linDir" val="fromT"/>
                    <dgm:param type="vertAlign" val="t"/>
                    <dgm:param type="nodeHorzAlign" val="r"/>
                  </dgm:alg>
                </dgm:else>
              </dgm:choose>
              <dgm:shape xmlns:r="http://schemas.openxmlformats.org/officeDocument/2006/relationships" r:blip="">
                <dgm:adjLst/>
              </dgm:shape>
              <dgm:presOf/>
              <dgm:constrLst>
                <dgm:constr type="userF"/>
                <dgm:constr type="primFontSz" for="ch" forName="txLvl2" refType="userF"/>
                <dgm:constr type="w" for="ch" forName="txLvl2" refType="w"/>
                <dgm:constr type="h" for="ch" forName="txLvl2" refType="primFontSz" refFor="ch" refForName="txLvl2" fact="0.39"/>
                <dgm:constr type="w" for="ch" forName="txLvl3" refType="w"/>
                <dgm:constr type="h" for="ch" forName="txLvl3" refType="primFontSz" refFor="ch" refForName="txLvl2" fact="0.39"/>
                <dgm:constr type="h" for="ch" forName="smCircle" refType="primFontSz" refFor="ch" refForName="txLvl2" fact="0.14"/>
                <dgm:constr type="h" for="ch" forName="indentDot1" refType="primFontSz" refFor="ch" refForName="txLvl2" fact="0.14"/>
                <dgm:constr type="h" for="ch" forName="indentDot2" refType="primFontSz" refFor="ch" refForName="txLvl2" fact="0.14"/>
                <dgm:constr type="h" for="ch" forName="indentDot3" refType="primFontSz" refFor="ch" refForName="txLvl2" fact="0.14"/>
                <dgm:constr type="w" for="ch" forName="indentDot1" refType="w"/>
                <dgm:constr type="w" for="ch" forName="indentDot2" refType="w"/>
                <dgm:constr type="w" for="ch" forName="indentDot3" refType="w"/>
                <dgm:constr type="userI" for="ch" forName="txLvl3" refType="primFontSz" refFor="ch" refForName="txLvl2" fact="0.14"/>
                <dgm:constr type="userI" for="ch" forName="indentDot1" refType="primFontSz" refFor="ch" refForName="txLvl2" fact="0.14"/>
                <dgm:constr type="userI" for="ch" forName="indentDot2" refType="primFontSz" refFor="ch" refForName="txLvl2" fact="0.14"/>
                <dgm:constr type="userI" for="ch" forName="indentDot3" refType="primFontSz" refFor="ch" refForName="txLvl2" fact="0.14"/>
              </dgm:constrLst>
              <dgm:ruleLst>
                <dgm:rule type="primFontSz" for="ch" forName="txLvl2" val="5" fact="NaN" max="NaN"/>
              </dgm:ruleLst>
              <dgm:forEach name="Name13" axis="ch" ptType="node">
                <dgm:layoutNode name="txLvl2" styleLbl="revTx">
                  <dgm:choose name="Name14">
                    <dgm:if name="Name15" func="var" arg="dir" op="equ" val="norm">
                      <dgm:alg type="tx">
                        <dgm:param type="parTxLTRAlign" val="l"/>
                        <dgm:param type="parTxRTLAlign" val="l"/>
                      </dgm:alg>
                    </dgm:if>
                    <dgm:else name="Name16">
                      <dgm:alg type="tx">
                        <dgm:param type="parTxLTRAlign" val="r"/>
                        <dgm:param type="parTxRTLAlign" val="r"/>
                      </dgm:alg>
                    </dgm:else>
                  </dgm:choose>
                  <dgm:shape xmlns:r="http://schemas.openxmlformats.org/officeDocument/2006/relationships" type="rect" r:blip="">
                    <dgm:adjLst/>
                  </dgm:shape>
                  <dgm:presOf axis="self" ptType="node"/>
                  <dgm:constrLst>
                    <dgm:constr type="lMarg"/>
                    <dgm:constr type="rMarg"/>
                    <dgm:constr type="tMarg" refType="primFontSz" fact="0.1"/>
                    <dgm:constr type="bMarg" refType="primFontSz" fact="0.1"/>
                  </dgm:constrLst>
                  <dgm:ruleLst>
                    <dgm:rule type="h" val="INF" fact="NaN" max="NaN"/>
                  </dgm:ruleLst>
                </dgm:layoutNode>
                <dgm:forEach name="Name17" axis="ch" ptType="node" cnt="1">
                  <dgm:layoutNode name="indentDot1">
                    <dgm:alg type="composite"/>
                    <dgm:shape xmlns:r="http://schemas.openxmlformats.org/officeDocument/2006/relationships" r:blip="">
                      <dgm:adjLst/>
                    </dgm:shape>
                    <dgm:presOf/>
                    <dgm:choose name="Name18">
                      <dgm:if name="Name19" func="var" arg="dir" op="equ" val="norm">
                        <dgm:constrLst>
                          <dgm:constr type="userI"/>
                          <dgm:constr type="w" for="ch" forName="gap1" refType="userI" fact="3"/>
                          <dgm:constr type="w" for="ch" forName="smCircle1" refType="h"/>
                          <dgm:constr type="l" for="ch" forName="smCircle1" refType="r" refFor="ch" refForName="gap1"/>
                        </dgm:constrLst>
                      </dgm:if>
                      <dgm:else name="Name20">
                        <dgm:constrLst>
                          <dgm:constr type="userI"/>
                          <dgm:constr type="w" for="ch" forName="gap1" refType="userI" fact="3"/>
                          <dgm:constr type="w" for="ch" forName="smCircle1" refType="h"/>
                          <dgm:constr type="r" for="ch" forName="smCircle1" refType="l" refFor="ch" refForName="gap1"/>
                        </dgm:constrLst>
                      </dgm:else>
                    </dgm:choose>
                    <dgm:layoutNode name="gap1">
                      <dgm:alg type="sp"/>
                      <dgm:shape xmlns:r="http://schemas.openxmlformats.org/officeDocument/2006/relationships" type="rect" r:blip="" hideGeom="1">
                        <dgm:adjLst/>
                      </dgm:shape>
                      <dgm:presOf/>
                    </dgm:layoutNode>
                    <dgm:layoutNode name="smCircle1" styleLbl="vennNode1">
                      <dgm:alg type="sp"/>
                      <dgm:shape xmlns:r="http://schemas.openxmlformats.org/officeDocument/2006/relationships" type="ellipse" r:blip="">
                        <dgm:adjLst/>
                      </dgm:shape>
                      <dgm:presOf/>
                      <dgm:constrLst>
                        <dgm:constr type="w" refType="h"/>
                      </dgm:constrLst>
                    </dgm:layoutNode>
                  </dgm:layoutNode>
                </dgm:forEach>
                <dgm:forEach name="Name21" axis="ch" ptType="node">
                  <dgm:layoutNode name="txLvl3" styleLbl="revTx">
                    <dgm:varLst>
                      <dgm:bulletEnabled val="1"/>
                    </dgm:varLst>
                    <dgm:choose name="Name22">
                      <dgm:if name="Name23" func="var" arg="dir" op="equ" val="norm">
                        <dgm:alg type="tx">
                          <dgm:param type="parTxLTRAlign" val="l"/>
                          <dgm:param type="parTxRTLAlign" val="l"/>
                          <dgm:param type="shpTxLTRAlignCh" val="l"/>
                          <dgm:param type="shpTxRTLAlignCh" val="l"/>
                        </dgm:alg>
                      </dgm:if>
                      <dgm:else name="Name24">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hoose name="Name25">
                      <dgm:if name="Name26" func="var" arg="dir" op="equ" val="norm">
                        <dgm:constrLst>
                          <dgm:constr type="userI"/>
                          <dgm:constr type="lMarg" refType="userI" fact="8.504"/>
                          <dgm:constr type="rMarg"/>
                          <dgm:constr type="tMarg" refType="primFontSz" fact="0.1"/>
                          <dgm:constr type="bMarg" refType="primFontSz" fact="0.1"/>
                        </dgm:constrLst>
                      </dgm:if>
                      <dgm:else name="Name27">
                        <dgm:constrLst>
                          <dgm:constr type="userI"/>
                          <dgm:constr type="lMarg"/>
                          <dgm:constr type="rMarg" refType="userI" fact="8.504"/>
                          <dgm:constr type="tMarg" refType="primFontSz" fact="0.1"/>
                          <dgm:constr type="bMarg" refType="primFontSz" fact="0.1"/>
                        </dgm:constrLst>
                      </dgm:else>
                    </dgm:choose>
                    <dgm:ruleLst>
                      <dgm:rule type="h" val="INF" fact="NaN" max="NaN"/>
                    </dgm:ruleLst>
                  </dgm:layoutNode>
                  <dgm:forEach name="Name28" axis="followSib" ptType="sibTrans" cnt="1">
                    <dgm:layoutNode name="indentDot2">
                      <dgm:alg type="composite"/>
                      <dgm:shape xmlns:r="http://schemas.openxmlformats.org/officeDocument/2006/relationships" r:blip="">
                        <dgm:adjLst/>
                      </dgm:shape>
                      <dgm:presOf/>
                      <dgm:choose name="Name29">
                        <dgm:if name="Name30" func="var" arg="dir" op="equ" val="norm">
                          <dgm:constrLst>
                            <dgm:constr type="userI"/>
                            <dgm:constr type="w" for="ch" forName="gap2" refType="userI" fact="3"/>
                            <dgm:constr type="w" for="ch" forName="smCircle2" refType="h"/>
                            <dgm:constr type="l" for="ch" forName="smCircle2" refType="r" refFor="ch" refForName="gap2"/>
                          </dgm:constrLst>
                        </dgm:if>
                        <dgm:else name="Name31">
                          <dgm:constrLst>
                            <dgm:constr type="userI"/>
                            <dgm:constr type="w" for="ch" forName="gap2" refType="userI" fact="3"/>
                            <dgm:constr type="w" for="ch" forName="smCircle2" refType="h"/>
                            <dgm:constr type="r" for="ch" forName="smCircle2" refType="l" refFor="ch" refForName="gap2"/>
                          </dgm:constrLst>
                        </dgm:else>
                      </dgm:choose>
                      <dgm:layoutNode name="gap2">
                        <dgm:alg type="sp"/>
                        <dgm:shape xmlns:r="http://schemas.openxmlformats.org/officeDocument/2006/relationships" type="rect" r:blip="" hideGeom="1">
                          <dgm:adjLst/>
                        </dgm:shape>
                        <dgm:presOf/>
                      </dgm:layoutNode>
                      <dgm:layoutNode name="smCircle2" styleLbl="vennNode1">
                        <dgm:alg type="sp"/>
                        <dgm:shape xmlns:r="http://schemas.openxmlformats.org/officeDocument/2006/relationships" type="ellipse" r:blip="">
                          <dgm:adjLst/>
                        </dgm:shape>
                        <dgm:presOf/>
                        <dgm:constrLst>
                          <dgm:constr type="w" refType="h"/>
                        </dgm:constrLst>
                      </dgm:layoutNode>
                    </dgm:layoutNode>
                  </dgm:forEach>
                </dgm:forEach>
                <dgm:choose name="Name32">
                  <dgm:if name="Name33" axis="ch" ptType="node" func="cnt" op="gte" val="1">
                    <dgm:forEach name="Name34" axis="followSib" ptType="sibTrans" cnt="1">
                      <dgm:layoutNode name="indentDot3">
                        <dgm:alg type="composite"/>
                        <dgm:shape xmlns:r="http://schemas.openxmlformats.org/officeDocument/2006/relationships" r:blip="">
                          <dgm:adjLst/>
                        </dgm:shape>
                        <dgm:presOf/>
                        <dgm:choose name="Name35">
                          <dgm:if name="Name36" func="var" arg="dir" op="equ" val="norm">
                            <dgm:constrLst>
                              <dgm:constr type="userI"/>
                              <dgm:constr type="w" for="ch" forName="gap3" refType="userI" fact="3"/>
                              <dgm:constr type="w" for="ch" forName="smCircle3" refType="h"/>
                              <dgm:constr type="l" for="ch" forName="smCircle3" refType="r" refFor="ch" refForName="gap3"/>
                            </dgm:constrLst>
                          </dgm:if>
                          <dgm:else name="Name37">
                            <dgm:constrLst>
                              <dgm:constr type="userI"/>
                              <dgm:constr type="w" for="ch" forName="gap3" refType="userI" fact="3"/>
                              <dgm:constr type="w" for="ch" forName="smCircle3" refType="h"/>
                              <dgm:constr type="r" for="ch" forName="smCircle3" refType="l" refFor="ch" refForName="gap3"/>
                            </dgm:constrLst>
                          </dgm:else>
                        </dgm:choose>
                        <dgm:layoutNode name="gap3">
                          <dgm:alg type="sp"/>
                          <dgm:shape xmlns:r="http://schemas.openxmlformats.org/officeDocument/2006/relationships" type="rect" r:blip="" hideGeom="1">
                            <dgm:adjLst/>
                          </dgm:shape>
                          <dgm:presOf/>
                        </dgm:layoutNode>
                        <dgm:layoutNode name="smCircle3" styleLbl="vennNode1">
                          <dgm:alg type="sp"/>
                          <dgm:shape xmlns:r="http://schemas.openxmlformats.org/officeDocument/2006/relationships" type="ellipse" r:blip="">
                            <dgm:adjLst/>
                          </dgm:shape>
                          <dgm:presOf/>
                          <dgm:constrLst>
                            <dgm:constr type="w" refType="h"/>
                          </dgm:constrLst>
                        </dgm:layoutNode>
                      </dgm:layoutNode>
                    </dgm:forEach>
                  </dgm:if>
                  <dgm:else name="Name38">
                    <dgm:forEach name="Name39" axis="followSib" ptType="sibTrans" cnt="1">
                      <dgm:layoutNode name="smCircle" styleLbl="vennNode1">
                        <dgm:alg type="sp"/>
                        <dgm:shape xmlns:r="http://schemas.openxmlformats.org/officeDocument/2006/relationships" type="ellipse" r:blip="">
                          <dgm:adjLst/>
                        </dgm:shape>
                        <dgm:presOf/>
                        <dgm:constrLst>
                          <dgm:constr type="w" refType="h"/>
                        </dgm:constrLst>
                      </dgm:layoutNode>
                    </dgm:forEach>
                  </dgm:else>
                </dgm:choose>
              </dgm:forEach>
            </dgm:layoutNode>
          </dgm:layoutNode>
          <dgm:choose name="Name40">
            <dgm:if name="Name41" axis="followSib ch" ptType="node node" cnt="1 0" func="cnt" op="gte" val="1">
              <dgm:layoutNode name="overlap">
                <dgm:alg type="sp"/>
                <dgm:shape xmlns:r="http://schemas.openxmlformats.org/officeDocument/2006/relationships" r:blip="">
                  <dgm:adjLst/>
                </dgm:shape>
                <dgm:presOf/>
              </dgm:layoutNode>
            </dgm:if>
            <dgm:else name="Name42"/>
          </dgm:choose>
        </dgm:if>
        <dgm:else name="Name43">
          <dgm:layoutNode name="noChildren">
            <dgm:alg type="composite"/>
            <dgm:choose name="Name44">
              <dgm:if name="Name45" func="var" arg="dir" op="equ" val="norm">
                <dgm:constrLst>
                  <dgm:constr type="l" for="ch" forName="gap"/>
                  <dgm:constr type="w" for="ch" forName="gap" refType="w" fact="0.043"/>
                  <dgm:constr type="h" for="ch" forName="gap" refType="h"/>
                  <dgm:constr type="t" for="ch" forName="gap"/>
                  <dgm:constr type="l" for="ch" forName="medCircle2" refType="r" refFor="ch" refForName="gap"/>
                  <dgm:constr type="w" for="ch" forName="medCircle2" refType="h" refFor="ch" refForName="medCircle2"/>
                  <dgm:constr type="t" for="ch" forName="medCircle2"/>
                  <dgm:constr type="h" for="ch" forName="medCircle2" refType="h"/>
                  <dgm:constr type="l" for="ch" forName="txLvlOnly1" refType="ctrX" refFor="ch" refForName="medCircle2"/>
                  <dgm:constr type="r" for="ch" forName="txLvlOnly1" refType="w"/>
                  <dgm:constr type="h" for="ch" forName="txLvlOnly1" refType="h"/>
                  <dgm:constr type="t" for="ch" forName="txLvlOnly1"/>
                </dgm:constrLst>
              </dgm:if>
              <dgm:else name="Name46">
                <dgm:constrLst>
                  <dgm:constr type="r" for="ch" forName="gap" refType="w"/>
                  <dgm:constr type="w" for="ch" forName="gap" refType="w" fact="0.043"/>
                  <dgm:constr type="h" for="ch" forName="gap" refType="h"/>
                  <dgm:constr type="t" for="ch" forName="gap"/>
                  <dgm:constr type="r" for="ch" forName="medCircle2" refType="l" refFor="ch" refForName="gap"/>
                  <dgm:constr type="w" for="ch" forName="medCircle2" refType="h" refFor="ch" refForName="medCircle2"/>
                  <dgm:constr type="t" for="ch" forName="medCircle2"/>
                  <dgm:constr type="h" for="ch" forName="medCircle2" refType="h"/>
                  <dgm:constr type="l" for="ch" forName="txLvlOnly1"/>
                  <dgm:constr type="r" for="ch" forName="txLvlOnly1" refType="ctrX" refFor="ch" refForName="medCircle2"/>
                  <dgm:constr type="h" for="ch" forName="txLvlOnly1" refType="h"/>
                  <dgm:constr type="t" for="ch" forName="txLvlOnly1"/>
                </dgm:constrLst>
              </dgm:else>
            </dgm:choose>
            <dgm:layoutNode name="gap">
              <dgm:alg type="sp"/>
              <dgm:shape xmlns:r="http://schemas.openxmlformats.org/officeDocument/2006/relationships" r:blip="">
                <dgm:adjLst/>
              </dgm:shape>
              <dgm:presOf/>
            </dgm:layoutNode>
            <dgm:layoutNode name="medCircle2" styleLbl="vennNode1">
              <dgm:alg type="sp"/>
              <dgm:shape xmlns:r="http://schemas.openxmlformats.org/officeDocument/2006/relationships" type="ellipse" r:blip="">
                <dgm:adjLst/>
              </dgm:shape>
              <dgm:presOf/>
              <dgm:constrLst>
                <dgm:constr type="w" refType="h"/>
              </dgm:constrLst>
            </dgm:layoutNode>
            <dgm:layoutNode name="txLvlOnly1" styleLbl="revTx">
              <dgm:choose name="Name47">
                <dgm:if name="Name48" func="var" arg="dir" op="equ" val="norm">
                  <dgm:alg type="tx">
                    <dgm:param type="parTxLTRAlign" val="l"/>
                    <dgm:param type="parTxRTLAlign" val="l"/>
                  </dgm:alg>
                </dgm:if>
                <dgm:else name="Name49">
                  <dgm:alg type="tx">
                    <dgm:param type="parTxLTRAlign" val="r"/>
                    <dgm:param type="parTxRTLAlign" val="r"/>
                  </dgm:alg>
                </dgm:else>
              </dgm:choose>
              <dgm:shape xmlns:r="http://schemas.openxmlformats.org/officeDocument/2006/relationships" type="rect" r:blip="">
                <dgm:adjLst/>
              </dgm:shape>
              <dgm:presOf axis="self" ptType="node"/>
              <dgm:constrLst>
                <dgm:constr type="lMarg"/>
                <dgm:constr type="rMarg"/>
                <dgm:constr type="tMarg" refType="primFontSz" fact="0.1"/>
                <dgm:constr type="bMarg" refType="primFontSz" fact="0.1"/>
              </dgm:constrLst>
              <dgm:ruleLst>
                <dgm:rule type="primFontSz" val="5" fact="NaN" max="NaN"/>
              </dgm:ruleLst>
            </dgm:layoutNode>
          </dgm:layoutNod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bProcess2">
  <dgm:title val=""/>
  <dgm:desc val=""/>
  <dgm:catLst>
    <dgm:cat type="process" pri="24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dgm:varLst>
    <dgm:choose name="Name0">
      <dgm:if name="Name1" func="var" arg="dir" op="equ" val="norm">
        <dgm:alg type="snake">
          <dgm:param type="grDir" val="tL"/>
          <dgm:param type="flowDir" val="col"/>
          <dgm:param type="contDir" val="revDir"/>
        </dgm:alg>
      </dgm:if>
      <dgm:else name="Name2">
        <dgm:alg type="snake">
          <dgm:param type="grDir" val="tR"/>
          <dgm:param type="flowDir" val="col"/>
          <dgm:param type="contDir" val="revDir"/>
        </dgm:alg>
      </dgm:else>
    </dgm:choose>
    <dgm:shape xmlns:r="http://schemas.openxmlformats.org/officeDocument/2006/relationships" r:blip="">
      <dgm:adjLst/>
    </dgm:shape>
    <dgm:presOf/>
    <dgm:constrLst>
      <dgm:constr type="w" for="ch" forName="firstNode" refType="w"/>
      <dgm:constr type="w" for="ch" forName="lastNode" refType="w" refFor="ch" refForName="firstNode" op="equ"/>
      <dgm:constr type="w" for="ch" forName="middleNode" refType="w" refFor="ch" refForName="firstNode" op="equ"/>
      <dgm:constr type="h" for="ch" ptType="sibTrans" refType="w" refFor="ch" refForName="middleNode" op="equ" fact="0.35"/>
      <dgm:constr type="sp" refType="w" refFor="ch" refForName="middleNode" fact="0.5"/>
      <dgm:constr type="connDist" for="des" ptType="sibTrans" op="equ"/>
      <dgm:constr type="primFontSz" for="ch" forName="firstNode" val="65"/>
      <dgm:constr type="primFontSz" for="ch" forName="lastNode" refType="primFontSz" refFor="ch" refForName="firstNode" op="equ"/>
      <dgm:constr type="primFontSz" for="des" forName="shape" val="65"/>
      <dgm:constr type="primFontSz" for="des" forName="shape" refType="primFontSz" refFor="ch" refForName="firstNode" op="lte"/>
      <dgm:constr type="primFontSz" for="des" forName="shape" refType="primFontSz" refFor="ch" refForName="lastNode" op="lte"/>
    </dgm:constrLst>
    <dgm:ruleLst/>
    <dgm:forEach name="Name3" axis="ch" ptType="node">
      <dgm:choose name="Name4">
        <dgm:if name="Name5" axis="self" ptType="node" func="pos" op="equ" val="1">
          <dgm:layoutNode name="first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if name="Name6" axis="self" ptType="node" func="revPos" op="equ" val="1">
          <dgm:layoutNode name="last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else name="Name7">
          <dgm:layoutNode name="middleNode">
            <dgm:alg type="composite"/>
            <dgm:shape xmlns:r="http://schemas.openxmlformats.org/officeDocument/2006/relationships" r:blip="">
              <dgm:adjLst/>
            </dgm:shape>
            <dgm:presOf/>
            <dgm:constrLst>
              <dgm:constr type="h" refType="w"/>
              <dgm:constr type="w" for="ch" forName="padding" refType="w"/>
              <dgm:constr type="h" for="ch" forName="padding" refType="h"/>
              <dgm:constr type="w" for="ch" forName="shape" refType="w" fact="0.667"/>
              <dgm:constr type="h" for="ch" forName="shape" refType="h" fact="0.667"/>
              <dgm:constr type="ctrX" for="ch" forName="shape" refType="w" fact="0.5"/>
              <dgm:constr type="ctrY" for="ch" forName="shape" refType="h" fact="0.5"/>
            </dgm:constrLst>
            <dgm:ruleLst/>
            <dgm:layoutNode name="padding">
              <dgm:alg type="sp"/>
              <dgm:shape xmlns:r="http://schemas.openxmlformats.org/officeDocument/2006/relationships" type="ellipse" r:blip="" hideGeom="1">
                <dgm:adjLst/>
              </dgm:shape>
              <dgm:presOf/>
              <dgm:constrLst/>
              <dgm:ruleLst/>
            </dgm:layoutNode>
            <dgm:layoutNode name="shap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else>
      </dgm:choose>
      <dgm:forEach name="Name8" axis="followSib" ptType="sibTrans" cnt="1">
        <dgm:layoutNode name="sibTrans">
          <dgm:choose name="Name9">
            <dgm:if name="Name10" func="var" arg="dir" op="equ" val="norm">
              <dgm:choose name="Name11">
                <dgm:if name="Name12" axis="self" ptType="sibTrans" func="pos" op="equ" val="1">
                  <dgm:alg type="conn">
                    <dgm:param type="begPts" val="auto"/>
                    <dgm:param type="endPts" val="auto"/>
                    <dgm:param type="srcNode" val="firstNode"/>
                    <dgm:param type="dstNode" val="shape"/>
                  </dgm:alg>
                </dgm:if>
                <dgm:if name="Name13" axis="self" ptType="sibTrans" func="revPos" op="equ" val="1">
                  <dgm:alg type="conn">
                    <dgm:param type="begPts" val="auto"/>
                    <dgm:param type="endPts" val="auto"/>
                    <dgm:param type="srcNode" val="shape"/>
                    <dgm:param type="dstNode" val="lastNode"/>
                  </dgm:alg>
                </dgm:if>
                <dgm:else name="Name14">
                  <dgm:alg type="conn">
                    <dgm:param type="begPts" val="auto"/>
                    <dgm:param type="endPts" val="auto"/>
                    <dgm:param type="srcNode" val="shape"/>
                    <dgm:param type="dstNode" val="shape"/>
                  </dgm:alg>
                </dgm:else>
              </dgm:choose>
            </dgm:if>
            <dgm:else name="Name15">
              <dgm:choose name="Name16">
                <dgm:if name="Name17" axis="self" ptType="sibTrans" func="pos" op="equ" val="1">
                  <dgm:alg type="conn">
                    <dgm:param type="begPts" val="auto"/>
                    <dgm:param type="endPts" val="auto"/>
                    <dgm:param type="srcNode" val="firstNode"/>
                    <dgm:param type="dstNode" val="shape"/>
                  </dgm:alg>
                </dgm:if>
                <dgm:if name="Name18" axis="self" ptType="sibTrans" func="revPos" op="equ" val="1">
                  <dgm:alg type="conn">
                    <dgm:param type="begPts" val="auto"/>
                    <dgm:param type="endPts" val="auto"/>
                    <dgm:param type="srcNode" val="shape"/>
                    <dgm:param type="dstNode" val="lastNode"/>
                  </dgm:alg>
                </dgm:if>
                <dgm:else name="Name19">
                  <dgm:alg type="conn">
                    <dgm:param type="begPts" val="auto"/>
                    <dgm:param type="endPts" val="auto"/>
                    <dgm:param type="srcNode" val="shape"/>
                    <dgm:param type="dstNode" val="shape"/>
                  </dgm:alg>
                </dgm:else>
              </dgm:choose>
            </dgm:else>
          </dgm:choose>
          <dgm:shape xmlns:r="http://schemas.openxmlformats.org/officeDocument/2006/relationships" rot="90" type="triangle" r:blip="">
            <dgm:adjLst/>
          </dgm:shape>
          <dgm:presOf axis="self"/>
          <dgm:constrLst>
            <dgm:constr type="w" refType="h"/>
            <dgm:constr type="connDist"/>
            <dgm:constr type="begPad" refType="connDist" fact="0.25"/>
            <dgm:constr type="endPad" refType="connDist" fact="0.22"/>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14393" cy="465773"/>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938871" y="0"/>
            <a:ext cx="3014393" cy="465773"/>
          </a:xfrm>
          <a:prstGeom prst="rect">
            <a:avLst/>
          </a:prstGeom>
        </p:spPr>
        <p:txBody>
          <a:bodyPr vert="horz" lIns="91440" tIns="45720" rIns="91440" bIns="45720" rtlCol="0"/>
          <a:lstStyle>
            <a:lvl1pPr algn="r">
              <a:defRPr sz="1200"/>
            </a:lvl1pPr>
          </a:lstStyle>
          <a:p>
            <a:fld id="{B414B9AD-7A28-470F-824E-DDE2F963AF88}" type="datetimeFigureOut">
              <a:rPr lang="en-US" smtClean="0"/>
              <a:t>10/20/2016</a:t>
            </a:fld>
            <a:endParaRPr lang="en-US" dirty="0"/>
          </a:p>
        </p:txBody>
      </p:sp>
      <p:sp>
        <p:nvSpPr>
          <p:cNvPr id="4" name="Footer Placeholder 3"/>
          <p:cNvSpPr>
            <a:spLocks noGrp="1"/>
          </p:cNvSpPr>
          <p:nvPr>
            <p:ph type="ftr" sz="quarter" idx="2"/>
          </p:nvPr>
        </p:nvSpPr>
        <p:spPr>
          <a:xfrm>
            <a:off x="1" y="8841738"/>
            <a:ext cx="3014393" cy="465773"/>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38871" y="8841738"/>
            <a:ext cx="3014393" cy="465773"/>
          </a:xfrm>
          <a:prstGeom prst="rect">
            <a:avLst/>
          </a:prstGeom>
        </p:spPr>
        <p:txBody>
          <a:bodyPr vert="horz" lIns="91440" tIns="45720" rIns="91440" bIns="45720" rtlCol="0" anchor="b"/>
          <a:lstStyle>
            <a:lvl1pPr algn="r">
              <a:defRPr sz="1200"/>
            </a:lvl1pPr>
          </a:lstStyle>
          <a:p>
            <a:fld id="{D37F2084-09A9-4C66-A771-F4754A27E33A}" type="slidenum">
              <a:rPr lang="en-US" smtClean="0"/>
              <a:t>‹#›</a:t>
            </a:fld>
            <a:endParaRPr lang="en-US" dirty="0"/>
          </a:p>
        </p:txBody>
      </p:sp>
    </p:spTree>
    <p:extLst>
      <p:ext uri="{BB962C8B-B14F-4D97-AF65-F5344CB8AC3E}">
        <p14:creationId xmlns:p14="http://schemas.microsoft.com/office/powerpoint/2010/main" val="398778564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3763" cy="465455"/>
          </a:xfrm>
          <a:prstGeom prst="rect">
            <a:avLst/>
          </a:prstGeom>
        </p:spPr>
        <p:txBody>
          <a:bodyPr vert="horz" lIns="93176" tIns="46588" rIns="93176" bIns="46588" rtlCol="0"/>
          <a:lstStyle>
            <a:lvl1pPr algn="l">
              <a:defRPr sz="1200"/>
            </a:lvl1pPr>
          </a:lstStyle>
          <a:p>
            <a:endParaRPr lang="en-US" dirty="0"/>
          </a:p>
        </p:txBody>
      </p:sp>
      <p:sp>
        <p:nvSpPr>
          <p:cNvPr id="3" name="Date Placeholder 2"/>
          <p:cNvSpPr>
            <a:spLocks noGrp="1"/>
          </p:cNvSpPr>
          <p:nvPr>
            <p:ph type="dt" idx="1"/>
          </p:nvPr>
        </p:nvSpPr>
        <p:spPr>
          <a:xfrm>
            <a:off x="3939467" y="0"/>
            <a:ext cx="3013763" cy="465455"/>
          </a:xfrm>
          <a:prstGeom prst="rect">
            <a:avLst/>
          </a:prstGeom>
        </p:spPr>
        <p:txBody>
          <a:bodyPr vert="horz" lIns="93176" tIns="46588" rIns="93176" bIns="46588" rtlCol="0"/>
          <a:lstStyle>
            <a:lvl1pPr algn="r">
              <a:defRPr sz="1200"/>
            </a:lvl1pPr>
          </a:lstStyle>
          <a:p>
            <a:fld id="{3E67E6A9-B8F4-46C1-841E-337B1784E1F8}" type="datetimeFigureOut">
              <a:rPr lang="en-US" smtClean="0"/>
              <a:t>10/20/2016</a:t>
            </a:fld>
            <a:endParaRPr lang="en-US" dirty="0"/>
          </a:p>
        </p:txBody>
      </p:sp>
      <p:sp>
        <p:nvSpPr>
          <p:cNvPr id="4" name="Slide Image Placeholder 3"/>
          <p:cNvSpPr>
            <a:spLocks noGrp="1" noRot="1" noChangeAspect="1"/>
          </p:cNvSpPr>
          <p:nvPr>
            <p:ph type="sldImg" idx="2"/>
          </p:nvPr>
        </p:nvSpPr>
        <p:spPr>
          <a:xfrm>
            <a:off x="1150938" y="698500"/>
            <a:ext cx="4652962" cy="3490913"/>
          </a:xfrm>
          <a:prstGeom prst="rect">
            <a:avLst/>
          </a:prstGeom>
          <a:noFill/>
          <a:ln w="12700">
            <a:solidFill>
              <a:prstClr val="black"/>
            </a:solidFill>
          </a:ln>
        </p:spPr>
        <p:txBody>
          <a:bodyPr vert="horz" lIns="93176" tIns="46588" rIns="93176" bIns="46588" rtlCol="0" anchor="ctr"/>
          <a:lstStyle/>
          <a:p>
            <a:endParaRPr lang="en-US" dirty="0"/>
          </a:p>
        </p:txBody>
      </p:sp>
      <p:sp>
        <p:nvSpPr>
          <p:cNvPr id="5" name="Notes Placeholder 4"/>
          <p:cNvSpPr>
            <a:spLocks noGrp="1"/>
          </p:cNvSpPr>
          <p:nvPr>
            <p:ph type="body" sz="quarter" idx="3"/>
          </p:nvPr>
        </p:nvSpPr>
        <p:spPr>
          <a:xfrm>
            <a:off x="695485" y="4421824"/>
            <a:ext cx="5563870" cy="4189095"/>
          </a:xfrm>
          <a:prstGeom prst="rect">
            <a:avLst/>
          </a:prstGeom>
        </p:spPr>
        <p:txBody>
          <a:bodyPr vert="horz" lIns="93176" tIns="46588" rIns="93176" bIns="46588"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42029"/>
            <a:ext cx="3013763" cy="465455"/>
          </a:xfrm>
          <a:prstGeom prst="rect">
            <a:avLst/>
          </a:prstGeom>
        </p:spPr>
        <p:txBody>
          <a:bodyPr vert="horz" lIns="93176" tIns="46588" rIns="93176" bIns="46588"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39467" y="8842029"/>
            <a:ext cx="3013763" cy="465455"/>
          </a:xfrm>
          <a:prstGeom prst="rect">
            <a:avLst/>
          </a:prstGeom>
        </p:spPr>
        <p:txBody>
          <a:bodyPr vert="horz" lIns="93176" tIns="46588" rIns="93176" bIns="46588" rtlCol="0" anchor="b"/>
          <a:lstStyle>
            <a:lvl1pPr algn="r">
              <a:defRPr sz="1200"/>
            </a:lvl1pPr>
          </a:lstStyle>
          <a:p>
            <a:fld id="{DA18B242-0318-4F9A-9D53-471D8EE272C2}" type="slidenum">
              <a:rPr lang="en-US" smtClean="0"/>
              <a:t>‹#›</a:t>
            </a:fld>
            <a:endParaRPr lang="en-US" dirty="0"/>
          </a:p>
        </p:txBody>
      </p:sp>
    </p:spTree>
    <p:extLst>
      <p:ext uri="{BB962C8B-B14F-4D97-AF65-F5344CB8AC3E}">
        <p14:creationId xmlns:p14="http://schemas.microsoft.com/office/powerpoint/2010/main" val="39877340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A18B242-0318-4F9A-9D53-471D8EE272C2}" type="slidenum">
              <a:rPr lang="en-US" smtClean="0"/>
              <a:t>1</a:t>
            </a:fld>
            <a:endParaRPr lang="en-US" dirty="0"/>
          </a:p>
        </p:txBody>
      </p:sp>
    </p:spTree>
    <p:extLst>
      <p:ext uri="{BB962C8B-B14F-4D97-AF65-F5344CB8AC3E}">
        <p14:creationId xmlns:p14="http://schemas.microsoft.com/office/powerpoint/2010/main" val="26535762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024EAF9-BF7E-455C-B1E8-BF73353B02A6}" type="slidenum">
              <a:rPr lang="en-US" smtClean="0"/>
              <a:pPr/>
              <a:t>3</a:t>
            </a:fld>
            <a:endParaRPr lang="en-US"/>
          </a:p>
        </p:txBody>
      </p:sp>
    </p:spTree>
    <p:extLst>
      <p:ext uri="{BB962C8B-B14F-4D97-AF65-F5344CB8AC3E}">
        <p14:creationId xmlns:p14="http://schemas.microsoft.com/office/powerpoint/2010/main" val="24515752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A18B242-0318-4F9A-9D53-471D8EE272C2}" type="slidenum">
              <a:rPr lang="en-US" smtClean="0"/>
              <a:t>7</a:t>
            </a:fld>
            <a:endParaRPr lang="en-US" dirty="0"/>
          </a:p>
        </p:txBody>
      </p:sp>
    </p:spTree>
    <p:extLst>
      <p:ext uri="{BB962C8B-B14F-4D97-AF65-F5344CB8AC3E}">
        <p14:creationId xmlns:p14="http://schemas.microsoft.com/office/powerpoint/2010/main" val="21975307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A18B242-0318-4F9A-9D53-471D8EE272C2}" type="slidenum">
              <a:rPr lang="en-US" smtClean="0"/>
              <a:t>8</a:t>
            </a:fld>
            <a:endParaRPr lang="en-US" dirty="0"/>
          </a:p>
        </p:txBody>
      </p:sp>
    </p:spTree>
    <p:extLst>
      <p:ext uri="{BB962C8B-B14F-4D97-AF65-F5344CB8AC3E}">
        <p14:creationId xmlns:p14="http://schemas.microsoft.com/office/powerpoint/2010/main" val="8567661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A18B242-0318-4F9A-9D53-471D8EE272C2}" type="slidenum">
              <a:rPr lang="en-US" smtClean="0"/>
              <a:t>9</a:t>
            </a:fld>
            <a:endParaRPr lang="en-US" dirty="0"/>
          </a:p>
        </p:txBody>
      </p:sp>
    </p:spTree>
    <p:extLst>
      <p:ext uri="{BB962C8B-B14F-4D97-AF65-F5344CB8AC3E}">
        <p14:creationId xmlns:p14="http://schemas.microsoft.com/office/powerpoint/2010/main" val="24562814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A18B242-0318-4F9A-9D53-471D8EE272C2}" type="slidenum">
              <a:rPr lang="en-US" smtClean="0"/>
              <a:t>16</a:t>
            </a:fld>
            <a:endParaRPr lang="en-US" dirty="0"/>
          </a:p>
        </p:txBody>
      </p:sp>
    </p:spTree>
    <p:extLst>
      <p:ext uri="{BB962C8B-B14F-4D97-AF65-F5344CB8AC3E}">
        <p14:creationId xmlns:p14="http://schemas.microsoft.com/office/powerpoint/2010/main" val="121010818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rgbClr val="FFFFFF"/>
        </a:solidFill>
        <a:effectLst/>
      </p:bgPr>
    </p:bg>
    <p:spTree>
      <p:nvGrpSpPr>
        <p:cNvPr id="1" name=""/>
        <p:cNvGrpSpPr/>
        <p:nvPr/>
      </p:nvGrpSpPr>
      <p:grpSpPr>
        <a:xfrm>
          <a:off x="0" y="0"/>
          <a:ext cx="0" cy="0"/>
          <a:chOff x="0" y="0"/>
          <a:chExt cx="0" cy="0"/>
        </a:xfrm>
      </p:grpSpPr>
      <p:pic>
        <p:nvPicPr>
          <p:cNvPr id="4" name="Picture 7" descr="Logo_k_l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849658" y="4792282"/>
            <a:ext cx="1444683" cy="1176814"/>
          </a:xfrm>
          <a:prstGeom prst="rect">
            <a:avLst/>
          </a:prstGeom>
          <a:noFill/>
          <a:ln w="25400">
            <a:solidFill>
              <a:srgbClr val="D5001E"/>
            </a:solidFill>
            <a:miter lim="800000"/>
            <a:headEnd/>
            <a:tailEnd/>
          </a:ln>
          <a:extLst>
            <a:ext uri="{909E8E84-426E-40DD-AFC4-6F175D3DCCD1}">
              <a14:hiddenFill xmlns:a14="http://schemas.microsoft.com/office/drawing/2010/main">
                <a:solidFill>
                  <a:srgbClr val="FFFFFF"/>
                </a:solidFill>
              </a14:hiddenFill>
            </a:ext>
          </a:extLst>
        </p:spPr>
      </p:pic>
      <p:sp>
        <p:nvSpPr>
          <p:cNvPr id="5" name="Text Box 16"/>
          <p:cNvSpPr txBox="1">
            <a:spLocks noChangeArrowheads="1"/>
          </p:cNvSpPr>
          <p:nvPr userDrawn="1"/>
        </p:nvSpPr>
        <p:spPr bwMode="auto">
          <a:xfrm>
            <a:off x="0" y="6005630"/>
            <a:ext cx="91440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b="1" i="1">
                <a:solidFill>
                  <a:schemeClr val="tx1"/>
                </a:solidFill>
                <a:latin typeface="Arial" charset="0"/>
              </a:defRPr>
            </a:lvl1pPr>
            <a:lvl2pPr marL="742950" indent="-285750" eaLnBrk="0" hangingPunct="0">
              <a:defRPr b="1" i="1">
                <a:solidFill>
                  <a:schemeClr val="tx1"/>
                </a:solidFill>
                <a:latin typeface="Arial" charset="0"/>
              </a:defRPr>
            </a:lvl2pPr>
            <a:lvl3pPr marL="1143000" indent="-228600" eaLnBrk="0" hangingPunct="0">
              <a:defRPr b="1" i="1">
                <a:solidFill>
                  <a:schemeClr val="tx1"/>
                </a:solidFill>
                <a:latin typeface="Arial" charset="0"/>
              </a:defRPr>
            </a:lvl3pPr>
            <a:lvl4pPr marL="1600200" indent="-228600" eaLnBrk="0" hangingPunct="0">
              <a:defRPr b="1" i="1">
                <a:solidFill>
                  <a:schemeClr val="tx1"/>
                </a:solidFill>
                <a:latin typeface="Arial" charset="0"/>
              </a:defRPr>
            </a:lvl4pPr>
            <a:lvl5pPr marL="2057400" indent="-228600" eaLnBrk="0" hangingPunct="0">
              <a:defRPr b="1" i="1">
                <a:solidFill>
                  <a:schemeClr val="tx1"/>
                </a:solidFill>
                <a:latin typeface="Arial" charset="0"/>
              </a:defRPr>
            </a:lvl5pPr>
            <a:lvl6pPr marL="2514600" indent="-228600" eaLnBrk="0" fontAlgn="base" hangingPunct="0">
              <a:spcBef>
                <a:spcPct val="0"/>
              </a:spcBef>
              <a:spcAft>
                <a:spcPct val="0"/>
              </a:spcAft>
              <a:defRPr b="1" i="1">
                <a:solidFill>
                  <a:schemeClr val="tx1"/>
                </a:solidFill>
                <a:latin typeface="Arial" charset="0"/>
              </a:defRPr>
            </a:lvl6pPr>
            <a:lvl7pPr marL="2971800" indent="-228600" eaLnBrk="0" fontAlgn="base" hangingPunct="0">
              <a:spcBef>
                <a:spcPct val="0"/>
              </a:spcBef>
              <a:spcAft>
                <a:spcPct val="0"/>
              </a:spcAft>
              <a:defRPr b="1" i="1">
                <a:solidFill>
                  <a:schemeClr val="tx1"/>
                </a:solidFill>
                <a:latin typeface="Arial" charset="0"/>
              </a:defRPr>
            </a:lvl7pPr>
            <a:lvl8pPr marL="3429000" indent="-228600" eaLnBrk="0" fontAlgn="base" hangingPunct="0">
              <a:spcBef>
                <a:spcPct val="0"/>
              </a:spcBef>
              <a:spcAft>
                <a:spcPct val="0"/>
              </a:spcAft>
              <a:defRPr b="1" i="1">
                <a:solidFill>
                  <a:schemeClr val="tx1"/>
                </a:solidFill>
                <a:latin typeface="Arial" charset="0"/>
              </a:defRPr>
            </a:lvl8pPr>
            <a:lvl9pPr marL="3886200" indent="-228600" eaLnBrk="0" fontAlgn="base" hangingPunct="0">
              <a:spcBef>
                <a:spcPct val="0"/>
              </a:spcBef>
              <a:spcAft>
                <a:spcPct val="0"/>
              </a:spcAft>
              <a:defRPr b="1" i="1">
                <a:solidFill>
                  <a:schemeClr val="tx1"/>
                </a:solidFill>
                <a:latin typeface="Arial" charset="0"/>
              </a:defRPr>
            </a:lvl9pPr>
          </a:lstStyle>
          <a:p>
            <a:pPr algn="ctr" eaLnBrk="1" fontAlgn="base" hangingPunct="1">
              <a:spcBef>
                <a:spcPct val="50000"/>
              </a:spcBef>
              <a:spcAft>
                <a:spcPct val="0"/>
              </a:spcAft>
              <a:defRPr/>
            </a:pPr>
            <a:r>
              <a:rPr lang="en-US" sz="1400" i="0" dirty="0" smtClean="0">
                <a:solidFill>
                  <a:srgbClr val="000000"/>
                </a:solidFill>
                <a:latin typeface="Garamond" pitchFamily="18" charset="0"/>
              </a:rPr>
              <a:t>WE’VE GOT A TALENT FOR BUSINESS.</a:t>
            </a:r>
            <a:r>
              <a:rPr lang="en-US" sz="1400" i="0" baseline="40000" dirty="0" smtClean="0">
                <a:solidFill>
                  <a:srgbClr val="000000"/>
                </a:solidFill>
                <a:latin typeface="Garamond" pitchFamily="18" charset="0"/>
              </a:rPr>
              <a:t>.</a:t>
            </a:r>
            <a:r>
              <a:rPr lang="en-US" sz="1400" i="0" baseline="40000" dirty="0" smtClean="0">
                <a:solidFill>
                  <a:srgbClr val="000000"/>
                </a:solidFill>
                <a:latin typeface="Gill Sans MT"/>
              </a:rPr>
              <a:t>®</a:t>
            </a:r>
            <a:endParaRPr lang="en-US" sz="1400" i="0" baseline="40000" dirty="0" smtClean="0">
              <a:solidFill>
                <a:srgbClr val="000000"/>
              </a:solidFill>
              <a:latin typeface="Garamond" pitchFamily="18" charset="0"/>
            </a:endParaRPr>
          </a:p>
        </p:txBody>
      </p:sp>
      <p:sp>
        <p:nvSpPr>
          <p:cNvPr id="342033" name="Rectangle 17"/>
          <p:cNvSpPr>
            <a:spLocks noGrp="1" noChangeArrowheads="1"/>
          </p:cNvSpPr>
          <p:nvPr>
            <p:ph type="ctrTitle" sz="quarter"/>
          </p:nvPr>
        </p:nvSpPr>
        <p:spPr>
          <a:xfrm>
            <a:off x="0" y="228601"/>
            <a:ext cx="9144000" cy="1447800"/>
          </a:xfrm>
        </p:spPr>
        <p:txBody>
          <a:bodyPr/>
          <a:lstStyle>
            <a:lvl1pPr algn="ctr">
              <a:defRPr/>
            </a:lvl1pPr>
          </a:lstStyle>
          <a:p>
            <a:r>
              <a:rPr lang="en-US" dirty="0"/>
              <a:t>Click to edit Master title style</a:t>
            </a:r>
          </a:p>
        </p:txBody>
      </p:sp>
      <p:sp>
        <p:nvSpPr>
          <p:cNvPr id="342034" name="Rectangle 18"/>
          <p:cNvSpPr>
            <a:spLocks noGrp="1" noChangeArrowheads="1"/>
          </p:cNvSpPr>
          <p:nvPr>
            <p:ph type="subTitle" sz="quarter" idx="1"/>
          </p:nvPr>
        </p:nvSpPr>
        <p:spPr>
          <a:xfrm>
            <a:off x="0" y="1828800"/>
            <a:ext cx="9144000" cy="1444625"/>
          </a:xfrm>
        </p:spPr>
        <p:txBody>
          <a:bodyPr/>
          <a:lstStyle>
            <a:lvl1pPr marL="0" indent="0" algn="ctr">
              <a:buFontTx/>
              <a:buNone/>
              <a:defRPr/>
            </a:lvl1pPr>
          </a:lstStyle>
          <a:p>
            <a:r>
              <a:rPr lang="en-US"/>
              <a:t>Click to edit Master subtitle style</a:t>
            </a:r>
          </a:p>
        </p:txBody>
      </p:sp>
      <p:sp>
        <p:nvSpPr>
          <p:cNvPr id="6" name="Rectangle 19"/>
          <p:cNvSpPr>
            <a:spLocks noGrp="1" noChangeArrowheads="1"/>
          </p:cNvSpPr>
          <p:nvPr>
            <p:ph type="dt" sz="quarter" idx="10"/>
          </p:nvPr>
        </p:nvSpPr>
        <p:spPr bwMode="auto">
          <a:xfrm>
            <a:off x="3505200" y="3429000"/>
            <a:ext cx="2133600" cy="304800"/>
          </a:xfrm>
          <a:prstGeom prst="rect">
            <a:avLst/>
          </a:prstGeom>
          <a:ln>
            <a:miter lim="800000"/>
            <a:headEnd/>
            <a:tailEnd/>
          </a:ln>
        </p:spPr>
        <p:txBody>
          <a:bodyPr vert="horz" wrap="square" lIns="91440" tIns="45720" rIns="91440" bIns="45720" numCol="1" anchor="ctr" anchorCtr="0" compatLnSpc="1">
            <a:prstTxWarp prst="textNoShape">
              <a:avLst/>
            </a:prstTxWarp>
          </a:bodyPr>
          <a:lstStyle>
            <a:lvl1pPr algn="ctr">
              <a:defRPr sz="1200" b="0" i="0">
                <a:latin typeface="+mn-lt"/>
              </a:defRPr>
            </a:lvl1pPr>
          </a:lstStyle>
          <a:p>
            <a:pPr fontAlgn="base">
              <a:spcBef>
                <a:spcPct val="0"/>
              </a:spcBef>
              <a:spcAft>
                <a:spcPct val="0"/>
              </a:spcAft>
              <a:defRPr/>
            </a:pPr>
            <a:endParaRPr lang="en-US" dirty="0">
              <a:solidFill>
                <a:srgbClr val="000000"/>
              </a:solidFill>
            </a:endParaRPr>
          </a:p>
        </p:txBody>
      </p:sp>
    </p:spTree>
    <p:extLst>
      <p:ext uri="{BB962C8B-B14F-4D97-AF65-F5344CB8AC3E}">
        <p14:creationId xmlns:p14="http://schemas.microsoft.com/office/powerpoint/2010/main" val="6693782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1295400" y="1600200"/>
            <a:ext cx="7696200" cy="49530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Title 3"/>
          <p:cNvSpPr>
            <a:spLocks noGrp="1"/>
          </p:cNvSpPr>
          <p:nvPr>
            <p:ph type="title"/>
          </p:nvPr>
        </p:nvSpPr>
        <p:spPr/>
        <p:txBody>
          <a:bodyPr/>
          <a:lstStyle>
            <a:lvl1pPr algn="ctr">
              <a:defRPr sz="2800"/>
            </a:lvl1pPr>
          </a:lstStyle>
          <a:p>
            <a:r>
              <a:rPr lang="en-US" dirty="0" smtClean="0"/>
              <a:t>Click to edit Master title style</a:t>
            </a:r>
            <a:endParaRPr lang="en-US" dirty="0"/>
          </a:p>
        </p:txBody>
      </p:sp>
    </p:spTree>
    <p:extLst>
      <p:ext uri="{BB962C8B-B14F-4D97-AF65-F5344CB8AC3E}">
        <p14:creationId xmlns:p14="http://schemas.microsoft.com/office/powerpoint/2010/main" val="1745711203"/>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2920044220"/>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dirty="0" smtClean="0"/>
              <a:t>Click to edit Master title style</a:t>
            </a:r>
            <a:endParaRPr lang="en-US" dirty="0"/>
          </a:p>
        </p:txBody>
      </p:sp>
      <p:sp>
        <p:nvSpPr>
          <p:cNvPr id="3" name="Content Placeholder 2"/>
          <p:cNvSpPr>
            <a:spLocks noGrp="1"/>
          </p:cNvSpPr>
          <p:nvPr>
            <p:ph sz="half" idx="1"/>
          </p:nvPr>
        </p:nvSpPr>
        <p:spPr>
          <a:xfrm>
            <a:off x="1295400" y="1600200"/>
            <a:ext cx="37719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219700" y="1600200"/>
            <a:ext cx="37719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158733731"/>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286503486"/>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Tree>
    <p:extLst>
      <p:ext uri="{BB962C8B-B14F-4D97-AF65-F5344CB8AC3E}">
        <p14:creationId xmlns:p14="http://schemas.microsoft.com/office/powerpoint/2010/main" val="31201343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9034602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0899070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0824928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9208845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67550" y="274638"/>
            <a:ext cx="1924050" cy="635476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295400" y="274638"/>
            <a:ext cx="5619750" cy="63547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35193422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295400" y="274638"/>
            <a:ext cx="76962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295400" y="1600200"/>
            <a:ext cx="3771900" cy="5029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219700" y="1600200"/>
            <a:ext cx="3771900" cy="5029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23424156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userDrawn="1">
  <p:cSld name="1_Title Slide">
    <p:bg>
      <p:bgPr>
        <a:solidFill>
          <a:srgbClr val="FFFFFF"/>
        </a:solidFill>
        <a:effectLst/>
      </p:bgPr>
    </p:bg>
    <p:spTree>
      <p:nvGrpSpPr>
        <p:cNvPr id="1" name=""/>
        <p:cNvGrpSpPr/>
        <p:nvPr/>
      </p:nvGrpSpPr>
      <p:grpSpPr>
        <a:xfrm>
          <a:off x="0" y="0"/>
          <a:ext cx="0" cy="0"/>
          <a:chOff x="0" y="0"/>
          <a:chExt cx="0" cy="0"/>
        </a:xfrm>
      </p:grpSpPr>
      <p:sp>
        <p:nvSpPr>
          <p:cNvPr id="342033" name="Rectangle 17"/>
          <p:cNvSpPr>
            <a:spLocks noGrp="1" noChangeArrowheads="1"/>
          </p:cNvSpPr>
          <p:nvPr>
            <p:ph type="ctrTitle" sz="quarter"/>
          </p:nvPr>
        </p:nvSpPr>
        <p:spPr>
          <a:xfrm>
            <a:off x="3581400" y="1828800"/>
            <a:ext cx="5181600" cy="1470025"/>
          </a:xfrm>
        </p:spPr>
        <p:txBody>
          <a:bodyPr/>
          <a:lstStyle>
            <a:lvl1pPr algn="ctr">
              <a:defRPr cap="small" baseline="0"/>
            </a:lvl1pPr>
          </a:lstStyle>
          <a:p>
            <a:endParaRPr lang="en-US" dirty="0"/>
          </a:p>
        </p:txBody>
      </p:sp>
      <p:sp>
        <p:nvSpPr>
          <p:cNvPr id="342034" name="Rectangle 18"/>
          <p:cNvSpPr>
            <a:spLocks noGrp="1" noChangeArrowheads="1"/>
          </p:cNvSpPr>
          <p:nvPr>
            <p:ph type="subTitle" sz="quarter" idx="1"/>
          </p:nvPr>
        </p:nvSpPr>
        <p:spPr>
          <a:xfrm>
            <a:off x="4114800" y="4876800"/>
            <a:ext cx="4419600" cy="1216025"/>
          </a:xfrm>
        </p:spPr>
        <p:txBody>
          <a:bodyPr/>
          <a:lstStyle>
            <a:lvl1pPr marL="0" indent="0" algn="ctr">
              <a:buFontTx/>
              <a:buNone/>
              <a:defRPr/>
            </a:lvl1pPr>
          </a:lstStyle>
          <a:p>
            <a:r>
              <a:rPr lang="en-US" dirty="0"/>
              <a:t>Click to edit Master subtitle style</a:t>
            </a:r>
          </a:p>
        </p:txBody>
      </p:sp>
      <p:sp>
        <p:nvSpPr>
          <p:cNvPr id="6" name="Rectangle 19"/>
          <p:cNvSpPr>
            <a:spLocks noGrp="1" noChangeArrowheads="1"/>
          </p:cNvSpPr>
          <p:nvPr>
            <p:ph type="dt" sz="quarter" idx="10"/>
          </p:nvPr>
        </p:nvSpPr>
        <p:spPr bwMode="auto">
          <a:xfrm>
            <a:off x="5105400" y="3581400"/>
            <a:ext cx="2133600" cy="304800"/>
          </a:xfrm>
          <a:prstGeom prst="rect">
            <a:avLst/>
          </a:prstGeom>
          <a:ln>
            <a:miter lim="800000"/>
            <a:headEnd/>
            <a:tailEnd/>
          </a:ln>
        </p:spPr>
        <p:txBody>
          <a:bodyPr vert="horz" wrap="square" lIns="91440" tIns="45720" rIns="91440" bIns="45720" numCol="1" anchor="ctr" anchorCtr="0" compatLnSpc="1">
            <a:prstTxWarp prst="textNoShape">
              <a:avLst/>
            </a:prstTxWarp>
          </a:bodyPr>
          <a:lstStyle>
            <a:lvl1pPr algn="ctr">
              <a:defRPr sz="1200" b="0" i="0" smtClean="0">
                <a:latin typeface="+mn-lt"/>
              </a:defRPr>
            </a:lvl1pPr>
          </a:lstStyle>
          <a:p>
            <a:pPr>
              <a:defRPr/>
            </a:pPr>
            <a:endParaRPr lang="en-US" dirty="0"/>
          </a:p>
        </p:txBody>
      </p:sp>
      <p:sp>
        <p:nvSpPr>
          <p:cNvPr id="3" name="Picture Placeholder 2"/>
          <p:cNvSpPr>
            <a:spLocks noGrp="1"/>
          </p:cNvSpPr>
          <p:nvPr>
            <p:ph type="pic" sz="quarter" idx="11"/>
          </p:nvPr>
        </p:nvSpPr>
        <p:spPr>
          <a:xfrm>
            <a:off x="609600" y="2667000"/>
            <a:ext cx="2438400" cy="1295400"/>
          </a:xfrm>
        </p:spPr>
        <p:txBody>
          <a:bodyPr/>
          <a:lstStyle/>
          <a:p>
            <a:endParaRPr lang="en-US" dirty="0"/>
          </a:p>
        </p:txBody>
      </p:sp>
    </p:spTree>
    <p:extLst>
      <p:ext uri="{BB962C8B-B14F-4D97-AF65-F5344CB8AC3E}">
        <p14:creationId xmlns:p14="http://schemas.microsoft.com/office/powerpoint/2010/main" val="3842453876"/>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hyperlink" Target="http://kempanderson.com/#%21/up" TargetMode="Externa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5"/>
          <p:cNvSpPr>
            <a:spLocks noChangeArrowheads="1"/>
          </p:cNvSpPr>
          <p:nvPr userDrawn="1"/>
        </p:nvSpPr>
        <p:spPr bwMode="auto">
          <a:xfrm>
            <a:off x="0" y="0"/>
            <a:ext cx="1143000" cy="6858000"/>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fontAlgn="base">
              <a:spcBef>
                <a:spcPct val="0"/>
              </a:spcBef>
              <a:spcAft>
                <a:spcPct val="0"/>
              </a:spcAft>
            </a:pPr>
            <a:r>
              <a:rPr lang="en-US" dirty="0">
                <a:solidFill>
                  <a:srgbClr val="000000"/>
                </a:solidFill>
                <a:latin typeface="Arial" charset="0"/>
              </a:rPr>
              <a:t>          </a:t>
            </a:r>
          </a:p>
        </p:txBody>
      </p:sp>
      <p:sp>
        <p:nvSpPr>
          <p:cNvPr id="1028" name="Rectangle 39"/>
          <p:cNvSpPr>
            <a:spLocks noChangeArrowheads="1"/>
          </p:cNvSpPr>
          <p:nvPr userDrawn="1"/>
        </p:nvSpPr>
        <p:spPr bwMode="auto">
          <a:xfrm>
            <a:off x="-6824" y="5884460"/>
            <a:ext cx="1143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eaLnBrk="0" fontAlgn="base" hangingPunct="0">
              <a:spcBef>
                <a:spcPct val="0"/>
              </a:spcBef>
              <a:spcAft>
                <a:spcPct val="0"/>
              </a:spcAft>
            </a:pPr>
            <a:fld id="{CCFDE53F-ED99-4250-992E-FC55A57C4D06}" type="slidenum">
              <a:rPr lang="en-US" sz="1000">
                <a:solidFill>
                  <a:srgbClr val="FFFFFF"/>
                </a:solidFill>
              </a:rPr>
              <a:pPr algn="ctr" eaLnBrk="0" fontAlgn="base" hangingPunct="0">
                <a:spcBef>
                  <a:spcPct val="0"/>
                </a:spcBef>
                <a:spcAft>
                  <a:spcPct val="0"/>
                </a:spcAft>
              </a:pPr>
              <a:t>‹#›</a:t>
            </a:fld>
            <a:r>
              <a:rPr lang="en-US" sz="1000" dirty="0">
                <a:solidFill>
                  <a:srgbClr val="FFFFFF"/>
                </a:solidFill>
              </a:rPr>
              <a:t> </a:t>
            </a:r>
          </a:p>
        </p:txBody>
      </p:sp>
      <p:sp>
        <p:nvSpPr>
          <p:cNvPr id="1029" name="Rectangle 40"/>
          <p:cNvSpPr>
            <a:spLocks noGrp="1" noChangeArrowheads="1"/>
          </p:cNvSpPr>
          <p:nvPr>
            <p:ph type="title"/>
          </p:nvPr>
        </p:nvSpPr>
        <p:spPr bwMode="auto">
          <a:xfrm>
            <a:off x="1295400" y="274638"/>
            <a:ext cx="76962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dirty="0" smtClean="0"/>
              <a:t>Click to edit Master title style</a:t>
            </a:r>
          </a:p>
        </p:txBody>
      </p:sp>
      <p:sp>
        <p:nvSpPr>
          <p:cNvPr id="1030" name="Rectangle 41"/>
          <p:cNvSpPr>
            <a:spLocks noGrp="1" noChangeArrowheads="1"/>
          </p:cNvSpPr>
          <p:nvPr>
            <p:ph type="body" idx="1"/>
          </p:nvPr>
        </p:nvSpPr>
        <p:spPr bwMode="auto">
          <a:xfrm>
            <a:off x="1295400" y="1600200"/>
            <a:ext cx="76962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4"/>
            <a:endParaRPr lang="en-US" dirty="0" smtClean="0"/>
          </a:p>
          <a:p>
            <a:pPr lvl="4"/>
            <a:endParaRPr lang="en-US" dirty="0" smtClean="0"/>
          </a:p>
          <a:p>
            <a:pPr lvl="4"/>
            <a:endParaRPr lang="en-US" dirty="0" smtClean="0"/>
          </a:p>
        </p:txBody>
      </p:sp>
      <p:pic>
        <p:nvPicPr>
          <p:cNvPr id="2050" name="Picture 2" descr="EMP ANDERSON CONSULTING">
            <a:hlinkClick r:id="rId15"/>
          </p:cNvPr>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76201" y="5215720"/>
            <a:ext cx="1059976" cy="517478"/>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userDrawn="1"/>
        </p:nvSpPr>
        <p:spPr>
          <a:xfrm>
            <a:off x="148989" y="6189260"/>
            <a:ext cx="914399" cy="584775"/>
          </a:xfrm>
          <a:prstGeom prst="rect">
            <a:avLst/>
          </a:prstGeom>
          <a:noFill/>
        </p:spPr>
        <p:txBody>
          <a:bodyPr wrap="square" rtlCol="0">
            <a:spAutoFit/>
          </a:bodyPr>
          <a:lstStyle/>
          <a:p>
            <a:pPr algn="ctr"/>
            <a:r>
              <a:rPr lang="en-US" sz="800" b="1" baseline="0" dirty="0" smtClean="0">
                <a:solidFill>
                  <a:schemeClr val="bg1"/>
                </a:solidFill>
              </a:rPr>
              <a:t>Anderson Consulting, Inc. All rights reserved.</a:t>
            </a:r>
            <a:endParaRPr lang="en-US" sz="800" b="1" baseline="0" dirty="0">
              <a:solidFill>
                <a:schemeClr val="bg1"/>
              </a:solidFill>
            </a:endParaRPr>
          </a:p>
        </p:txBody>
      </p:sp>
    </p:spTree>
    <p:extLst>
      <p:ext uri="{BB962C8B-B14F-4D97-AF65-F5344CB8AC3E}">
        <p14:creationId xmlns:p14="http://schemas.microsoft.com/office/powerpoint/2010/main" val="28306128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712" r:id="rId13"/>
  </p:sldLayoutIdLst>
  <p:timing>
    <p:tnLst>
      <p:par>
        <p:cTn id="1" dur="indefinite" restart="never" nodeType="tmRoot"/>
      </p:par>
    </p:tnLst>
  </p:timing>
  <p:txStyles>
    <p:titleStyle>
      <a:lvl1pPr algn="ctr" rtl="0" eaLnBrk="0" fontAlgn="base" hangingPunct="0">
        <a:spcBef>
          <a:spcPct val="0"/>
        </a:spcBef>
        <a:spcAft>
          <a:spcPct val="0"/>
        </a:spcAft>
        <a:defRPr sz="2800" b="1">
          <a:solidFill>
            <a:srgbClr val="DC0034"/>
          </a:solidFill>
          <a:latin typeface="+mj-lt"/>
          <a:ea typeface="+mj-ea"/>
          <a:cs typeface="+mj-cs"/>
        </a:defRPr>
      </a:lvl1pPr>
      <a:lvl2pPr algn="l" rtl="0" eaLnBrk="0" fontAlgn="base" hangingPunct="0">
        <a:spcBef>
          <a:spcPct val="0"/>
        </a:spcBef>
        <a:spcAft>
          <a:spcPct val="0"/>
        </a:spcAft>
        <a:defRPr sz="2400" b="1">
          <a:solidFill>
            <a:srgbClr val="DC0034"/>
          </a:solidFill>
          <a:latin typeface="Gill Sans MT" charset="0"/>
        </a:defRPr>
      </a:lvl2pPr>
      <a:lvl3pPr algn="l" rtl="0" eaLnBrk="0" fontAlgn="base" hangingPunct="0">
        <a:spcBef>
          <a:spcPct val="0"/>
        </a:spcBef>
        <a:spcAft>
          <a:spcPct val="0"/>
        </a:spcAft>
        <a:defRPr sz="2400" b="1">
          <a:solidFill>
            <a:srgbClr val="DC0034"/>
          </a:solidFill>
          <a:latin typeface="Gill Sans MT" charset="0"/>
        </a:defRPr>
      </a:lvl3pPr>
      <a:lvl4pPr algn="l" rtl="0" eaLnBrk="0" fontAlgn="base" hangingPunct="0">
        <a:spcBef>
          <a:spcPct val="0"/>
        </a:spcBef>
        <a:spcAft>
          <a:spcPct val="0"/>
        </a:spcAft>
        <a:defRPr sz="2400" b="1">
          <a:solidFill>
            <a:srgbClr val="DC0034"/>
          </a:solidFill>
          <a:latin typeface="Gill Sans MT" charset="0"/>
        </a:defRPr>
      </a:lvl4pPr>
      <a:lvl5pPr algn="l" rtl="0" eaLnBrk="0" fontAlgn="base" hangingPunct="0">
        <a:spcBef>
          <a:spcPct val="0"/>
        </a:spcBef>
        <a:spcAft>
          <a:spcPct val="0"/>
        </a:spcAft>
        <a:defRPr sz="2400" b="1">
          <a:solidFill>
            <a:srgbClr val="DC0034"/>
          </a:solidFill>
          <a:latin typeface="Gill Sans MT" charset="0"/>
        </a:defRPr>
      </a:lvl5pPr>
      <a:lvl6pPr marL="457200" algn="l" rtl="0" fontAlgn="base">
        <a:spcBef>
          <a:spcPct val="0"/>
        </a:spcBef>
        <a:spcAft>
          <a:spcPct val="0"/>
        </a:spcAft>
        <a:defRPr sz="2400" b="1">
          <a:solidFill>
            <a:srgbClr val="DC0034"/>
          </a:solidFill>
          <a:latin typeface="Gill Sans MT" charset="0"/>
        </a:defRPr>
      </a:lvl6pPr>
      <a:lvl7pPr marL="914400" algn="l" rtl="0" fontAlgn="base">
        <a:spcBef>
          <a:spcPct val="0"/>
        </a:spcBef>
        <a:spcAft>
          <a:spcPct val="0"/>
        </a:spcAft>
        <a:defRPr sz="2400" b="1">
          <a:solidFill>
            <a:srgbClr val="DC0034"/>
          </a:solidFill>
          <a:latin typeface="Gill Sans MT" charset="0"/>
        </a:defRPr>
      </a:lvl7pPr>
      <a:lvl8pPr marL="1371600" algn="l" rtl="0" fontAlgn="base">
        <a:spcBef>
          <a:spcPct val="0"/>
        </a:spcBef>
        <a:spcAft>
          <a:spcPct val="0"/>
        </a:spcAft>
        <a:defRPr sz="2400" b="1">
          <a:solidFill>
            <a:srgbClr val="DC0034"/>
          </a:solidFill>
          <a:latin typeface="Gill Sans MT" charset="0"/>
        </a:defRPr>
      </a:lvl8pPr>
      <a:lvl9pPr marL="1828800" algn="l" rtl="0" fontAlgn="base">
        <a:spcBef>
          <a:spcPct val="0"/>
        </a:spcBef>
        <a:spcAft>
          <a:spcPct val="0"/>
        </a:spcAft>
        <a:defRPr sz="2400" b="1">
          <a:solidFill>
            <a:srgbClr val="DC0034"/>
          </a:solidFill>
          <a:latin typeface="Gill Sans MT" charset="0"/>
        </a:defRPr>
      </a:lvl9pPr>
    </p:titleStyle>
    <p:bodyStyle>
      <a:lvl1pPr marL="342900" indent="-342900" algn="l" rtl="0" eaLnBrk="0" fontAlgn="base" hangingPunct="0">
        <a:spcBef>
          <a:spcPct val="20000"/>
        </a:spcBef>
        <a:spcAft>
          <a:spcPct val="0"/>
        </a:spcAft>
        <a:buChar char="•"/>
        <a:defRPr sz="24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400">
          <a:solidFill>
            <a:schemeClr val="tx1"/>
          </a:solidFill>
          <a:latin typeface="+mn-lt"/>
        </a:defRPr>
      </a:lvl2pPr>
      <a:lvl3pPr marL="1143000" indent="-228600" algn="l" rtl="0" eaLnBrk="0" fontAlgn="base" hangingPunct="0">
        <a:spcBef>
          <a:spcPct val="20000"/>
        </a:spcBef>
        <a:spcAft>
          <a:spcPct val="0"/>
        </a:spcAft>
        <a:buChar char="•"/>
        <a:defRPr sz="20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2.xml.rels><?xml version="1.0" encoding="UTF-8" standalone="yes"?>
<Relationships xmlns="http://schemas.openxmlformats.org/package/2006/relationships"><Relationship Id="rId3" Type="http://schemas.openxmlformats.org/officeDocument/2006/relationships/hyperlink" Target="http://www.google.com/url?sa=i&amp;rct=j&amp;q=&amp;esrc=s&amp;source=images&amp;cd=&amp;cad=rja&amp;uact=8&amp;ved=0ahUKEwitnMWOpbXOAhXMSSYKHSZCAToQjRwIBw&amp;url=http://www.onlinearticlesdirectories.com/a-pest-control-company-in-wichita-kansas-can-keep-your-space-pest-free/&amp;psig=AFQjCNEe--D82K3oCffNQf2B8aoreXWGRQ&amp;ust=1470864019921942" TargetMode="External"/><Relationship Id="rId2" Type="http://schemas.openxmlformats.org/officeDocument/2006/relationships/image" Target="../media/image3.jp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sz="quarter"/>
          </p:nvPr>
        </p:nvSpPr>
        <p:spPr>
          <a:xfrm>
            <a:off x="457200" y="3733800"/>
            <a:ext cx="2971800" cy="511221"/>
          </a:xfrm>
        </p:spPr>
        <p:txBody>
          <a:bodyPr/>
          <a:lstStyle/>
          <a:p>
            <a:pPr algn="l"/>
            <a:r>
              <a:rPr lang="en-US" sz="3200" dirty="0">
                <a:solidFill>
                  <a:srgbClr val="C00000"/>
                </a:solidFill>
                <a:latin typeface="Garamond" pitchFamily="18" charset="0"/>
              </a:rPr>
              <a:t/>
            </a:r>
            <a:br>
              <a:rPr lang="en-US" sz="3200" dirty="0">
                <a:solidFill>
                  <a:srgbClr val="C00000"/>
                </a:solidFill>
                <a:latin typeface="Garamond" pitchFamily="18" charset="0"/>
              </a:rPr>
            </a:br>
            <a:r>
              <a:rPr lang="en-US" sz="3200" dirty="0" smtClean="0">
                <a:solidFill>
                  <a:srgbClr val="C00000"/>
                </a:solidFill>
                <a:latin typeface="Garamond" pitchFamily="18" charset="0"/>
              </a:rPr>
              <a:t>Business 301</a:t>
            </a:r>
            <a:br>
              <a:rPr lang="en-US" sz="3200" dirty="0" smtClean="0">
                <a:solidFill>
                  <a:srgbClr val="C00000"/>
                </a:solidFill>
                <a:latin typeface="Garamond" pitchFamily="18" charset="0"/>
              </a:rPr>
            </a:br>
            <a:endParaRPr lang="en-US" sz="3200" dirty="0">
              <a:solidFill>
                <a:srgbClr val="C00000"/>
              </a:solidFill>
              <a:latin typeface="Garamond" pitchFamily="18" charset="0"/>
            </a:endParaRPr>
          </a:p>
        </p:txBody>
      </p:sp>
      <p:sp>
        <p:nvSpPr>
          <p:cNvPr id="12" name="TextBox 11"/>
          <p:cNvSpPr txBox="1"/>
          <p:nvPr/>
        </p:nvSpPr>
        <p:spPr>
          <a:xfrm>
            <a:off x="457200" y="4343400"/>
            <a:ext cx="6248400" cy="1107996"/>
          </a:xfrm>
          <a:prstGeom prst="rect">
            <a:avLst/>
          </a:prstGeom>
          <a:noFill/>
        </p:spPr>
        <p:txBody>
          <a:bodyPr wrap="square" rtlCol="0">
            <a:spAutoFit/>
          </a:bodyPr>
          <a:lstStyle/>
          <a:p>
            <a:r>
              <a:rPr lang="en-US" sz="2400" b="1" dirty="0"/>
              <a:t>Getting to the Next Level: Making Your First </a:t>
            </a:r>
            <a:r>
              <a:rPr lang="en-US" sz="2400" b="1" dirty="0" smtClean="0"/>
              <a:t>Million and Beyond…</a:t>
            </a:r>
            <a:endParaRPr lang="en-US" sz="2400" i="0" dirty="0">
              <a:latin typeface="Garamond" pitchFamily="18" charset="0"/>
            </a:endParaRPr>
          </a:p>
          <a:p>
            <a:r>
              <a:rPr lang="en-US" i="0" dirty="0" smtClean="0">
                <a:latin typeface="Garamond" pitchFamily="18" charset="0"/>
              </a:rPr>
              <a:t>Presented by Kemp Anderson</a:t>
            </a:r>
            <a:endParaRPr lang="en-US" i="0" dirty="0">
              <a:latin typeface="Garamond" pitchFamily="18" charset="0"/>
            </a:endParaRPr>
          </a:p>
        </p:txBody>
      </p:sp>
      <p:sp>
        <p:nvSpPr>
          <p:cNvPr id="6" name="Content Placeholder 2"/>
          <p:cNvSpPr txBox="1">
            <a:spLocks/>
          </p:cNvSpPr>
          <p:nvPr/>
        </p:nvSpPr>
        <p:spPr bwMode="auto">
          <a:xfrm>
            <a:off x="228600" y="685800"/>
            <a:ext cx="8694851" cy="1679895"/>
          </a:xfrm>
          <a:prstGeom prst="rect">
            <a:avLst/>
          </a:prstGeom>
          <a:solidFill>
            <a:schemeClr val="accent1">
              <a:lumMod val="40000"/>
              <a:lumOff val="60000"/>
            </a:schemeClr>
          </a:solidFill>
          <a:ln>
            <a:noFill/>
          </a:ln>
          <a:extLst/>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Tx/>
              <a:buNone/>
              <a:defRPr sz="24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400">
                <a:solidFill>
                  <a:schemeClr val="tx1"/>
                </a:solidFill>
                <a:latin typeface="+mn-lt"/>
              </a:defRPr>
            </a:lvl2pPr>
            <a:lvl3pPr marL="1143000" indent="-228600" algn="l" rtl="0" eaLnBrk="0" fontAlgn="base" hangingPunct="0">
              <a:spcBef>
                <a:spcPct val="20000"/>
              </a:spcBef>
              <a:spcAft>
                <a:spcPct val="0"/>
              </a:spcAft>
              <a:buChar char="•"/>
              <a:defRPr sz="20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r>
              <a:rPr lang="en-US" i="1" kern="0" dirty="0" smtClean="0"/>
              <a:t>The difference between involvement and commitment is like ham and eggs. The chicken is involved; the pig is committed. – Martina Navratilova </a:t>
            </a:r>
            <a:r>
              <a:rPr lang="en-US" sz="1400" i="1" kern="0" dirty="0" smtClean="0"/>
              <a:t>- </a:t>
            </a:r>
            <a:r>
              <a:rPr lang="en-US" sz="1400" kern="0" dirty="0" smtClean="0"/>
              <a:t>won 18 Grand Slam singles titles, 31 major women's doubles titles (an all-time record), and 10 major mixed doubles titles.</a:t>
            </a:r>
            <a:endParaRPr lang="en-US" sz="1400" kern="0" dirty="0"/>
          </a:p>
        </p:txBody>
      </p:sp>
    </p:spTree>
    <p:extLst>
      <p:ext uri="{BB962C8B-B14F-4D97-AF65-F5344CB8AC3E}">
        <p14:creationId xmlns:p14="http://schemas.microsoft.com/office/powerpoint/2010/main" val="270590730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93590" y="381000"/>
            <a:ext cx="6857195" cy="881651"/>
          </a:xfrm>
        </p:spPr>
        <p:txBody>
          <a:bodyPr>
            <a:normAutofit/>
          </a:bodyPr>
          <a:lstStyle/>
          <a:p>
            <a:pPr algn="ctr"/>
            <a:r>
              <a:rPr lang="en-US" dirty="0" smtClean="0"/>
              <a:t>Business preparation related to value. </a:t>
            </a:r>
            <a:endParaRPr lang="en-US" dirty="0"/>
          </a:p>
        </p:txBody>
      </p:sp>
      <p:graphicFrame>
        <p:nvGraphicFramePr>
          <p:cNvPr id="8" name="Content Placeholder 7"/>
          <p:cNvGraphicFramePr>
            <a:graphicFrameLocks noGrp="1"/>
          </p:cNvGraphicFramePr>
          <p:nvPr>
            <p:ph idx="1"/>
            <p:extLst>
              <p:ext uri="{D42A27DB-BD31-4B8C-83A1-F6EECF244321}">
                <p14:modId xmlns:p14="http://schemas.microsoft.com/office/powerpoint/2010/main" val="2159084750"/>
              </p:ext>
            </p:extLst>
          </p:nvPr>
        </p:nvGraphicFramePr>
        <p:xfrm>
          <a:off x="1338838" y="1529554"/>
          <a:ext cx="7566697" cy="453076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extBox 5"/>
          <p:cNvSpPr txBox="1"/>
          <p:nvPr/>
        </p:nvSpPr>
        <p:spPr>
          <a:xfrm>
            <a:off x="-42320" y="5723751"/>
            <a:ext cx="1353256" cy="300082"/>
          </a:xfrm>
          <a:prstGeom prst="rect">
            <a:avLst/>
          </a:prstGeom>
          <a:noFill/>
        </p:spPr>
        <p:txBody>
          <a:bodyPr wrap="none" rtlCol="0">
            <a:spAutoFit/>
          </a:bodyPr>
          <a:lstStyle/>
          <a:p>
            <a:pPr algn="ctr"/>
            <a:r>
              <a:rPr lang="en-US" sz="675" b="1" dirty="0"/>
              <a:t>Kemp Anderson Consulting </a:t>
            </a:r>
            <a:endParaRPr lang="en-US" sz="675" dirty="0"/>
          </a:p>
          <a:p>
            <a:pPr algn="ctr"/>
            <a:r>
              <a:rPr lang="en-US" sz="675" dirty="0"/>
              <a:t>www.KempAnderson.com</a:t>
            </a:r>
          </a:p>
        </p:txBody>
      </p:sp>
      <p:sp>
        <p:nvSpPr>
          <p:cNvPr id="3" name="TextBox 2"/>
          <p:cNvSpPr txBox="1"/>
          <p:nvPr/>
        </p:nvSpPr>
        <p:spPr>
          <a:xfrm>
            <a:off x="5029200" y="6431281"/>
            <a:ext cx="45719" cy="369332"/>
          </a:xfrm>
          <a:prstGeom prst="rect">
            <a:avLst/>
          </a:prstGeom>
          <a:noFill/>
        </p:spPr>
        <p:txBody>
          <a:bodyPr wrap="square" rtlCol="0">
            <a:spAutoFit/>
          </a:bodyPr>
          <a:lstStyle/>
          <a:p>
            <a:endParaRPr lang="en-US" dirty="0"/>
          </a:p>
        </p:txBody>
      </p:sp>
      <p:sp>
        <p:nvSpPr>
          <p:cNvPr id="4" name="TextBox 3"/>
          <p:cNvSpPr txBox="1"/>
          <p:nvPr/>
        </p:nvSpPr>
        <p:spPr>
          <a:xfrm>
            <a:off x="3346726" y="6063543"/>
            <a:ext cx="3550919" cy="646331"/>
          </a:xfrm>
          <a:prstGeom prst="rect">
            <a:avLst/>
          </a:prstGeom>
          <a:noFill/>
        </p:spPr>
        <p:txBody>
          <a:bodyPr wrap="square" rtlCol="0">
            <a:spAutoFit/>
          </a:bodyPr>
          <a:lstStyle/>
          <a:p>
            <a:r>
              <a:rPr lang="en-US" dirty="0" smtClean="0"/>
              <a:t>What are some of your company best practices? </a:t>
            </a:r>
            <a:endParaRPr lang="en-US" dirty="0"/>
          </a:p>
        </p:txBody>
      </p:sp>
    </p:spTree>
    <p:extLst>
      <p:ext uri="{BB962C8B-B14F-4D97-AF65-F5344CB8AC3E}">
        <p14:creationId xmlns:p14="http://schemas.microsoft.com/office/powerpoint/2010/main" val="423979076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agram 5"/>
          <p:cNvGraphicFramePr/>
          <p:nvPr>
            <p:extLst>
              <p:ext uri="{D42A27DB-BD31-4B8C-83A1-F6EECF244321}">
                <p14:modId xmlns:p14="http://schemas.microsoft.com/office/powerpoint/2010/main" val="997990003"/>
              </p:ext>
            </p:extLst>
          </p:nvPr>
        </p:nvGraphicFramePr>
        <p:xfrm>
          <a:off x="2284587" y="1086339"/>
          <a:ext cx="5794772" cy="42291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Right Arrow 1"/>
          <p:cNvSpPr/>
          <p:nvPr/>
        </p:nvSpPr>
        <p:spPr>
          <a:xfrm>
            <a:off x="4763954" y="1143000"/>
            <a:ext cx="414799" cy="363474"/>
          </a:xfrm>
          <a:prstGeom prst="rightArrow">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 name="TextBox 3"/>
          <p:cNvSpPr txBox="1"/>
          <p:nvPr/>
        </p:nvSpPr>
        <p:spPr>
          <a:xfrm>
            <a:off x="1493089" y="1057764"/>
            <a:ext cx="600164" cy="4286250"/>
          </a:xfrm>
          <a:prstGeom prst="rect">
            <a:avLst/>
          </a:prstGeom>
          <a:noFill/>
        </p:spPr>
        <p:txBody>
          <a:bodyPr vert="vert" wrap="square" rtlCol="0">
            <a:spAutoFit/>
          </a:bodyPr>
          <a:lstStyle/>
          <a:p>
            <a:r>
              <a:rPr lang="en-US" sz="1350" b="1" dirty="0"/>
              <a:t>There is no such thing as a business that does not change !</a:t>
            </a:r>
          </a:p>
        </p:txBody>
      </p:sp>
      <p:sp>
        <p:nvSpPr>
          <p:cNvPr id="8" name="Rectangle 7"/>
          <p:cNvSpPr/>
          <p:nvPr/>
        </p:nvSpPr>
        <p:spPr>
          <a:xfrm>
            <a:off x="8264254" y="1676400"/>
            <a:ext cx="392415" cy="4455066"/>
          </a:xfrm>
          <a:prstGeom prst="rect">
            <a:avLst/>
          </a:prstGeom>
        </p:spPr>
        <p:txBody>
          <a:bodyPr vert="vert" wrap="square">
            <a:spAutoFit/>
          </a:bodyPr>
          <a:lstStyle/>
          <a:p>
            <a:pPr lvl="0"/>
            <a:r>
              <a:rPr lang="en-US" sz="1350" b="1" dirty="0">
                <a:solidFill>
                  <a:prstClr val="black"/>
                </a:solidFill>
              </a:rPr>
              <a:t>We are either growing or we are dying…</a:t>
            </a:r>
          </a:p>
        </p:txBody>
      </p:sp>
    </p:spTree>
    <p:extLst>
      <p:ext uri="{BB962C8B-B14F-4D97-AF65-F5344CB8AC3E}">
        <p14:creationId xmlns:p14="http://schemas.microsoft.com/office/powerpoint/2010/main" val="134784062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4" name="AutoShape 6" descr="data:image/jpeg;base64,/9j/4AAQSkZJRgABAQAAAQABAAD/2wCEAAkGBxQTEhUUExQWFhUXGRgYGBgYGCAfHBkaGBcaGhwaGhsaHCggHhwlHBcZIjEhJSkrLi4uFx8zODMsNygtLiwBCgoKDg0OGhAQGywkICQsNCwsLCwvLCwsLCwsLCwsLCwsLCwsLCwsLCwsLCwsLCwsLCwsLCwsLCwsLCwsLCwsLP/AABEIAKQA3AMBIgACEQEDEQH/xAAcAAACAwEBAQEAAAAAAAAAAAADBAACBQEHBgj/xAA+EAABAgQEAwQIBgEEAQUAAAABAhEAAyExBBJBUWFxgQUikbEGExQyocHR8EJSYnLh8ZIVM0NTghYjstLi/8QAGAEAAwEBAAAAAAAAAAAAAAAAAAECAwT/xAAkEQACAgICAwACAwEAAAAAAAAAAQIREiExQQMTUXHwImGhBP/aAAwDAQACEQMRAD8A+x7G7bRLlFANcoDODmpUBQoDr0G8fU9g9opmoyu60BOfgVCg+EeCSMaQdKi+gGzR9d6D+kvq8SVTfcWghRe2UAjmaH/KKcsjKMtnsMVWsC+4HjGfI7dkLQlYWGUSEjU95qCPnfSX0rQmYlKCCETBnN3/AKL01hUW5JH2MuaC7aFjAsFiAsEgvUg8Dt0j4Dsn03SkzndQIzJYfiY0JfWC+h3pGwnmaGU5WCogJAUfdGvvGDXAlM9CiRjYP0lkzJwkg94pBdwzsSU0N2EaonpcBw5DgcN4KKTTCRI4lThxaOvCGSJEiQASJEiQASJEiQASJEiQASJEiQASJEiQASJEiQASJEiQASJEiQAfl3DzKM8aOCUwNWIaMSROLEn75xonFESyzU3goxo05eMURQ8idG0rB58+pUo5lKLkmofjGCZymKq0/nRuEL+1qIr48Yzab0TRv+sIcJGj9YWw+OJCgaU1P1tCCcWoqF2CSfCCKUAWzMTd9IVDo2sH2iqWQtChQFjzGU9WMbSfSmcVJJZwgIfcAvvePipThxmeHErJA4Rak+iaPt8B6bTUIQjRIZtTlN36tG12J6fh1evSXKhVIoByjzMaF61pzIg4cuR/MVbGm0esS/TyR+ILYmhA0f6RpyvSvCH/AJgOYI+UeMSpcwiiVG5FIKvCzyO6hT0vQfGC12UpyPZl+kuFAJ9egsHYGpo9BqYB2l6V4eWlxMSs6BJfyjx6Z2fPFkEngYH7NiNZarbRSUX2DnL4ezy/SnDKLCYGYkmzNVq9Yvi/SbDovMB7uZhWn1MeNyMJiCf9tXD7MGl4KfYyzr93h1H6LOfw9hw3pDh1rKEzE5mBvQuND1Ahs9pSXb1qHdveFw1PjHhowOId8h6EfWCJkT693f4w3FfQ9kvh7RM7cw6bzpda+8D5QFfpJhQQPXIq+tma/jHj8yTOb/bVZoH6mc7mWrwhYr6Hsl8PXkelmGILLJbQA14iEpnpxJBYS5h8B848pyz3DS19EmCLRPoRKmHkkw8Y/rDOR6mj04kG6Jg8PrAsR6cywe5KUf3KA+Rjy8rnJ/41Vv3TTnAvXzLFK/8AEw8Y/rFnI9NPp4X/ANkN++v/AMYt/wCvh/0H/P8A/MeWKmzA3dW1fwmKpxcz8quNDFYx+BnI9VHp+n/pP+Y/+sXT6fS9ZSv8hHlRxqr5TTgYqceeMKo/B5yPl5M8KHukB2JsH2ffhGrg0kiwr8RH1Ers1JfMQxvQAW1gv+nyUMBTQd7Q6COH2qjTE+amYRWZwCHG14mH7EmZq5cmu/IiPpypCA7EjhW0cONRWihSvdMY+1hiYaewe84cXoLcuEMq9H0rfOV9Gpx+9o2sLOcMCpg1SGeJnNnND5Q/ZIeJmSuwJbNmUeohuV2VLTar7w0FjU+HzaFO0ZSlAZGSXZyadOMJTbfIqHpGESzZUt5Hwgi8OXoQOQHnC2HmZEALd9T/ADDfrA1HHGHbHSJ6hYHvaXbbkYsFm+Z3FmY+bxy9Bm8vOIE5dVdSKQrZVFZhV+YhyzMDFkBTtnL/ALQ0WSr9R308LRXIk0u3HrrWDJiCpSRUrIbk3WOoe5mq0oBvtFElLuQ/GCo1fWjCHmxncyv+xbM9UxTK495z+37DRdExwUjMGo5+UBwxSok5AlQLMCLbsN4PawJ7MSa22ZutoCuSkHWlKF255aQ5MeAomAqSyVBgQ5pQHbjCXkYOKBrLVzjnvAxNUzuTyEM4gINVAZRuLcXiqi7XU5BH9wLy/SX4wPtShWOHEnYuPusMYqSGUSSKeB3teAKlqACgpg1QEuVeH0il5EL1sp7bt5xU4k3cH74wdOGCg5BH6YTmSFKBDZABQuCRzENTiwxaC/6loCl+I+LtHEY5w7SusIrwacpBUVKHkeULrUlBIKm4G8WpfGG0NGYS4yMPPpFlIeqkpce6+nKCIXplUnR/nWJlI4tvHDZoDCksBmI5QeUUl2IVZ3Nn+McCgpxlNLU+sLzJCwGQUoAdyS/nDyQDHtOVPfTkA1G3S0c9cx7rHhSvGukEw8gtVI5wREoC2Ua1D84WaHTBCe720oPrrFyurkvuCzQQJetxo2kcVLaoHODMWJwTeh2aKTBmfXRySPKLysEsk94JF3Z9NI5lAJzPzcVZ9AY0T1YYlBg1E0Wpjo9vGsMokLTsRxjntOyQ3C8L4dYpd6OVKqH1IDPB/KQ6HZear5fC0cThwFOEgE6veFEspyCVCzlVHewBa0FRiCXchtCHgcZLbCgq1hIdRBEWw0wEOlxXn8oWxORaSlVRsQflB5M9EsAJFBpp8YltiCpXud70i01aEgklKXo+8LonetoAAdSPpCcxAlEd7M/4VUcPelKQJWM1MzG3h/cLKUtKk5QkJDuSa9IricTlY0PLeEViYZuYKAQPw6102NolMbo2FL5N99IoVMGDCF0zybM/PT5Qwmc+3L7ELKh0gbd5ws293TnvHMNnr6xiXoR8IuieLCmjfYhaX2ihbhIcpoQKN8IeTYqHDP0cjkPOkL4iYoAmWApRu4vFyUkuHfZ4z1zUoUUBJdiWrXwEJMGPLxQZiwUYFh5qFpBKM2jlJrCBwqlKz5iCHZJB0txhxM4ABzX74Q7oBSZLOjlzTh4xaUpIIAdOmptq8cozOCzfPjF8rkMQAHsD97xDm1oRJs1mbvE/bPSvOCoIa7PofKvyjglpsQODi/SCeqBPvAAWDRDlY0iyBoxGxofKM7HTV5f/AGg5tUNXq0aSwkDN3RxPnFDikJcqI5/391iooLEpE2YE1Azahxbxi8qbMALpyAVJdxyZNTv1h9E8KYpYkblvKLTJhaik7X/iKzS6CxFfaWWhIB5lx1MXQkzahWUDSnmz/GBT8HLX7ynO4hqTJCQAFEDSg8yIeSW0KwScMpIDrvSxY7DVqecW9lIFSX2cs/HeG23Hi8CWqouDVmN+QesC8srCwfsaPxVN2Z7WrB0rOiE3p97wOZNF8pJD2is5RAc0FyC0HscgbHvVE2F9WhWdIEwMSfFrcoVTjioi/BrHw2i0xSgaNcv9mKvugCy8KEMxUQOJ1Opqf6hbtCRnuhi9FXy8a6Uh6Xa8FSkbwsmnYr2ZvsqsgCRV6kUv+6CTJZTc3b3gSzaw7MSC7k10dvARTDACxUW4D5RObHYoJhSe+e4f0n7bpEm4gpsoBNaF7nZ4fXKzcBt/e0cEhJIdi1Q42+7wtvZRmy8WpNMtK3B+VRE9qf8A4yDclm+JjRd3dtngdAKsQdwGhaFYr7UXbJVqOR/UWk1JLEbMR1N/hDagOmlm5RHFwkjlXpSBuh8iEwkK7pUqtrfE3EE9Qv7/AKg17P8AEeb1i5Sr9XgPkIVgY2UqZ0JA/CCQ55PaGUlSmygJDWaFTjJiveSJb0DEGvh5QysnK4UkcC9uMEotclUV9VNdxMA/8RTiPo8M4ad3WKsyhuG8haASaNmmJJ2HwNaxyZnrl7tr3Ljg7wX0S0MYmYLs7fPnAZc1B2SOAuLcoXUZhGWoN3A+Vqx0rmP3Qlhwynyi18JofMtD5kmp38rc4MvKAHZuf3WM+Yg3zJG4bZqVhZUlQtZizCv0YPAtLY+Da9aksEAl/ChraKnEpGh59LXjMk4mbUqGUB2ax3vXQR0oN2Ci/Fq7sKxtJeNbQ3RpuHoTYm/HjWKne5DM8KImktn0FS3XlpHJeHSCQkkAufo50iJ+OONxv8g1rQ5NnNaugIu/SjQMqoy2I46R2XlSySdySCbD4RQSnDP1J8gHiGnGKfTCqL+0IlsANI6jGAkd29K7CATJIqcnUj6QJSFKsx+Hm0JS+ghnG4j8rNrC2Dxij3tNjBZaLgtW7qrFvZknVP8Al8xA5pCaDqngn3iPh8WaChZIsDsQQ3yhR2fNMYPRiLHpWDoNWCn4NpEcsCwnFIZ/vrBkzwWH3xY7wlipSrpo3wMJjFEMKat4Xpyi7p7ZSlo1Vpd3J5FqfCF5skEGxOx/iOicCKsBtZvCBy8bLqErDjreJkkmTkWlMhJFKbaf5E1i8jGh6Ftftoy+0M5swPOn2IRwSlZjmfw+lBF060Kz6LEz5h91Wn5X84FKxUwUNa/YguFVQVgZw6/+w+EJqxpWLmWkVIPQA9N4EJ4cMWI2BPxIaLFClUtepOvK8AGCpmIOYcb+BiE1ezT8sJOxaFMVyySSRVA4awxLWAK0a76Hk7wKWoi6S+huAWMKLQijtyUSed7xo0qslIf9cakEqDPQUbnr0jmQPdt718dISkTSVsEkIDseNtrcYJi8PlAL5Q7BgFE9GeLrpcgx71gJdaSpxVTuOAYm8VoPdUL1DN53MAwpyknPQ175NthtyhpcwpQ5ICQPeBD+Jd4ynadMGU9VYOp7uWq/wg2ZVe6w334wojHhQdIJ/VztsYsrGJFVOD+YClIjSChhUsKqWGlhX4RdOGYAAJIFA12EZSu2pGYgqCSCx4Pv/EPeuHuoUkmh5AxUUSw3qkCjjXu/K8DnAI7xKQBU2YDncxmo7OKlZjmBGynHJhD0wqLd5VKEUav5nuIS/sSu9hFzkke+ALO2/KBJUgd0rd9T8oHNwgUxyB9WUe9zIaLyXCe85b9DWP6of4ZQ0rEISKpB4DYc4XlY2Wt8qSkgUpt+0Vgs1TkMPFgQDziIls5ygkWchyNn8YWxHEzVtVKTyJt1SK8ICvETASnKbe8DTld3jucqBDKRS7ppTQG9oFLmqCXINmOahelXaEkxnMROWhNVX+lvF4y/Xmii+Uv0t9YPOxyXYxaROQWGUGNVj2RaGUpcd4PuPnHU4BFVJTcWs7WisxVEhBL2ZriDS5JcOTrQgv4u0RKVMaArliz5Ws5+ccXMIHd79WsON9IeVJzbDgQ/gYHm7wFGI3Zj9tEKTQ+TMOInAlkM/g40vR41pWMJAzJqw04cYqsK1S43BH0gKcHxI4H+4r3PsrbKTcKXcgvrcD7rFsPIXUio0dUT/UtFZjzDiKzZhNpgHAj6QtLTYbCiUp3pT9W3KKzpafeYqWeNG5kRSXiu9lepsc1+kFTMY7s4fUcTCV8odgxg3ZRzBtHpydni8qQpyxIfZRry1iTlCigCWvUvTarH+Y4lSFAZsydwAR8XtDtiaKomyZQKVAqJL95x84LK7VlqokAcHZ+WkEVhgWypSQ+u3LWDp7NRolKTun5A0/uC5E9lTJCgwLHcBz1MLKkq3BAequ8/FhUUhmZIIBykFhqXhGU4ds2xLFiODQt9jVimJ7OkTFBUxMsq0KXS/Asa9YYnqlJfOEjgg3rrUPXTjBZqO53ghQS/6WG2rjhAFdkSwRMSAjdF0kcQ7PGkZJqpNg0NycbKlhmVRr3HUwfD9py1MWFdW8KwKXhyq+Y0rmqX5szQOf2QXeuU6aBt+H8wafAnEdJL6to3wgaVX7z7hTU2b4wp7AUXUojZzvYV0pHBhDfOlq+8S4bQ3D1iJclUcXNQDlUmaK0JDgHhFkyBoW2VViBbWkVS6DVbA1Gr9KjrDk6dTRb7DbpeIdrgKB5CQ2YHlWAz5RSAS72BJoNrikXlz6lkqBJvSvPXxgpS4cFjq5I8IE3YaPncTJBUoljVhlL8zTyhvAdlrBfTQaiNuRICSScoPKK/6gkKaNPayGg8qXlqSzReVjUWiKGcEgsWbgPrGLiMIyiaA8+Gggk9aFTNmapJoRpTaAiSlxRPVP3whGZiFhwhlFhY/WMyT2lMCyFoUE0/nWpt8YFTHs2pkoCwUR+405AwBM8qqUEfuDlughCVO9YXOcK2CmavhF149qd5Ta0hO/hRtS8AAIXxeBq4JAqW2gCsQv8ACVHU8IqntLKO+SQ12bnFJJD2d9WBR3dnYJvBUkKSyiXBHeI0O+nWE50+WwcJOYZh/LR1M1Cf0qPBvEQRu3fA3pWFw8qY5KlZbi50P0hkKysHS1b1foeMZmI7QBMREzOSzQNfCMrN6XiBZxTSB4jtdKBUt96RmYdaLgjy6wqqQFqBWX2Cb08qw6tCcWb0vFpWKZhyhZc1RIAALvpWE0zlSyz3q24fhB5E4rsRUVSRXLyeJa0OKaDSJaFB3vfUeHKJJWlZ94BqU+cBnyVKWoEAJdw1PlekcGF3Pm3iIV4j2zcQpKQ+YFvtooe10hxrtrGISS4BAPC/jxhEyAD3gq920L0/mDl8ixZ9ScTKmBy3WMHtCSqpkt+zQl6nw0hcApTuCW5Dd/hCWPE0EZErILFxYxpHeg2uTWlJIJExLsbjfrpDKp+RglLch9iEsLiM9JkopehJoRybhBsVLUhIypWagdwmgO+8EkqxXI1t7HFKURQtq4A14HpHCj8xTUgDSmpbeEpbKIJLmgYn+IFJVNK1BkmWeLKB6it4woppFlpmVGY13PGMEYFZXdQLiocdGj6SqQHIav4a+cd9ePxVGhAHQh7eMVHyNEuKYrgjMSCknvDQm8FIze8lQFuB40iwkImKSVJOYWU7P4UMclJlysxClFJqUq8w9IG74Ba0cRIQlT5mULUcwdWGSSCT3hwpCbhYOVT07rX4g1r0iSZS1kpUlmIvR9uIMJ2Nji8OFA56DRQNR4xz2MfhVTp9IgwJS5ejNeKKw6gzZD+4OfOCLrTBozBiTMNGSHD8WtWnhHZ0layO67ficgAeEPLnV0sLnXUWgase3vKDcAwHWNE23wVwBkS8hOUVDOQC/Sr6xeeSUliU/wDk/wBfhFJU0KfKE68AQLHMIk3D2KFKtvQcOUauGtsaoTmYSrZi55Ro4bsxk/mINnp4+MXUp0ALYKDMqxAbTf8AiBJmqU6UZjQ95mBdqinDpEt9CosjFSUlQYA2zUrS4p0i0rtOWh5ZCgava/04xXDYFRAGZhUsq5rzpzjuLw5WMyAhSdj0sRYRTSoHs7JxhJBAc1qEvTaGvWTO73AKdP4gEkrUk5U5WAynQ1qX3Hzi2HK0kZnL8WvW31jLad8joMVuh1ihIYvzrwgEyQkslT0Liuws40eBdq9oJlJZYpXu1evLfrGMjtSYpwmWpKQHuz8KtUxeEpbJVdn0E5KSQ5tUg6jeC90kJTe/vU/kRlTsD3VZicpDhg7A710+UX7OlGWgpzesYHICzgG19m03jPBVd7Hro1ZcsUJJcUIIAcaPw25xdKJdSSVK2BoK+BMZ6JqVpBIa9W1jmZJcMumoGh4RNiaH56HBBL8+vGAiZPSWJSUvvpAkJBcEKIozi/PrrFhgympJAawrc7mJQmWKwSb1LsQ4dvh4wFMxCS5KrWIuOPhB5eKllmmmr0Ie3gzRbtBKVJoouGJIB52g/pjtg5YSsVLKZynn/MNoXlzBgQzWtwP8QhKnlnBO4BsOu3CImapKqlklwqvM0eBJdAwil1sXuNGfRIjkqYdUDKNSHO0DRjScuY5XJAfVr1NevGG0q7tXzOXrxbytzicWTejPnAIU8uWFA0JStg1d/jFFTFS0BSZa8qnKhmBytrdyD8oZnJWklScpSbnUR0YgnLZz+YjwDRtGS4a/0HdaCo7YDB0vR3AdusMI7TlkOwMY5mvRnNiBZ/GGUdnuHp/lEVfAmjH9pVnIegFI1cDKC8wUBpXW+8SJHf5El5I0V0aGKwCEyiQ70qTxvCOGl2BUouCanY6bRIkJpOWyo8F3ZRDBg2nnAe2VsA1HSV00IIDDhwiRIlK2CM6WCtipRdjDwBSlCQosoEHl4RIkTN0lQTNLArylAYEZyCC7EM7XiipYzJOoKtTsIkSIr+P78BcshQCSCHAZn4xVOFSEgM96kvw8okSJkDRJQykAba8gYJkBzAgUA+NfOJEgZL5BLS3G99WLwOdNPrSHbu6cREiREuCmXrlPeOnnC5JRP7pplJI0J4xIkZrkGMYSUFJVm7xe5Aeh3Ai65QQO64Zj8I7EgnyC4LImEhzWjxMfMIdqd5+riJEhR7JkLleZJfQlvHjCftKszEu+W9xy2jsSNPHwyQeOxCkAKSWJJfi4hlanYsHPCJEhNGnQzK73vB66xrIwqWtEiR1f83LIkf/Z"/>
          <p:cNvSpPr>
            <a:spLocks noChangeAspect="1" noChangeArrowheads="1"/>
          </p:cNvSpPr>
          <p:nvPr/>
        </p:nvSpPr>
        <p:spPr bwMode="auto">
          <a:xfrm>
            <a:off x="1259681" y="748903"/>
            <a:ext cx="228600" cy="228601"/>
          </a:xfrm>
          <a:prstGeom prst="rect">
            <a:avLst/>
          </a:prstGeom>
          <a:noFill/>
        </p:spPr>
        <p:txBody>
          <a:bodyPr vert="horz" wrap="square" lIns="68580" tIns="34290" rIns="68580" bIns="34290" numCol="1" anchor="t" anchorCtr="0" compatLnSpc="1">
            <a:prstTxWarp prst="textNoShape">
              <a:avLst/>
            </a:prstTxWarp>
          </a:bodyPr>
          <a:lstStyle/>
          <a:p>
            <a:endParaRPr lang="en-US" sz="1350"/>
          </a:p>
        </p:txBody>
      </p:sp>
      <p:sp>
        <p:nvSpPr>
          <p:cNvPr id="196616" name="AutoShape 8" descr="data:image/jpeg;base64,/9j/4AAQSkZJRgABAQAAAQABAAD/2wCEAAkGBxQTEhUUExQWFhUXGRgYGBgYGCAfHBkaGBcaGhwaGhsaHCggHhwlHBcZIjEhJSkrLi4uFx8zODMsNygtLiwBCgoKDg0OGhAQGywkICQsNCwsLCwvLCwsLCwsLCwsLCwsLCwsLCwsLCwsLCwsLCwsLCwsLCwsLCwsLCwsLCwsLP/AABEIAKQA3AMBIgACEQEDEQH/xAAcAAACAwEBAQEAAAAAAAAAAAADBAACBQEHBgj/xAA+EAABAgQEAwQIBgEEAQUAAAABAhEAAyExBBJBUWFxgQUikbEGExQyocHR8EJSYnLh8ZIVM0NTghYjstLi/8QAGAEAAwEBAAAAAAAAAAAAAAAAAAECAwT/xAAkEQACAgICAwACAwEAAAAAAAAAAQIREiExQQMTUXHwImGhBP/aAAwDAQACEQMRAD8A+x7G7bRLlFANcoDODmpUBQoDr0G8fU9g9opmoyu60BOfgVCg+EeCSMaQdKi+gGzR9d6D+kvq8SVTfcWghRe2UAjmaH/KKcsjKMtnsMVWsC+4HjGfI7dkLQlYWGUSEjU95qCPnfSX0rQmYlKCCETBnN3/AKL01hUW5JH2MuaC7aFjAsFiAsEgvUg8Dt0j4Dsn03SkzndQIzJYfiY0JfWC+h3pGwnmaGU5WCogJAUfdGvvGDXAlM9CiRjYP0lkzJwkg94pBdwzsSU0N2EaonpcBw5DgcN4KKTTCRI4lThxaOvCGSJEiQASJEiQASJEiQASJEiQASJEiQASJEiQASJEiQASJEiQASJEiQAfl3DzKM8aOCUwNWIaMSROLEn75xonFESyzU3goxo05eMURQ8idG0rB58+pUo5lKLkmofjGCZymKq0/nRuEL+1qIr48Yzab0TRv+sIcJGj9YWw+OJCgaU1P1tCCcWoqF2CSfCCKUAWzMTd9IVDo2sH2iqWQtChQFjzGU9WMbSfSmcVJJZwgIfcAvvePipThxmeHErJA4Rak+iaPt8B6bTUIQjRIZtTlN36tG12J6fh1evSXKhVIoByjzMaF61pzIg4cuR/MVbGm0esS/TyR+ILYmhA0f6RpyvSvCH/AJgOYI+UeMSpcwiiVG5FIKvCzyO6hT0vQfGC12UpyPZl+kuFAJ9egsHYGpo9BqYB2l6V4eWlxMSs6BJfyjx6Z2fPFkEngYH7NiNZarbRSUX2DnL4ezy/SnDKLCYGYkmzNVq9Yvi/SbDovMB7uZhWn1MeNyMJiCf9tXD7MGl4KfYyzr93h1H6LOfw9hw3pDh1rKEzE5mBvQuND1Ahs9pSXb1qHdveFw1PjHhowOId8h6EfWCJkT693f4w3FfQ9kvh7RM7cw6bzpda+8D5QFfpJhQQPXIq+tma/jHj8yTOb/bVZoH6mc7mWrwhYr6Hsl8PXkelmGILLJbQA14iEpnpxJBYS5h8B848pyz3DS19EmCLRPoRKmHkkw8Y/rDOR6mj04kG6Jg8PrAsR6cywe5KUf3KA+Rjy8rnJ/41Vv3TTnAvXzLFK/8AEw8Y/rFnI9NPp4X/ANkN++v/AMYt/wCvh/0H/P8A/MeWKmzA3dW1fwmKpxcz8quNDFYx+BnI9VHp+n/pP+Y/+sXT6fS9ZSv8hHlRxqr5TTgYqceeMKo/B5yPl5M8KHukB2JsH2ffhGrg0kiwr8RH1Ers1JfMQxvQAW1gv+nyUMBTQd7Q6COH2qjTE+amYRWZwCHG14mH7EmZq5cmu/IiPpypCA7EjhW0cONRWihSvdMY+1hiYaewe84cXoLcuEMq9H0rfOV9Gpx+9o2sLOcMCpg1SGeJnNnND5Q/ZIeJmSuwJbNmUeohuV2VLTar7w0FjU+HzaFO0ZSlAZGSXZyadOMJTbfIqHpGESzZUt5Hwgi8OXoQOQHnC2HmZEALd9T/ADDfrA1HHGHbHSJ6hYHvaXbbkYsFm+Z3FmY+bxy9Bm8vOIE5dVdSKQrZVFZhV+YhyzMDFkBTtnL/ALQ0WSr9R308LRXIk0u3HrrWDJiCpSRUrIbk3WOoe5mq0oBvtFElLuQ/GCo1fWjCHmxncyv+xbM9UxTK495z+37DRdExwUjMGo5+UBwxSok5AlQLMCLbsN4PawJ7MSa22ZutoCuSkHWlKF255aQ5MeAomAqSyVBgQ5pQHbjCXkYOKBrLVzjnvAxNUzuTyEM4gINVAZRuLcXiqi7XU5BH9wLy/SX4wPtShWOHEnYuPusMYqSGUSSKeB3teAKlqACgpg1QEuVeH0il5EL1sp7bt5xU4k3cH74wdOGCg5BH6YTmSFKBDZABQuCRzENTiwxaC/6loCl+I+LtHEY5w7SusIrwacpBUVKHkeULrUlBIKm4G8WpfGG0NGYS4yMPPpFlIeqkpce6+nKCIXplUnR/nWJlI4tvHDZoDCksBmI5QeUUl2IVZ3Nn+McCgpxlNLU+sLzJCwGQUoAdyS/nDyQDHtOVPfTkA1G3S0c9cx7rHhSvGukEw8gtVI5wREoC2Ua1D84WaHTBCe720oPrrFyurkvuCzQQJetxo2kcVLaoHODMWJwTeh2aKTBmfXRySPKLysEsk94JF3Z9NI5lAJzPzcVZ9AY0T1YYlBg1E0Wpjo9vGsMokLTsRxjntOyQ3C8L4dYpd6OVKqH1IDPB/KQ6HZear5fC0cThwFOEgE6veFEspyCVCzlVHewBa0FRiCXchtCHgcZLbCgq1hIdRBEWw0wEOlxXn8oWxORaSlVRsQflB5M9EsAJFBpp8YltiCpXud70i01aEgklKXo+8LonetoAAdSPpCcxAlEd7M/4VUcPelKQJWM1MzG3h/cLKUtKk5QkJDuSa9IricTlY0PLeEViYZuYKAQPw6102NolMbo2FL5N99IoVMGDCF0zybM/PT5Qwmc+3L7ELKh0gbd5ws293TnvHMNnr6xiXoR8IuieLCmjfYhaX2ihbhIcpoQKN8IeTYqHDP0cjkPOkL4iYoAmWApRu4vFyUkuHfZ4z1zUoUUBJdiWrXwEJMGPLxQZiwUYFh5qFpBKM2jlJrCBwqlKz5iCHZJB0txhxM4ABzX74Q7oBSZLOjlzTh4xaUpIIAdOmptq8cozOCzfPjF8rkMQAHsD97xDm1oRJs1mbvE/bPSvOCoIa7PofKvyjglpsQODi/SCeqBPvAAWDRDlY0iyBoxGxofKM7HTV5f/AGg5tUNXq0aSwkDN3RxPnFDikJcqI5/391iooLEpE2YE1Azahxbxi8qbMALpyAVJdxyZNTv1h9E8KYpYkblvKLTJhaik7X/iKzS6CxFfaWWhIB5lx1MXQkzahWUDSnmz/GBT8HLX7ynO4hqTJCQAFEDSg8yIeSW0KwScMpIDrvSxY7DVqecW9lIFSX2cs/HeG23Hi8CWqouDVmN+QesC8srCwfsaPxVN2Z7WrB0rOiE3p97wOZNF8pJD2is5RAc0FyC0HscgbHvVE2F9WhWdIEwMSfFrcoVTjioi/BrHw2i0xSgaNcv9mKvugCy8KEMxUQOJ1Opqf6hbtCRnuhi9FXy8a6Uh6Xa8FSkbwsmnYr2ZvsqsgCRV6kUv+6CTJZTc3b3gSzaw7MSC7k10dvARTDACxUW4D5RObHYoJhSe+e4f0n7bpEm4gpsoBNaF7nZ4fXKzcBt/e0cEhJIdi1Q42+7wtvZRmy8WpNMtK3B+VRE9qf8A4yDclm+JjRd3dtngdAKsQdwGhaFYr7UXbJVqOR/UWk1JLEbMR1N/hDagOmlm5RHFwkjlXpSBuh8iEwkK7pUqtrfE3EE9Qv7/AKg17P8AEeb1i5Sr9XgPkIVgY2UqZ0JA/CCQ55PaGUlSmygJDWaFTjJiveSJb0DEGvh5QysnK4UkcC9uMEotclUV9VNdxMA/8RTiPo8M4ad3WKsyhuG8haASaNmmJJ2HwNaxyZnrl7tr3Ljg7wX0S0MYmYLs7fPnAZc1B2SOAuLcoXUZhGWoN3A+Vqx0rmP3Qlhwynyi18JofMtD5kmp38rc4MvKAHZuf3WM+Yg3zJG4bZqVhZUlQtZizCv0YPAtLY+Da9aksEAl/ChraKnEpGh59LXjMk4mbUqGUB2ax3vXQR0oN2Ci/Fq7sKxtJeNbQ3RpuHoTYm/HjWKne5DM8KImktn0FS3XlpHJeHSCQkkAufo50iJ+OONxv8g1rQ5NnNaugIu/SjQMqoy2I46R2XlSySdySCbD4RQSnDP1J8gHiGnGKfTCqL+0IlsANI6jGAkd29K7CATJIqcnUj6QJSFKsx+Hm0JS+ghnG4j8rNrC2Dxij3tNjBZaLgtW7qrFvZknVP8Al8xA5pCaDqngn3iPh8WaChZIsDsQQ3yhR2fNMYPRiLHpWDoNWCn4NpEcsCwnFIZ/vrBkzwWH3xY7wlipSrpo3wMJjFEMKat4Xpyi7p7ZSlo1Vpd3J5FqfCF5skEGxOx/iOicCKsBtZvCBy8bLqErDjreJkkmTkWlMhJFKbaf5E1i8jGh6Ftftoy+0M5swPOn2IRwSlZjmfw+lBF060Kz6LEz5h91Wn5X84FKxUwUNa/YguFVQVgZw6/+w+EJqxpWLmWkVIPQA9N4EJ4cMWI2BPxIaLFClUtepOvK8AGCpmIOYcb+BiE1ezT8sJOxaFMVyySSRVA4awxLWAK0a76Hk7wKWoi6S+huAWMKLQijtyUSed7xo0qslIf9cakEqDPQUbnr0jmQPdt718dISkTSVsEkIDseNtrcYJi8PlAL5Q7BgFE9GeLrpcgx71gJdaSpxVTuOAYm8VoPdUL1DN53MAwpyknPQ175NthtyhpcwpQ5ICQPeBD+Jd4ynadMGU9VYOp7uWq/wg2ZVe6w334wojHhQdIJ/VztsYsrGJFVOD+YClIjSChhUsKqWGlhX4RdOGYAAJIFA12EZSu2pGYgqCSCx4Pv/EPeuHuoUkmh5AxUUSw3qkCjjXu/K8DnAI7xKQBU2YDncxmo7OKlZjmBGynHJhD0wqLd5VKEUav5nuIS/sSu9hFzkke+ALO2/KBJUgd0rd9T8oHNwgUxyB9WUe9zIaLyXCe85b9DWP6of4ZQ0rEISKpB4DYc4XlY2Wt8qSkgUpt+0Vgs1TkMPFgQDziIls5ygkWchyNn8YWxHEzVtVKTyJt1SK8ICvETASnKbe8DTld3jucqBDKRS7ppTQG9oFLmqCXINmOahelXaEkxnMROWhNVX+lvF4y/Xmii+Uv0t9YPOxyXYxaROQWGUGNVj2RaGUpcd4PuPnHU4BFVJTcWs7WisxVEhBL2ZriDS5JcOTrQgv4u0RKVMaArliz5Ws5+ccXMIHd79WsON9IeVJzbDgQ/gYHm7wFGI3Zj9tEKTQ+TMOInAlkM/g40vR41pWMJAzJqw04cYqsK1S43BH0gKcHxI4H+4r3PsrbKTcKXcgvrcD7rFsPIXUio0dUT/UtFZjzDiKzZhNpgHAj6QtLTYbCiUp3pT9W3KKzpafeYqWeNG5kRSXiu9lepsc1+kFTMY7s4fUcTCV8odgxg3ZRzBtHpydni8qQpyxIfZRry1iTlCigCWvUvTarH+Y4lSFAZsydwAR8XtDtiaKomyZQKVAqJL95x84LK7VlqokAcHZ+WkEVhgWypSQ+u3LWDp7NRolKTun5A0/uC5E9lTJCgwLHcBz1MLKkq3BAequ8/FhUUhmZIIBykFhqXhGU4ds2xLFiODQt9jVimJ7OkTFBUxMsq0KXS/Asa9YYnqlJfOEjgg3rrUPXTjBZqO53ghQS/6WG2rjhAFdkSwRMSAjdF0kcQ7PGkZJqpNg0NycbKlhmVRr3HUwfD9py1MWFdW8KwKXhyq+Y0rmqX5szQOf2QXeuU6aBt+H8wafAnEdJL6to3wgaVX7z7hTU2b4wp7AUXUojZzvYV0pHBhDfOlq+8S4bQ3D1iJclUcXNQDlUmaK0JDgHhFkyBoW2VViBbWkVS6DVbA1Gr9KjrDk6dTRb7DbpeIdrgKB5CQ2YHlWAz5RSAS72BJoNrikXlz6lkqBJvSvPXxgpS4cFjq5I8IE3YaPncTJBUoljVhlL8zTyhvAdlrBfTQaiNuRICSScoPKK/6gkKaNPayGg8qXlqSzReVjUWiKGcEgsWbgPrGLiMIyiaA8+Gggk9aFTNmapJoRpTaAiSlxRPVP3whGZiFhwhlFhY/WMyT2lMCyFoUE0/nWpt8YFTHs2pkoCwUR+405AwBM8qqUEfuDlughCVO9YXOcK2CmavhF149qd5Ta0hO/hRtS8AAIXxeBq4JAqW2gCsQv8ACVHU8IqntLKO+SQ12bnFJJD2d9WBR3dnYJvBUkKSyiXBHeI0O+nWE50+WwcJOYZh/LR1M1Cf0qPBvEQRu3fA3pWFw8qY5KlZbi50P0hkKysHS1b1foeMZmI7QBMREzOSzQNfCMrN6XiBZxTSB4jtdKBUt96RmYdaLgjy6wqqQFqBWX2Cb08qw6tCcWb0vFpWKZhyhZc1RIAALvpWE0zlSyz3q24fhB5E4rsRUVSRXLyeJa0OKaDSJaFB3vfUeHKJJWlZ94BqU+cBnyVKWoEAJdw1PlekcGF3Pm3iIV4j2zcQpKQ+YFvtooe10hxrtrGISS4BAPC/jxhEyAD3gq920L0/mDl8ixZ9ScTKmBy3WMHtCSqpkt+zQl6nw0hcApTuCW5Dd/hCWPE0EZErILFxYxpHeg2uTWlJIJExLsbjfrpDKp+RglLch9iEsLiM9JkopehJoRybhBsVLUhIypWagdwmgO+8EkqxXI1t7HFKURQtq4A14HpHCj8xTUgDSmpbeEpbKIJLmgYn+IFJVNK1BkmWeLKB6it4woppFlpmVGY13PGMEYFZXdQLiocdGj6SqQHIav4a+cd9ePxVGhAHQh7eMVHyNEuKYrgjMSCknvDQm8FIze8lQFuB40iwkImKSVJOYWU7P4UMclJlysxClFJqUq8w9IG74Ba0cRIQlT5mULUcwdWGSSCT3hwpCbhYOVT07rX4g1r0iSZS1kpUlmIvR9uIMJ2Nji8OFA56DRQNR4xz2MfhVTp9IgwJS5ejNeKKw6gzZD+4OfOCLrTBozBiTMNGSHD8WtWnhHZ0layO67ficgAeEPLnV0sLnXUWgase3vKDcAwHWNE23wVwBkS8hOUVDOQC/Sr6xeeSUliU/wDk/wBfhFJU0KfKE68AQLHMIk3D2KFKtvQcOUauGtsaoTmYSrZi55Ro4bsxk/mINnp4+MXUp0ALYKDMqxAbTf8AiBJmqU6UZjQ95mBdqinDpEt9CosjFSUlQYA2zUrS4p0i0rtOWh5ZCgava/04xXDYFRAGZhUsq5rzpzjuLw5WMyAhSdj0sRYRTSoHs7JxhJBAc1qEvTaGvWTO73AKdP4gEkrUk5U5WAynQ1qX3Hzi2HK0kZnL8WvW31jLad8joMVuh1ihIYvzrwgEyQkslT0Liuws40eBdq9oJlJZYpXu1evLfrGMjtSYpwmWpKQHuz8KtUxeEpbJVdn0E5KSQ5tUg6jeC90kJTe/vU/kRlTsD3VZicpDhg7A710+UX7OlGWgpzesYHICzgG19m03jPBVd7Hro1ZcsUJJcUIIAcaPw25xdKJdSSVK2BoK+BMZ6JqVpBIa9W1jmZJcMumoGh4RNiaH56HBBL8+vGAiZPSWJSUvvpAkJBcEKIozi/PrrFhgympJAawrc7mJQmWKwSb1LsQ4dvh4wFMxCS5KrWIuOPhB5eKllmmmr0Ie3gzRbtBKVJoouGJIB52g/pjtg5YSsVLKZynn/MNoXlzBgQzWtwP8QhKnlnBO4BsOu3CImapKqlklwqvM0eBJdAwil1sXuNGfRIjkqYdUDKNSHO0DRjScuY5XJAfVr1NevGG0q7tXzOXrxbytzicWTejPnAIU8uWFA0JStg1d/jFFTFS0BSZa8qnKhmBytrdyD8oZnJWklScpSbnUR0YgnLZz+YjwDRtGS4a/0HdaCo7YDB0vR3AdusMI7TlkOwMY5mvRnNiBZ/GGUdnuHp/lEVfAmjH9pVnIegFI1cDKC8wUBpXW+8SJHf5El5I0V0aGKwCEyiQ70qTxvCOGl2BUouCanY6bRIkJpOWyo8F3ZRDBg2nnAe2VsA1HSV00IIDDhwiRIlK2CM6WCtipRdjDwBSlCQosoEHl4RIkTN0lQTNLArylAYEZyCC7EM7XiipYzJOoKtTsIkSIr+P78BcshQCSCHAZn4xVOFSEgM96kvw8okSJkDRJQykAba8gYJkBzAgUA+NfOJEgZL5BLS3G99WLwOdNPrSHbu6cREiREuCmXrlPeOnnC5JRP7pplJI0J4xIkZrkGMYSUFJVm7xe5Aeh3Ai65QQO64Zj8I7EgnyC4LImEhzWjxMfMIdqd5+riJEhR7JkLleZJfQlvHjCftKszEu+W9xy2jsSNPHwyQeOxCkAKSWJJfi4hlanYsHPCJEhNGnQzK73vB66xrIwqWtEiR1f83LIkf/Z"/>
          <p:cNvSpPr>
            <a:spLocks noChangeAspect="1" noChangeArrowheads="1"/>
          </p:cNvSpPr>
          <p:nvPr/>
        </p:nvSpPr>
        <p:spPr bwMode="auto">
          <a:xfrm>
            <a:off x="1259681" y="748903"/>
            <a:ext cx="228600" cy="228601"/>
          </a:xfrm>
          <a:prstGeom prst="rect">
            <a:avLst/>
          </a:prstGeom>
          <a:noFill/>
        </p:spPr>
        <p:txBody>
          <a:bodyPr vert="horz" wrap="square" lIns="68580" tIns="34290" rIns="68580" bIns="34290" numCol="1" anchor="t" anchorCtr="0" compatLnSpc="1">
            <a:prstTxWarp prst="textNoShape">
              <a:avLst/>
            </a:prstTxWarp>
          </a:bodyPr>
          <a:lstStyle/>
          <a:p>
            <a:endParaRPr lang="en-US" sz="1350"/>
          </a:p>
        </p:txBody>
      </p:sp>
      <p:sp>
        <p:nvSpPr>
          <p:cNvPr id="196618" name="AutoShape 10" descr="data:image/jpeg;base64,/9j/4AAQSkZJRgABAQAAAQABAAD/2wCEAAkGBxQTEhUUEhQWFRUXGBwaFhgXGBwgGRkYHRsZHR8cHR4YHCgiGR8lHBkdIjIhJSkrMjEuGR8zODMsNygtLiwBCgoKDg0OGhAQGywkHyUsLCwsLSwsLCwsLCwsLCwsLCwsLCwsLCwsLCwsLCwsLCwsLCwsLCwsLCwsLCwsLCwsLP/AABEIAMsA8AMBIgACEQEDEQH/xAAcAAACAwEBAQEAAAAAAAAAAAADBAIFBgEHAAj/xAA/EAACAQMDAgQEAwUGBgIDAAABAhEAAyEEEjFBUQUTImEGMnGBQpGhFCNSseEHFWLB0fBDU4KSovEzciRjg//EABkBAAMBAQEAAAAAAAAAAAAAAAABAgMEBf/EACcRAAICAgIBBAICAwAAAAAAAAABAhEDIRIxQSIyUWETFHHwBJGx/9oADAMBAAIRAxEAPwD1NtMx/CTnqK49hux98fpSY+Jbn8K/r/rUx8TP/Av5mlQrHRpyRkHmp5BiPv8A0pIfEjfwL+Zro+JG/gH5mih2ObyMUN7hHf2oQ+JD/wAsf939KkvxH/8Ar/8AL+lHELBAmIBgf759q6R3n360YfEQ/wCWf+7+ld/v9f8Al/r/AEpcQsUvDvx0oSbuuR+dWH9+IebZ/Sp/31b/AID+Qo4j5FKyxERj3x/LP6VwalmxmPYf1q6/ve0f+H+grv8Aeln+D/xFLgHIqlSByAf5Uuwgyp+sD/c1e/3hYP4P/EVw6zT/AMH/AI0cB8ioW3uGSf5TRrCkYAwOP9/51ZHVac8p/wCNVXxP4vas2ZSFJODtmAM8VMkoq2OPqdIZ+o+1FtvHFZ/w340S5bU+Qckyx9KlQfVyZ3DtWg0/jGmZgixuY+kNgtHYGoWSD8lOEl4JMDOM9+9AuWyPbOKOfGNL6pcLt5kx1j75psW7B4jtg/nVKn0xU/gqbcE5/wB/6USy565o+ou6VGALQxMROfypxNNaPBP5mir6YFfcQMPfoaS0uiNq951qRu/+VAfTc7Eg/iHer86e2PxfrXBp7f8AH/5U+LDkvI1pNStwSv3HUUYiq9NIgYMHg/UZ+tPBx3FaIzPgBxUqW1eiS4PUPoRzQ9P4dsIO9sdOlGwHqG9sHkA0I6QTO5x7BjFJXvALLMXIO88nc0/zo2BjhXRXBXZqySQr4mvga+NFgTWpRUFqQNFgSFSqIropASmpVCpUAdrqivhU7dotwCaLHQfR6fccmAOa5rr1m0VVmEtMCcmBJqs8V1LWgMgSYgz9jisuniNu4bjGGgmJboOgn5Qes/8AvjzZ3F0jsxYo8U2O+OfGli0DtIMMFPq6Hr/I4mazzeLOm7zTuLepDcb0wZHHGZ46CqLW3Lm9Ly7UAZjaVkAkDnMR/nkU14VZvXLbtq/MMsUVV+Zu8YOJPTnPIFc87krkzWKiukG0etN+81pLfpVZvXRuAgCV2lSNoOYApp/GdP5q7TvJB24mGMASp6we/XmndDqkMeU24L6R6fQIWfqMCJJ71Wfs6XF3MlsEuo3GNrNBkLtMRkQPvWdplKxV/iPU+YmxHYAjhZUmYPK8fccVuvCfiJwXttaVUA2q+4YczIEfMBHIk8YrAKmpTUoqC9+zxADDDJH2HPfvTviL3iFFphbUfYyOvrBkdJHvV+1qgWz0fw3wAM4e5dNyPlBGRJBOZzxFbLSKAsDAHSvGvDfEdQ/l/vIuBtpG9IbMGSDwIme1ew6M7REz3PeujC021RGZaDXbMjNV1yyV+lXa5oN9K6Kro5U09MqQKY0qbpgcVy5ZqXhxKsRTUkyZQaLO0u1YpXxXXG0oYLukxzHPHSmLrwR2P5z0j9aBrbBuWmTEkHaYwD0n7xVEFW/jrdlH5mlbnjjn8QH0FYb+5/FLhIN+zZznYoOfvXLnwNdcj9o8Q1Deyej+RrJyZpxL0GpUMVKtzIIDXxqIrtKwJLU5oampUATFSBqArtFgTmpA0G6siprSAKK6/jiW12gjHI96GXAEkwByTwBVV4l4PZvjfO1o+e2R+vQ1GQ6MEoxl6kVfxJ48tzbgYMZPEkcDqfas9pbx1Qvk3WcIG8tF9IZZ2ywEyPvwfauajw4IbgI8wLtCs7hFJJMwokyMdRTPh1pFVmVt8ODG0BQAI2qCYgfNmc5+vn5JRu0d8uL9pl7FqL6gWfMTcAWILbeMKCAAJmD1n89D4r4ohlEddyCH80QACYgKBkMD9Ymnnu3rgW5aIguqlHb0qM+rcI3E4xGI5NUXhnw3N+dQwuWwSVBDAlm4z0GPmntRaluWjKmuhrUaom95VjYJB3oOGwAskfhAnAHWpL4XbKJscWyoX94oJRdsiBvOMgnBJn6URNCiMStsku3l2/JwXUgfwk7eMt/WkvGgLYW0E8wD0sBgeYeAMHceDzkECKSfhFV5IeS1pWFpkuLtmSTvMiPlE498/am9Hp/JtiHLhmVnhWYAmQqKN34mkZqm1HxPqlZrYGwCVhV4AJzjnj7RFWOh1i6i2CoVWU+sqoD7m5ZTPpnj6U3GS2wT+BfU+HanabqjapG5Le2XAUzBIESDBgc/avXfgbxjz9KjEyR6TmZjqa89OuOyLVpltqNwuAwD8xAIIJgcTPWrT4c8Zu2rTh0CMTubptOAYHWOacMvHbHxTVHq4v8AEUyL0jisV8OeNXHhboAxIYwCfaJOcjrWr05rrx5FJWjmyYkjt1YpS+rSrKYIP6VYOBQ7nQCnJCjIilxjBIHGY/TmmreonofyoG+iLdHahSaM5RXwV+r8PLOSBtBzEZmoDwvuauQ/tUh9KTViUq8HnANEmhCpTXQYhBXZqC1OKQz5anQxUqACCpA1AVKgCRNdBr62hJgZNT19ryQCx57fzqZSUVbKjBvoy/xv4iqWvLceliC0kgFRyJXrMVlhqP2cMdt1HfavGYhiQoGTEYkdzmtL8RXPMgLd8ojkYnbIHJwPtPNZyx4e1p3vo1sFkhNzFnzO52E5gduRPavPnNTkzuxx4xSK3V+PqPKbbcRTu9e1dsGIIBB9QgfrmmPhzxBr73HuMtvTW9q7FxuLdj3wJ+ooNvXLe1AW7p/PWPSQWdlUAyWiD2wY/lVv4np1IW1Ziyq+ptgEKpEHYQfmYnpxB5xQ+MVVbHtsWfxgNqLNuyQnqhhwpwVjoTETPJ9qLc1JZxtubdixctvB3AkkRkB+s/UCvvCvBksrc1DXBeuySu6QAQZxOWYn/LFTvay0gRC/rZfXulpAHEcLungT8orN1dRKX2EseIgoqLcZCNzEFTtIBMqI+UdyD1oWt0m1iy3mUBPSisWCmAY9UmYAxFU2s8WW6w9BW+Cf3ikiJnAE/KOO0CkNJ4hffzmVQzkSWC9fYdIHBqljYckXWn8YazYa4oQYCkvALMwOFCk7gJJk4460mvjfmMALaEgHYdoU7zGIUwVwBHYCnPFNFZfyEvLcF4IQEAEwBydmZLQAIHLVXaW7bRN9q2TdaQjTMBmAQFBw+Oes1olFol3YTX+LwnleYwZlW3AUgGCZjmROABzNO+DLdulWE+YpCMbkk7QZJbcJ6mOJjNPaXTizasjUt61Mrw5G8SYMALIBzwI5MV9rPFnh2s+q6GINtt0gnI2zEfKxg5g1m2qqKLp9lbf1163qjbLM6LsLFVjdAmQMxJxPYV7x8P3zdtI8RuUGvCvA/GzcZtwUHePSWAMdR3jgR7R1r3vSX/3a424GO3tXRhVPaM8u46GntgUIJJ+goZv1wXo+9bmSiyQJBMV9avOTAWPrSirubJgU5YsRgEx9akJKgtu+ZiJ+lG8wdzXUiul4qjF7PM1ep+bXnVj453KStq6TMQFk/piqnV/GWtLkW1KA4Cm2SQf9a2bS8mKUn4PXkeibq8at/GevQ7TBJ4Bt5+0c1ZeD/wBpVwHbqbYI/iTBH/T1pJobiz1MNRAaznhnxRYvAMjr7gmCPsaurWoByCCP99qdCsaBqQNAFyph6QxlNT5fq7d6yHxrqrmpu2zpLg3r8ykwCDEMJ5HIJ6VpfEvDGu6csjEOuViMjqM9a8z1OsXT3lZ1h18wCFiFYALuHG4EHiJnpXJmcnKvB24Y1Ad1l8pAuMty65LELIS3iACST6ZJ9Q7Hmlhqrvm2rNvazuGDfiVY2yAwHp9zxwKyviHi7Ne3iSAAFBMqAAMQcZiYFXHw5fuXFuEtA9B3dTkwFQASZEHMmetZPHxVs0U09Gh13iBsWyibUZY3YILbjwIMIvpJgz1mstqfiB3cOFO/t827tA/CAJq712nuBDZWNhHBcN+EmAsSDAM57RVdpPCAp/anYFVMBbg2yVA4wQpkYBqYKKXqHK/A98U+Kulq0jttZyGfy8kDJG0kj054npVX4WLb+ocrGzfLRiXZlJ3QTtjj8VF1beclpQJ80zvcqbpJPPpAwdvUdJM01prFhna2DsYGN4YyoPQKOR94+lNVGNBu/orNKoubFDIBLMx5bIAJj8WDiYq60fwvDq93VEKAFiDuX+ETMCeJ+tU/gPwo73T5sBLRA5B3noBBmABPetEblxyFV32E4uqZUwpJAUe8EuTIge4oyS3UWKO9sN4r4HalmLXCdqx5ZhwFHOfmODxNA8PvWipuBxplG42ZWRIj1AmC8DrJknpEUhf14JbY4S4vLFixxALH0gwPmEdSaY0WvW9aVL1oMqgH0MoBI6n2nt7zUVJR2V5KfxmzcILm6jTiAvpZfV6vuJPHApTxIvuFrcQy5MxP/dMkdvr9K0dzWAWT5VotbQ+mAZUQdzHHbp0gzVHft6jUrNuzhSwZkhQTPE8sfv3rWDvvwKWi7+EfC7YYPekN6csIHqkdTMzMg/4a9qW+AAOwrwzwNLi3mts2LeAGmOZkT+f3r0Ox4kxGa0hezVQuKNcdWKA2pXcDPANZv9rxk5pe9qjHNaNhwRsLWuUEZzTaeIDvFYVdTBGeKJ+3R1pWZygjbpr8c1BvEayX94e9fHxOOtOzNx+jzbhVCMy2wCWkcyDMbpJY9/aiDUKhCb2AUZDNiHIxJPqJjiiaFhcZiMEEZKg8yARPv1McGp2tOpIj1bY27mBUvOTC+kET1nk157fya18C2sUHIZ5Y9FMEExOGyccTxSGp8JUy16IUCIQriOpbnA+metXeo05SXZlAE7sc+0nIjn8zSmqBQ7fNFssZJYFjAAiIH3/OnGb6QOKfZkPEvAmUbtplsi3EkDM5kzEV3wD4kvaQkWyNp5R5ifp0+1aT9sa3v3ak3sSuwAOPqDM/SpM9u6z7FQhY3blwFImXMT06d66o55LtX9nPLCpdEU/tPuBc2ELdw5A/LaT+tCb+0rU7SPKtA9D6sfYnNNaXw6wih7VtHZlABEEEDJjcYBPc/wCVQu+CXdUUF5Aq7Sd4ORxA+Uf19qv9pX/f+EfrF98G/wBpm+4LWoVbYPykNI3djIxNa/x3wi1qtpPpOcjt/vrXmZ+F9MVhd3PPL9OAB78Edq0Gh8Qaz6Qxa2gAksCRzj34qP2INnVhjKKoyPxD8PPZdsER+KMGf860HgukS2iearMdsCGGy3kzcVoIkhiSfpB5r0TTXbV+yFMMPtyawOv0+oa+w3m3ZSYOYPcNESM9aWV2qHKO7QlY8RVryCyAx/GAuEQQPm+ZmiM4n7Uz42BdZ5YMwHygkqAzwAwmD2AHvWX8LfytQ58zowRjJJMxK89561aWfhlmZ380KrEne8T82CwBieJGImspQivJEZMe1eqFtWNi0FhPQwgSxBBncJGBEcfSaY8U8WGmZDcspvbJVG2xhY4ngiIjp3FVniGrNu0qIqqfSv4smD37Hr9jWd8ZKl1uJJ3CclTnrhRAGeKIQ5PY5ukWOv8AiV7wKOidPw5mSRJ7dKU0oLZW5kuuCMMRBIjdGTAj2zFVhY9eepnvOKc8Ht3Qd6AMQYUdZGTA6QBM1vwUVoz52xsahXuMr/uhJDMY3Btxmeg+0/LVzb19i1ZRZTdEnashSMhN0jcZksfePplRae5cCqp3sZAieYOeZHufvWp8I8PsqZvAXCoH4f3QCtkSIgjmTM4kcVGTilsuPJsS8W8YLhUVzlTJJjE4BxA+orQ+C61bGlty6yZwxG0EsS0lCevB9qX0/wALXNY5/ZrQW0CJdoGT27gR8vvW90f9nWltrbW/cd9uQGIVdx6xH2AJpPHyikirSeyk+FvDrGtu3PNkskC06OwkCeD2zwZq51/wxdsibb+YsZDQG/Pg/pV+ngg0yzp19U54OPardkJA3Rx6h71ooUqB5N3Ho8m1HiSo+y4dpHOD1nEnE4OPp3qx0QS5khs8er8j7/QTWq8X+E7N47xbRbnRtvbv3rOX91m4FvJsySGOVVRiQRgE9u1cuVTix8r6N14F4JYaxbZrKbyo3ckT1596sh4Lp/8Ak2/+0VV/A2q32GH8NxgPphhHtmtHXo4qcEzzptqTViI8Hsf8m3/2ijW9DbX5baD6KKYr6tCbZ+cW8Qd9yKp3EgnduICkx0jE+5oOp1G1XtqwZ4GeBkkyRHpHAmcmoG/cTl7SWkEMqzvJI5lus/WndP4aAQLYjeQbjMJZhzJOABzA/SvI0j07Frlzy1VBLEnhD6d5/wAZBEzNdQbbe4qqsNwYkguWnjGAR3z9KJ4jatNdUG9xllxGAeOAMnkj8qV8QVylxdrsq8ZLFpycDHT5p+1CpoDkF8va3ExJUgwImJj6Z6zQF1CBhajaHbcQ07m2jl2JE/Qih6Q3AzftFwWwDhTIkn1beOATmgeGaZWus1tyd4bLHfst4kt2JzArVLsmy6Gqt79lu2pI+crhj24wtN3LF9y7FscKikAqMGZkRihaDYUby9wkkboKqvY/X6R1qx0WnCL6PUsTjqxA5nnvzXPJpdFilnTEyxZt2euTkYXcJ5HU5omrY3P3ZthlnJLgffg5r7zVG6DBYwX3CFjmJxgHgV3T3F4VQIYnA+biJJkT1PXPSl9jGtJdNpwycMfUpMZ7Cf8Aea0Oq11u7YZViWBBBxmMg9u1ZP5Q11n3EE+m2DBYgYMmSfpE1ceCeDXLw9FohWEOSSomAe/P0P3raE5VXYNmTsfDard8y621Uf0ZgNtgzkH0rwRE80n43qnwS20kko+3YWPR2E9V4nvTvxXeFq8Q9lgyAqq7vrBnrjOOTVV4nrPOS2VEmAgAMlWAGR9e3cVrHk6bMW0uhdLF24y2W3EmTjBEnJOYAESZ61et4Wr7du66nqyxGAhG0QufVkwe57U7ofCDYD3dVAOz5fmZu8lgJECMD8U0XV2NNZuRJHzbwnp2FSQx5MwcHPaplkt1EcVrZVabw2w5KBFV7oEDzIFsdSCQZJ5HPWrr4e+AUvvtS421SDcuLEjmEXoSYyYxNVWsvae44ZULsWVibancXIgA8TknEfUmvZvhHwdrVhRcUJIkqojJ6sepjtFVBSbCbjFWB8H+C9LYjy7Q3ARvbLfmePtTmj+FbCLAspnnE5+9aEKBXzOK6uETl/NJ9FWmiW2f3dtQDkwAMjihavQhgNxPM5z9v1qwuXRSdy5SlRpDk9jIjaKHbMkk/ag2jOKZtWsxOB/uKV2JpR7CC1PFfNYEEMoIPIPBpm0gUQOK796qjLmyv8P0Fuzu8pAm8ywHBMRPtin1c9q6VrlNaJbslv8AaotfAIBME8TX26okDmq5MVH53FpGklz5VuGJ2ZJyfmOO/A60z+1Fw3/CBiDcAJf5sRPQAfnVfevXN+1LW5FIIJgAkTGTkxI4qq8d1Ftn2OPOZV3Qpb1XDMgQeB9682MOTo9FypWOatd4dSyKpUwoIDCTmDHq46QMGiNdg+XbubQACTJ2gxienTp2qq0ls202g7bhHBMsgIEZgdM0xZvkWllkDMOoIMGQSc+ox/OtHASkDc3rtyb4XZHpMiP+nBz7ewq30ir6ttsBUgbdsPgEwRBznP1HNJW71pF222X1GAVImTiRjHHOfvFXegBIRVbYByAdzERJyRHaajJLQ4oNpNM5t+okgSApwDkyCYG0ZHeIOc06LYKksoSIbasRPYYnOOnSKX0dzqRAkx6gQD0CjqetTvrJycD1QILNxG4zgD25rnbsuhXS6bfuNxlVSMzuGJ9WWiIFP6e1bhQgWCIgcbfqByT796RXTq6m5de6VZx6H+UiZ+UDgjoe1G1ok2yTtVf+GHCz9onHYU38Ek9QNmUO0ntnk5AJ6n8sVqj8RCzbW3a/CoGe/vHvWPTxOGhxsJbaoAJOOp24H096BqtSIIW2WIHpKjdMYJIkSOK0xScGVryWXizpqfXegnj6Uv4b4MqibIZnXIIAAJgiSxEiJ6Cl7mg3LOdx4VCAAOm4kHmKno31FvNo70Ed5PM/UDvW/wCeMtCaTKjX6XVNeBCxCkAg+kT27H3p7T6a6FJ8sb4KgjM7iSSSwgyYoy+M5lgVkyJ/1NXfhvj1oRuAI9+9XUGiaaZff2f/AAl5H/5F4zcZQAowFUcCttYvnMk//U9Bxz1rLaP4qtnEj86B4l8UqBgie01Skl0Zyg5PZq72uC9aq9Z44OnNee6/4pZjg1VX/Gj/AOqHI0jho9LfxoASSPzpG78SrMA15u/ibtya4l+DJPFQ5mixo9l0evUDmTj8zxVrp9UIgdOT714rofFmWWnPP06Vu/ANS8KrGQAGc/4jwKIzM54Ubkaipo/eqi3rgTRxqB3rRTs53hLQXcZr7zB1qpu6qOa6mrmnzJ/Ay1JFQ3dKrzf966b8cU+YfhZ+eVUWdrXGuljkhdpQyCIEAxmMzTVzxBUthxY2zIEYYKOwJ3HntVc9q55oZmstmJPqKjqN0QIH0rqax2uk21YhB6QQpdzM7pIAA+lcjjZ02Cs6nc1x7doXHPAkCAACBHMyTQ9FoWu2SCgIJILboz02HrA+uZpk6K+/ls5ES+8mAU3YBYk8c4nH3o2k0Q8tEdrp3Qf3bAkLmC0fJIwO+TVtpLRKVslp/C/Uo8ooEXd5j5GBE4EdaufDbBt2yqub11pYsM8x9p9uv2oWntLuYm4GOVgE7V9zBJJEZkj7USx/DMSJJ5JQ9fmEbs8Vzzk5aNEgly43ChWVJJLAc8DaJGeSfqKG6DMqXkem3uMnHDEQP6TXbd3ciwFtgmBvIgR05yxH1qOtZE2qxAkQoUyzsSRAzPPX3qEnY7BalXZgy7FZmAA3EQBHqImGgHqO1R8WssSpUoF2kb2U4zkqF5MckjH3pnyhaRdwCEQSN3GYncT6vuP5UJGdnLPu2Kh9RPzbsekYkCOY7VSdCod0On2ZDiSCYduATiROAaVayDtKsFQSWCAQx7lg2BPTPFIa6wLuLm5FB2/OuSfmLSDMYpTw7SeWkW7jbGHzuNoIzISYEdyfbFNR1dhezSeJXXhtgmF95M9BHOKTRvSquzBt4Vix4gTCwAAB3oFvTb0sujgDduMXD61EA4I7+4FVmjvXCLkJ+9V4PJQAnoZyf9KFHQWXu5baErJELBKyGknmJzxQ/ItXV3FQryRsQwcH/Fn7/nQ9Rq0UoCt3DAhsswntt4k8TJORT7XiSIBEztBBAAyTIGVP3qdpFCz+DEbmW55YwVD/AKzuyRP+zSN/T3R84P8A05/lVoCDAO1YMTEgQAeM9p56Ue6rcpuIBktt9RB9gfT9OYprJJAZ3cFMbTJ4BmTTg8IutyoX6kZ+kc1a2d0QybsxIwdoGQMkmZJ/KmhdRQIAAB/CD+g9oinLOx2Z0+FtP7t9xUkNI9PT5Ry3PtVmPh9CCGuMGjIlZHb8u/8ApTYe5blbdseoxJJ7cmOSST2oukvQrK2cCW4z9pI/pUPJL5C2VP8AcW0A+b9JGO3IpldXfsqQJbMllk+38vyp7VWwApKmeFUQQJ6wQJ4/Wvla277VzcAmNzDjHq7Z701llWws+03xeQBIx36/entP8XyR/v8AlVXrfDA43Ou1hENGScyAB/nVTqNBctKGUjjIJ9X06TzWsZoaa8o3tjx7zDnFPpr56+8c15n/AHhcT5kYfUGPsf61NPiI8iAY95/nVWx0n0eppqx1qZ1q9xXm+n8bc4iTH5fXvTum17kxxkTFNyYcDA+bCjcrIDuhYgmI5kGaduatlVmuBiAsgsMkk4AEjcRxERXX1D3GVwUUAmA3qBPVhGcRT1k21dV+a4SclWJAXJycDnp9zUt/RiL3fD1a2m7zRPq3QQdx/KTGMdzxVhpFFqJDLEKo5YnAWTA+46c0S1cIG5zudyAWCkbuwM9u3WfalL7w2xfLkyXhj6V5mIEms75aGM/tikpbtqQOpWMHuTwSY4+vNOWRtnIWTy0TzgQSaUtyq7d21MbgiHeS34Q3TpP86iL9tAxwDPBJOTnaTwYHT61DXwMnfRCymWJCtsMg85aI56CYoaIN3msCYPoO6SmDniFj78ma+TczBtqswHqUCRJwADGVAB4IH51PU6OYQMq5yuPl7AdZn7U+gFiUKs26DwwILHiY4BmZ69OKhaZ2OHEswLegiMYQEn5iCcdKN4nqnCkW1LbWXzWUqDM4XPOBwKV0yXLrEhmtm3c+QtKmYy23qWAwCMAzVRWrE2dQ3CgQgNNz1+sZhswTIMxxjnFHbRm4wJuieIVtgjqAMjsD9K4+g2bZZSfSCAm1fmBiBMgk8dYpzS2y3mMYaCBgAgd5hZBiJ+1DlXQCGosOpAUEWp3AAjMDoRmJEbY6zNc0LtaTbZCl9pOzcC+9jyW4Hb7U9Yg3GEEQAvKmOTAxImeahp9MySQnl+kATniT8wHqJ/070uWqHQ0l17agHazjJZQdu6YxJnH5UuwuM24Lb8tZ2bW+Y8BSIH6V9auXLVtmKqWLEjcSFA9IgSJJhZiOtLalb7EFASO0BV+bOThaSW/AB/D9GfUWsi0CVGxTO5oMk4j7e2aOEIbdtGDMyBAHvxJP+dEtW1CKimFPKg56TPUjJzQNx3bVSQOFie3qLGATxjMVLdsaAJqzfuwdyBeQQRLZMDiQIEn3FWyuEC7WhV6Nzwee+emKjrciGcKAOhkhswNpEYjrQFNtFAbYxkywMuWgSWj+VDp9AGN9dzBGDQBgGDmesREjrRNFq/UYAUGACDI4MwAIjtnvVZ4UqlrpS28SJbbhzB+XiIJJ5MTTti0ZUT0MzmOMxPBz+nelJJaGTdt7MIIWB6m9IAngHkd5pyzbgMwVo6ECWb3kGW9qlv8ASJO8EkcbieoG1Rj7mlkALhUdxBBOPSD1GMcdOnNKhWRNrzFA3nnE5gdR6uZ6Y/OKDrNBDoxvN5aABLeACeJ3EHj6VbamyAN1thIxLGRB5MSOKXbSfvAfmIEmY2qDPELn+lNSoQCy9sCTBGAmZBJ4Jjp79vrXdN8OWdRt3qULHLW2zJ7Ygx0waYPlggFwOuTmP81jv7UWzqUYyFnbIUBjJjMgc4NOMmnYP6EvF/7P9TpZawP2hB2w0f8A16/b8qqNB4qADuWDxBBEN79a980N7zLSORG5QSD0kTH61TfEHwdptUPWkOJ2uuGB+vX7zxXpSwJq0csP8prUjxg+WRA5cHupgRkYwJ60DT3IlLIKvEg3Mzu/hjP4aILu1d10l2/5crtGIiA2B6uSeaFqtRdJBtlFtKZdmBl+OPbpXCkdNjGp3swTYQsYcPkn2ULj6/rQLes2l9t03GLCSluQOQFEfqJmltd5xBKqpcxtO4HBk4j5cTgn7U/4bpvLTYoUAkFm3csB3HJkZ9jFOkoi8nyam8botom1RlnaNze8A+knp09qYTTFSASHOSAYPbrj3AzmgC20MRKFgSfxLkkKcZBwTAPWiabQEbX3F26u/wAq+nELIAP61L/0MMjMCjuwG4Q0LDHnKwc5xgGO9Et25Ia2Ag/CTgzwCMYiTz3qvZQu1ryC40FVIVuesCTtXj65qV3xN9/l7GUGIIAUMYk4hoX3J7UcG+gsB4jY1AVbdggtJJJImTB68k4/KiJbNqyq3Xto4X1HE7m9wDJ9x3r7THltotjdjdcyekqOB/LimL2nt3Lqh4ubVBK5IPQH0EiSeB7U71T6D7A2rqW3IVV3RNxlywB/wjORwRigahr1xXFl3QqRCwN2ZyxH5xzAq11bFAZKjdIQJHp28TPzH61U3rrqsKQWcAANmJ6TOWEkkc0RflASdv2dYLhtphmKiXacqJ4NTtXW3cFAqlmJJjbjb1iCZAjt2pBbTqQGQGMKN3pA5ljmSDP3NfDxVVXL7jcIaWGODA2jke/FVxb+w6HNF4uG9TpGyTbJaAQD35JkcUS54u9wOumsM1z5W3LIVfrgMx7dqp0c3AfnCNmCRiD7LI5BjHTNXfgRFhQhlQSSdzS+eIEY6T70SUY7rYd9B7OndFJ8qzaWCJk4UT0IwPbrU7PhzAFi5YtgsQcE5O1eon7U0CocbnzkbWbnpgDJyeTNM2QufLDg7gJJG49uRgDOAKxcmV0VOt8LMFlYkiPRtwTPMyT3pq1aYKqwzGQGIaYmCd23iBgUXawgI5DgS25eAekgcz35NG0x2opcy3zbtsdvTt6UXaAXbUElEcbd5gW8wAc5x0AwPrQr+pKMVS0brmTG/wBAWepwQc9qa0jszPvQbWgh5yx9x0A46dKdtaU8gqstukD1dOJAii6ExC3euwSVQPAwZ2Dg7owTnGKZ0bMw3NbYgemGUqMEcSYz3oPiF1CwUud7MdxUiRiZO35QPaKWTXMxBLRbWTJbcp6ASPpOf4qQy2uJvgFYAEscHnAycCOc80LzSdyoymR82CDHCxM7h34zVfqdl1CHZvLPJRtqx/igzxGI61890W0wFt2tsBgpMKOMDIngc8e9CWhUGu2tpLP6lUZYAEsuPQFUTAPf+Kq7TG781oKhMMdw9IDE9IkfQ04muVUunYQBADcs0z6iACJla74PrhdRXLhUYGQxBXcQCSxUALA/n71dNCZ698J6k3NLaYqVxAB5gEgfoKuKp/hNwdLagRCxH0Jq4r18XsR5s/cz8y6bRvae43nbmIDCQd2Z5E8SamNxZTeu7muHG0QuAOO2aZ1ClASzAIQo9EBm54/y+s0Wy/lFcn1AiM7lE9JMARPqOeK8vlZ6NAzYVFIZnnpn6+3APUiuabVk3fQmB6V9XIgSB0PT6UbVapM7QS55EZgGdstyeM9KjoVBbzb9oWmyEXqqiMkgekkGAP8A3U1q2MM2mtq4vXPn4UL+FepJjBz1M8V9e1c+pLqoN04UTJnickj/AD69C3bu7FtXwNykA7T2jcYJH6daWe8zNtYsCPkgRjJ6iCABHYUv5AhdvlVZURUROS7ECSep6flyar9XClioS55gjEAEk+n1hjgDt16UTW6oIwUWluBiJdVBM55WM4HJ713wvSFHa7dAkjNxtomeNqiZwOYFaxXFX/WJ7dD392swDOQUEFURTySCZJEke4iT2pq1pnUnYqKDwxMZjA3E+qJ/Sl7/AKlN13/drB3RPWJGyAQOfsaX1VldVsVSWQEEkMJjqI5BwCaz2++hh9PpUNyS+9llkYuDsBjI2iBx171lvF7tzzxatgNsJgqJETJI6/Kc5JPtWm1fnWot2UYBmG59hO0HrAwRAgfSqbV+Fql/ZvfaAG2sDuBaTIiIXPP861xNLbJkvCE9JqSGVJaWnftRiVwMZGJM/TtVzprgYRtJhtikQeQOd0dTH3pRNO+wr50qxHIbccwctzjt+lWelZGlUaAZnbAIA75xz04+9LI0+ikn5OvolkOyDmFDRC/QAgsxiP8AeSW9elwlIcFYZ2Cx9jMgDIEUC3pEUh4LlWDbAxIwZUy2B3NTDMm66Su9d21Ewu49TJyfv1rPTK2EJ1DM3nJbeCdiqfUCD1YQf0E0+upbzN7uNgxtUHDcli05AGKy/jPjVwlLcy3DKgO2CBOTmTzJ4o2luE+kFyzguyESAJk7R1gn3mRFU8b7JtdGqXxHevpdSJ+cSB2wCZaOvSuXQjAeZcboZPy7gOWHTuPpxWbbT3nZVQeWqJgsTtAwWJzJJOMjimre683lhwSuCoAChjEyoy31EfXNS4L5GXn7UuwbHTUbeBI3SehO4hen5/aq7U6e8qsQVtDI3O8ZMyePVngCq8K3lkXyjIWKKUMb2zlmHygcAdaWu/CzXjuNwo0etYLAcxB4AA796ajFPbFui70trdDFQ8CELepmAwWkCB/1Ac1L+7mvW1G424HCRAkD0wQcx+VC8Gt+WPSSEG6QVEkCPURunJH2oGp1d1lKWvRfJgYaApGSSwieuKmnein0fX7Fy2wVWV7UMCJAPTkiMY/MU/proVhgstsbUResRk9TnAEfhJ7VUaBxp1WyzM91jBLq0bpAA5yv9c1afsqBSbTBfTJKwQW/6eOmInPWnIR9qV/alZDbePSWV1KCMwS2D+X3Gah4teMRpi8IR5gtgGN08dIEdaV1WquKRbbcjbNzXFMgnGI28T/7p7wnRbyXdma5yQCAAegKjGRzuHbin7exHrvwGrjQaffO4pJnnJJ6VoKp/hK4To9OWUofLWVOCCBkEVcV60PajzJds/OQSW9bypIZW7YMkNx9MfnNLolq6xDWzZQfKzON7cyczt6Z96XtOQ4j+AnjqMD9KfsoDbRiBLMFJ/wwxgdsjpXlPR6fYPTKsJZt2oO0Fi2YB9zhuOlH1FuzbQeYw3mSVB9TExOJyPccVG/dIv7AfSVBI/6o/lQvFrptpeZDBAUA9RJEwTxSXqdB4Oi55y3IZgpIVWIKYA+YT0nHvFO6XwlAm5nuQCrPLTuj8MR6ckT/AEqn8J1T+Qlzcd73CrN1IAX/AFqdtPMAttOwlZAJEyRyVgmqaqXES6ssL7hFKTttEEs4ERnI/wAU8HpRf2K1dVHYF2EFSWifYLJAx1PalfidBZssLXpgEY7QvemlMBFGAdgI7gmoelaH2E1moVNq+W7uyYAEyB9PSBnp7UppNbbDsovQykellEwJETySZGT24pN3IvsAzAFVHJ43cDOPtR/DfCbO122ZLtJ3NOHIHXtV8Uk7E3TRY379soUfmANnmAZOclTKz9ax9i9c1F97u4WmQbQ2IGcgkseAemDFWV22CqIR6XuhXHdROJGR9qd8X0FuyyC0ioN2QBzTg1BfyJq5JErVlgqy9soszEmce0TzPehafWyoW0vqYkCBiSeZIyuBQLrES0mdnMnkBqV1WuuLplZW2klZgAcl54HPvUqNml+C3vXWtks0NIztBG1QMSF7kHms74kt240i4oQtjcCDOTEHH/sUPT6hm1SqWJBMETzjr3rRrbG9scXIHYeicD61aX42J+rQpY0F1BN18iQAgEgH5vnxJx6j2oevNu2SbhIkLOCDPO0mD2k8GmfFtQxbaTgiSIHO5R/KmLVlXdVYArt4PHJqOT02FUtFb4PqrtwM10TbglckZ7DIPv8AlTGg0fmGWYooA2+Wg3eowFB79DHen/JW4t/eN3l4QdFGwHAGOa6TstoEwIBx3zRKe9aCKtbAa5GbC3LS2lghRnfEmT+R+tL2bl9dzSGTb6V3wT2IH/D9wZ4iq7xK4bd8hDAAx9p5nn71pfDVDWfUAZCTjJwOSOaJPgg7KPxLWsDb2XkLgD0ltqAREjOD9T9qP4Xo9RdZ7moIaBCBgSCR+JQMNH61n/HdMqN6BthScTzuia13gR/c22OSVQ5zn1CYPGAPyrSa4wtERdyotLttx/8AIrDIgZOCT6mJPJ5xxNIjwtQptpce0g/hO8EGcE7ccYPc0HS3mZwxJJCMwz+LcRPvgCr/AES5nMmJyf8AfWudtx6NGhDR+EKoJRyHcDd5pkkGYBBI6k4HtTBZBcCCFIzuVc9pKnkSAZiqr4iYrqFCkgE5zzFF+GnOoDm/DlcKSBiQO1Pi3tsXR698AkfsaAXPMhmG6I/EenStHWN/spH/AOD/AP1f+dbI16uL2I83J7mf/9k="/>
          <p:cNvSpPr>
            <a:spLocks noChangeAspect="1" noChangeArrowheads="1"/>
          </p:cNvSpPr>
          <p:nvPr/>
        </p:nvSpPr>
        <p:spPr bwMode="auto">
          <a:xfrm>
            <a:off x="1259681" y="748903"/>
            <a:ext cx="228600" cy="228601"/>
          </a:xfrm>
          <a:prstGeom prst="rect">
            <a:avLst/>
          </a:prstGeom>
          <a:noFill/>
        </p:spPr>
        <p:txBody>
          <a:bodyPr vert="horz" wrap="square" lIns="68580" tIns="34290" rIns="68580" bIns="34290" numCol="1" anchor="t" anchorCtr="0" compatLnSpc="1">
            <a:prstTxWarp prst="textNoShape">
              <a:avLst/>
            </a:prstTxWarp>
          </a:bodyPr>
          <a:lstStyle/>
          <a:p>
            <a:endParaRPr lang="en-US" sz="1350"/>
          </a:p>
        </p:txBody>
      </p:sp>
      <p:sp>
        <p:nvSpPr>
          <p:cNvPr id="196620" name="AutoShape 12" descr="data:image/jpeg;base64,/9j/4AAQSkZJRgABAQAAAQABAAD/2wCEAAkGBxQTEhUUExQWFhUXGRgYGBgYGCAfHBkaGBcaGhwaGhsaHCggHhwlHBcZIjEhJSkrLi4uFx8zODMsNygtLiwBCgoKDg0OGhAQGywkICQsNCwsLCwvLCwsLCwsLCwsLCwsLCwsLCwsLCwsLCwsLCwsLCwsLCwsLCwsLCwsLCwsLP/AABEIAKQA3AMBIgACEQEDEQH/xAAcAAACAwEBAQEAAAAAAAAAAAADBAACBQEHBgj/xAA+EAABAgQEAwQIBgEEAQUAAAABAhEAAyExBBJBUWFxgQUikbEGExQyocHR8EJSYnLh8ZIVM0NTghYjstLi/8QAGAEAAwEBAAAAAAAAAAAAAAAAAAECAwT/xAAkEQACAgICAwACAwEAAAAAAAAAAQIREiExQQMTUXHwImGhBP/aAAwDAQACEQMRAD8A+x7G7bRLlFANcoDODmpUBQoDr0G8fU9g9opmoyu60BOfgVCg+EeCSMaQdKi+gGzR9d6D+kvq8SVTfcWghRe2UAjmaH/KKcsjKMtnsMVWsC+4HjGfI7dkLQlYWGUSEjU95qCPnfSX0rQmYlKCCETBnN3/AKL01hUW5JH2MuaC7aFjAsFiAsEgvUg8Dt0j4Dsn03SkzndQIzJYfiY0JfWC+h3pGwnmaGU5WCogJAUfdGvvGDXAlM9CiRjYP0lkzJwkg94pBdwzsSU0N2EaonpcBw5DgcN4KKTTCRI4lThxaOvCGSJEiQASJEiQASJEiQASJEiQASJEiQASJEiQASJEiQASJEiQASJEiQAfl3DzKM8aOCUwNWIaMSROLEn75xonFESyzU3goxo05eMURQ8idG0rB58+pUo5lKLkmofjGCZymKq0/nRuEL+1qIr48Yzab0TRv+sIcJGj9YWw+OJCgaU1P1tCCcWoqF2CSfCCKUAWzMTd9IVDo2sH2iqWQtChQFjzGU9WMbSfSmcVJJZwgIfcAvvePipThxmeHErJA4Rak+iaPt8B6bTUIQjRIZtTlN36tG12J6fh1evSXKhVIoByjzMaF61pzIg4cuR/MVbGm0esS/TyR+ILYmhA0f6RpyvSvCH/AJgOYI+UeMSpcwiiVG5FIKvCzyO6hT0vQfGC12UpyPZl+kuFAJ9egsHYGpo9BqYB2l6V4eWlxMSs6BJfyjx6Z2fPFkEngYH7NiNZarbRSUX2DnL4ezy/SnDKLCYGYkmzNVq9Yvi/SbDovMB7uZhWn1MeNyMJiCf9tXD7MGl4KfYyzr93h1H6LOfw9hw3pDh1rKEzE5mBvQuND1Ahs9pSXb1qHdveFw1PjHhowOId8h6EfWCJkT693f4w3FfQ9kvh7RM7cw6bzpda+8D5QFfpJhQQPXIq+tma/jHj8yTOb/bVZoH6mc7mWrwhYr6Hsl8PXkelmGILLJbQA14iEpnpxJBYS5h8B848pyz3DS19EmCLRPoRKmHkkw8Y/rDOR6mj04kG6Jg8PrAsR6cywe5KUf3KA+Rjy8rnJ/41Vv3TTnAvXzLFK/8AEw8Y/rFnI9NPp4X/ANkN++v/AMYt/wCvh/0H/P8A/MeWKmzA3dW1fwmKpxcz8quNDFYx+BnI9VHp+n/pP+Y/+sXT6fS9ZSv8hHlRxqr5TTgYqceeMKo/B5yPl5M8KHukB2JsH2ffhGrg0kiwr8RH1Ers1JfMQxvQAW1gv+nyUMBTQd7Q6COH2qjTE+amYRWZwCHG14mH7EmZq5cmu/IiPpypCA7EjhW0cONRWihSvdMY+1hiYaewe84cXoLcuEMq9H0rfOV9Gpx+9o2sLOcMCpg1SGeJnNnND5Q/ZIeJmSuwJbNmUeohuV2VLTar7w0FjU+HzaFO0ZSlAZGSXZyadOMJTbfIqHpGESzZUt5Hwgi8OXoQOQHnC2HmZEALd9T/ADDfrA1HHGHbHSJ6hYHvaXbbkYsFm+Z3FmY+bxy9Bm8vOIE5dVdSKQrZVFZhV+YhyzMDFkBTtnL/ALQ0WSr9R308LRXIk0u3HrrWDJiCpSRUrIbk3WOoe5mq0oBvtFElLuQ/GCo1fWjCHmxncyv+xbM9UxTK495z+37DRdExwUjMGo5+UBwxSok5AlQLMCLbsN4PawJ7MSa22ZutoCuSkHWlKF255aQ5MeAomAqSyVBgQ5pQHbjCXkYOKBrLVzjnvAxNUzuTyEM4gINVAZRuLcXiqi7XU5BH9wLy/SX4wPtShWOHEnYuPusMYqSGUSSKeB3teAKlqACgpg1QEuVeH0il5EL1sp7bt5xU4k3cH74wdOGCg5BH6YTmSFKBDZABQuCRzENTiwxaC/6loCl+I+LtHEY5w7SusIrwacpBUVKHkeULrUlBIKm4G8WpfGG0NGYS4yMPPpFlIeqkpce6+nKCIXplUnR/nWJlI4tvHDZoDCksBmI5QeUUl2IVZ3Nn+McCgpxlNLU+sLzJCwGQUoAdyS/nDyQDHtOVPfTkA1G3S0c9cx7rHhSvGukEw8gtVI5wREoC2Ua1D84WaHTBCe720oPrrFyurkvuCzQQJetxo2kcVLaoHODMWJwTeh2aKTBmfXRySPKLysEsk94JF3Z9NI5lAJzPzcVZ9AY0T1YYlBg1E0Wpjo9vGsMokLTsRxjntOyQ3C8L4dYpd6OVKqH1IDPB/KQ6HZear5fC0cThwFOEgE6veFEspyCVCzlVHewBa0FRiCXchtCHgcZLbCgq1hIdRBEWw0wEOlxXn8oWxORaSlVRsQflB5M9EsAJFBpp8YltiCpXud70i01aEgklKXo+8LonetoAAdSPpCcxAlEd7M/4VUcPelKQJWM1MzG3h/cLKUtKk5QkJDuSa9IricTlY0PLeEViYZuYKAQPw6102NolMbo2FL5N99IoVMGDCF0zybM/PT5Qwmc+3L7ELKh0gbd5ws293TnvHMNnr6xiXoR8IuieLCmjfYhaX2ihbhIcpoQKN8IeTYqHDP0cjkPOkL4iYoAmWApRu4vFyUkuHfZ4z1zUoUUBJdiWrXwEJMGPLxQZiwUYFh5qFpBKM2jlJrCBwqlKz5iCHZJB0txhxM4ABzX74Q7oBSZLOjlzTh4xaUpIIAdOmptq8cozOCzfPjF8rkMQAHsD97xDm1oRJs1mbvE/bPSvOCoIa7PofKvyjglpsQODi/SCeqBPvAAWDRDlY0iyBoxGxofKM7HTV5f/AGg5tUNXq0aSwkDN3RxPnFDikJcqI5/391iooLEpE2YE1Azahxbxi8qbMALpyAVJdxyZNTv1h9E8KYpYkblvKLTJhaik7X/iKzS6CxFfaWWhIB5lx1MXQkzahWUDSnmz/GBT8HLX7ynO4hqTJCQAFEDSg8yIeSW0KwScMpIDrvSxY7DVqecW9lIFSX2cs/HeG23Hi8CWqouDVmN+QesC8srCwfsaPxVN2Z7WrB0rOiE3p97wOZNF8pJD2is5RAc0FyC0HscgbHvVE2F9WhWdIEwMSfFrcoVTjioi/BrHw2i0xSgaNcv9mKvugCy8KEMxUQOJ1Opqf6hbtCRnuhi9FXy8a6Uh6Xa8FSkbwsmnYr2ZvsqsgCRV6kUv+6CTJZTc3b3gSzaw7MSC7k10dvARTDACxUW4D5RObHYoJhSe+e4f0n7bpEm4gpsoBNaF7nZ4fXKzcBt/e0cEhJIdi1Q42+7wtvZRmy8WpNMtK3B+VRE9qf8A4yDclm+JjRd3dtngdAKsQdwGhaFYr7UXbJVqOR/UWk1JLEbMR1N/hDagOmlm5RHFwkjlXpSBuh8iEwkK7pUqtrfE3EE9Qv7/AKg17P8AEeb1i5Sr9XgPkIVgY2UqZ0JA/CCQ55PaGUlSmygJDWaFTjJiveSJb0DEGvh5QysnK4UkcC9uMEotclUV9VNdxMA/8RTiPo8M4ad3WKsyhuG8haASaNmmJJ2HwNaxyZnrl7tr3Ljg7wX0S0MYmYLs7fPnAZc1B2SOAuLcoXUZhGWoN3A+Vqx0rmP3Qlhwynyi18JofMtD5kmp38rc4MvKAHZuf3WM+Yg3zJG4bZqVhZUlQtZizCv0YPAtLY+Da9aksEAl/ChraKnEpGh59LXjMk4mbUqGUB2ax3vXQR0oN2Ci/Fq7sKxtJeNbQ3RpuHoTYm/HjWKne5DM8KImktn0FS3XlpHJeHSCQkkAufo50iJ+OONxv8g1rQ5NnNaugIu/SjQMqoy2I46R2XlSySdySCbD4RQSnDP1J8gHiGnGKfTCqL+0IlsANI6jGAkd29K7CATJIqcnUj6QJSFKsx+Hm0JS+ghnG4j8rNrC2Dxij3tNjBZaLgtW7qrFvZknVP8Al8xA5pCaDqngn3iPh8WaChZIsDsQQ3yhR2fNMYPRiLHpWDoNWCn4NpEcsCwnFIZ/vrBkzwWH3xY7wlipSrpo3wMJjFEMKat4Xpyi7p7ZSlo1Vpd3J5FqfCF5skEGxOx/iOicCKsBtZvCBy8bLqErDjreJkkmTkWlMhJFKbaf5E1i8jGh6Ftftoy+0M5swPOn2IRwSlZjmfw+lBF060Kz6LEz5h91Wn5X84FKxUwUNa/YguFVQVgZw6/+w+EJqxpWLmWkVIPQA9N4EJ4cMWI2BPxIaLFClUtepOvK8AGCpmIOYcb+BiE1ezT8sJOxaFMVyySSRVA4awxLWAK0a76Hk7wKWoi6S+huAWMKLQijtyUSed7xo0qslIf9cakEqDPQUbnr0jmQPdt718dISkTSVsEkIDseNtrcYJi8PlAL5Q7BgFE9GeLrpcgx71gJdaSpxVTuOAYm8VoPdUL1DN53MAwpyknPQ175NthtyhpcwpQ5ICQPeBD+Jd4ynadMGU9VYOp7uWq/wg2ZVe6w334wojHhQdIJ/VztsYsrGJFVOD+YClIjSChhUsKqWGlhX4RdOGYAAJIFA12EZSu2pGYgqCSCx4Pv/EPeuHuoUkmh5AxUUSw3qkCjjXu/K8DnAI7xKQBU2YDncxmo7OKlZjmBGynHJhD0wqLd5VKEUav5nuIS/sSu9hFzkke+ALO2/KBJUgd0rd9T8oHNwgUxyB9WUe9zIaLyXCe85b9DWP6of4ZQ0rEISKpB4DYc4XlY2Wt8qSkgUpt+0Vgs1TkMPFgQDziIls5ygkWchyNn8YWxHEzVtVKTyJt1SK8ICvETASnKbe8DTld3jucqBDKRS7ppTQG9oFLmqCXINmOahelXaEkxnMROWhNVX+lvF4y/Xmii+Uv0t9YPOxyXYxaROQWGUGNVj2RaGUpcd4PuPnHU4BFVJTcWs7WisxVEhBL2ZriDS5JcOTrQgv4u0RKVMaArliz5Ws5+ccXMIHd79WsON9IeVJzbDgQ/gYHm7wFGI3Zj9tEKTQ+TMOInAlkM/g40vR41pWMJAzJqw04cYqsK1S43BH0gKcHxI4H+4r3PsrbKTcKXcgvrcD7rFsPIXUio0dUT/UtFZjzDiKzZhNpgHAj6QtLTYbCiUp3pT9W3KKzpafeYqWeNG5kRSXiu9lepsc1+kFTMY7s4fUcTCV8odgxg3ZRzBtHpydni8qQpyxIfZRry1iTlCigCWvUvTarH+Y4lSFAZsydwAR8XtDtiaKomyZQKVAqJL95x84LK7VlqokAcHZ+WkEVhgWypSQ+u3LWDp7NRolKTun5A0/uC5E9lTJCgwLHcBz1MLKkq3BAequ8/FhUUhmZIIBykFhqXhGU4ds2xLFiODQt9jVimJ7OkTFBUxMsq0KXS/Asa9YYnqlJfOEjgg3rrUPXTjBZqO53ghQS/6WG2rjhAFdkSwRMSAjdF0kcQ7PGkZJqpNg0NycbKlhmVRr3HUwfD9py1MWFdW8KwKXhyq+Y0rmqX5szQOf2QXeuU6aBt+H8wafAnEdJL6to3wgaVX7z7hTU2b4wp7AUXUojZzvYV0pHBhDfOlq+8S4bQ3D1iJclUcXNQDlUmaK0JDgHhFkyBoW2VViBbWkVS6DVbA1Gr9KjrDk6dTRb7DbpeIdrgKB5CQ2YHlWAz5RSAS72BJoNrikXlz6lkqBJvSvPXxgpS4cFjq5I8IE3YaPncTJBUoljVhlL8zTyhvAdlrBfTQaiNuRICSScoPKK/6gkKaNPayGg8qXlqSzReVjUWiKGcEgsWbgPrGLiMIyiaA8+Gggk9aFTNmapJoRpTaAiSlxRPVP3whGZiFhwhlFhY/WMyT2lMCyFoUE0/nWpt8YFTHs2pkoCwUR+405AwBM8qqUEfuDlughCVO9YXOcK2CmavhF149qd5Ta0hO/hRtS8AAIXxeBq4JAqW2gCsQv8ACVHU8IqntLKO+SQ12bnFJJD2d9WBR3dnYJvBUkKSyiXBHeI0O+nWE50+WwcJOYZh/LR1M1Cf0qPBvEQRu3fA3pWFw8qY5KlZbi50P0hkKysHS1b1foeMZmI7QBMREzOSzQNfCMrN6XiBZxTSB4jtdKBUt96RmYdaLgjy6wqqQFqBWX2Cb08qw6tCcWb0vFpWKZhyhZc1RIAALvpWE0zlSyz3q24fhB5E4rsRUVSRXLyeJa0OKaDSJaFB3vfUeHKJJWlZ94BqU+cBnyVKWoEAJdw1PlekcGF3Pm3iIV4j2zcQpKQ+YFvtooe10hxrtrGISS4BAPC/jxhEyAD3gq920L0/mDl8ixZ9ScTKmBy3WMHtCSqpkt+zQl6nw0hcApTuCW5Dd/hCWPE0EZErILFxYxpHeg2uTWlJIJExLsbjfrpDKp+RglLch9iEsLiM9JkopehJoRybhBsVLUhIypWagdwmgO+8EkqxXI1t7HFKURQtq4A14HpHCj8xTUgDSmpbeEpbKIJLmgYn+IFJVNK1BkmWeLKB6it4woppFlpmVGY13PGMEYFZXdQLiocdGj6SqQHIav4a+cd9ePxVGhAHQh7eMVHyNEuKYrgjMSCknvDQm8FIze8lQFuB40iwkImKSVJOYWU7P4UMclJlysxClFJqUq8w9IG74Ba0cRIQlT5mULUcwdWGSSCT3hwpCbhYOVT07rX4g1r0iSZS1kpUlmIvR9uIMJ2Nji8OFA56DRQNR4xz2MfhVTp9IgwJS5ejNeKKw6gzZD+4OfOCLrTBozBiTMNGSHD8WtWnhHZ0layO67ficgAeEPLnV0sLnXUWgase3vKDcAwHWNE23wVwBkS8hOUVDOQC/Sr6xeeSUliU/wDk/wBfhFJU0KfKE68AQLHMIk3D2KFKtvQcOUauGtsaoTmYSrZi55Ro4bsxk/mINnp4+MXUp0ALYKDMqxAbTf8AiBJmqU6UZjQ95mBdqinDpEt9CosjFSUlQYA2zUrS4p0i0rtOWh5ZCgava/04xXDYFRAGZhUsq5rzpzjuLw5WMyAhSdj0sRYRTSoHs7JxhJBAc1qEvTaGvWTO73AKdP4gEkrUk5U5WAynQ1qX3Hzi2HK0kZnL8WvW31jLad8joMVuh1ihIYvzrwgEyQkslT0Liuws40eBdq9oJlJZYpXu1evLfrGMjtSYpwmWpKQHuz8KtUxeEpbJVdn0E5KSQ5tUg6jeC90kJTe/vU/kRlTsD3VZicpDhg7A710+UX7OlGWgpzesYHICzgG19m03jPBVd7Hro1ZcsUJJcUIIAcaPw25xdKJdSSVK2BoK+BMZ6JqVpBIa9W1jmZJcMumoGh4RNiaH56HBBL8+vGAiZPSWJSUvvpAkJBcEKIozi/PrrFhgympJAawrc7mJQmWKwSb1LsQ4dvh4wFMxCS5KrWIuOPhB5eKllmmmr0Ie3gzRbtBKVJoouGJIB52g/pjtg5YSsVLKZynn/MNoXlzBgQzWtwP8QhKnlnBO4BsOu3CImapKqlklwqvM0eBJdAwil1sXuNGfRIjkqYdUDKNSHO0DRjScuY5XJAfVr1NevGG0q7tXzOXrxbytzicWTejPnAIU8uWFA0JStg1d/jFFTFS0BSZa8qnKhmBytrdyD8oZnJWklScpSbnUR0YgnLZz+YjwDRtGS4a/0HdaCo7YDB0vR3AdusMI7TlkOwMY5mvRnNiBZ/GGUdnuHp/lEVfAmjH9pVnIegFI1cDKC8wUBpXW+8SJHf5El5I0V0aGKwCEyiQ70qTxvCOGl2BUouCanY6bRIkJpOWyo8F3ZRDBg2nnAe2VsA1HSV00IIDDhwiRIlK2CM6WCtipRdjDwBSlCQosoEHl4RIkTN0lQTNLArylAYEZyCC7EM7XiipYzJOoKtTsIkSIr+P78BcshQCSCHAZn4xVOFSEgM96kvw8okSJkDRJQykAba8gYJkBzAgUA+NfOJEgZL5BLS3G99WLwOdNPrSHbu6cREiREuCmXrlPeOnnC5JRP7pplJI0J4xIkZrkGMYSUFJVm7xe5Aeh3Ai65QQO64Zj8I7EgnyC4LImEhzWjxMfMIdqd5+riJEhR7JkLleZJfQlvHjCftKszEu+W9xy2jsSNPHwyQeOxCkAKSWJJfi4hlanYsHPCJEhNGnQzK73vB66xrIwqWtEiR1f83LIkf/Z"/>
          <p:cNvSpPr>
            <a:spLocks noChangeAspect="1" noChangeArrowheads="1"/>
          </p:cNvSpPr>
          <p:nvPr/>
        </p:nvSpPr>
        <p:spPr bwMode="auto">
          <a:xfrm>
            <a:off x="1259681" y="748903"/>
            <a:ext cx="228600" cy="228601"/>
          </a:xfrm>
          <a:prstGeom prst="rect">
            <a:avLst/>
          </a:prstGeom>
          <a:noFill/>
        </p:spPr>
        <p:txBody>
          <a:bodyPr vert="horz" wrap="square" lIns="68580" tIns="34290" rIns="68580" bIns="34290" numCol="1" anchor="t" anchorCtr="0" compatLnSpc="1">
            <a:prstTxWarp prst="textNoShape">
              <a:avLst/>
            </a:prstTxWarp>
          </a:bodyPr>
          <a:lstStyle/>
          <a:p>
            <a:endParaRPr lang="en-US" sz="1350"/>
          </a:p>
        </p:txBody>
      </p:sp>
      <p:sp>
        <p:nvSpPr>
          <p:cNvPr id="81" name="Title 1"/>
          <p:cNvSpPr txBox="1">
            <a:spLocks/>
          </p:cNvSpPr>
          <p:nvPr/>
        </p:nvSpPr>
        <p:spPr bwMode="auto">
          <a:xfrm>
            <a:off x="1354932" y="857251"/>
            <a:ext cx="6485752" cy="859631"/>
          </a:xfrm>
          <a:prstGeom prst="rect">
            <a:avLst/>
          </a:prstGeom>
          <a:noFill/>
          <a:ln w="9525">
            <a:noFill/>
            <a:miter lim="800000"/>
            <a:headEnd/>
            <a:tailEnd/>
          </a:ln>
        </p:spPr>
        <p:txBody>
          <a:bodyPr vert="horz" wrap="square" lIns="68580" tIns="34290" rIns="68580" bIns="34290" numCol="1" anchor="ctr" anchorCtr="0" compatLnSpc="1">
            <a:prstTxWarp prst="textNoShape">
              <a:avLst/>
            </a:prstTxWarp>
          </a:bodyPr>
          <a:lstStyle/>
          <a:p>
            <a:r>
              <a:rPr lang="en-US" sz="1500" b="1" kern="0" dirty="0">
                <a:latin typeface="Cambria" pitchFamily="18" charset="0"/>
                <a:ea typeface="MS PGothic" pitchFamily="34" charset="-128"/>
                <a:cs typeface="+mj-cs"/>
              </a:rPr>
              <a:t>Pest Control Services – Overview</a:t>
            </a:r>
          </a:p>
          <a:p>
            <a:r>
              <a:rPr lang="en-US" sz="1050" dirty="0"/>
              <a:t>The $7.2B pest control industry provides a range of services to residential and commercial customers to prevent and eliminate the infestation of structures by unwanted pests such as ants, cockroaches, rodents, termites, spiders and others. The market consists of three distinct segments</a:t>
            </a:r>
            <a:endParaRPr lang="en-US" sz="1050" kern="0" dirty="0">
              <a:latin typeface="Cambria" pitchFamily="18" charset="0"/>
              <a:ea typeface="MS PGothic" pitchFamily="34" charset="-128"/>
              <a:cs typeface="+mj-cs"/>
            </a:endParaRPr>
          </a:p>
        </p:txBody>
      </p:sp>
      <p:graphicFrame>
        <p:nvGraphicFramePr>
          <p:cNvPr id="9" name="Chart 8"/>
          <p:cNvGraphicFramePr/>
          <p:nvPr>
            <p:extLst/>
          </p:nvPr>
        </p:nvGraphicFramePr>
        <p:xfrm>
          <a:off x="1379023" y="2242951"/>
          <a:ext cx="3429000" cy="3049733"/>
        </p:xfrm>
        <a:graphic>
          <a:graphicData uri="http://schemas.openxmlformats.org/drawingml/2006/chart">
            <c:chart xmlns:c="http://schemas.openxmlformats.org/drawingml/2006/chart" xmlns:r="http://schemas.openxmlformats.org/officeDocument/2006/relationships" r:id="rId2"/>
          </a:graphicData>
        </a:graphic>
      </p:graphicFrame>
      <p:sp>
        <p:nvSpPr>
          <p:cNvPr id="10" name="TextBox 9"/>
          <p:cNvSpPr txBox="1"/>
          <p:nvPr/>
        </p:nvSpPr>
        <p:spPr>
          <a:xfrm>
            <a:off x="2961151" y="2385895"/>
            <a:ext cx="492443" cy="230832"/>
          </a:xfrm>
          <a:prstGeom prst="rect">
            <a:avLst/>
          </a:prstGeom>
          <a:noFill/>
        </p:spPr>
        <p:txBody>
          <a:bodyPr wrap="none" rtlCol="0">
            <a:spAutoFit/>
          </a:bodyPr>
          <a:lstStyle/>
          <a:p>
            <a:r>
              <a:rPr lang="en-US" sz="900" b="1" dirty="0"/>
              <a:t>$7.2B</a:t>
            </a:r>
          </a:p>
        </p:txBody>
      </p:sp>
      <p:sp>
        <p:nvSpPr>
          <p:cNvPr id="11" name="TextBox 10"/>
          <p:cNvSpPr txBox="1"/>
          <p:nvPr/>
        </p:nvSpPr>
        <p:spPr>
          <a:xfrm>
            <a:off x="1499145" y="1936728"/>
            <a:ext cx="3272050" cy="253916"/>
          </a:xfrm>
          <a:prstGeom prst="rect">
            <a:avLst/>
          </a:prstGeom>
          <a:noFill/>
        </p:spPr>
        <p:txBody>
          <a:bodyPr wrap="none" rtlCol="0">
            <a:spAutoFit/>
          </a:bodyPr>
          <a:lstStyle/>
          <a:p>
            <a:r>
              <a:rPr lang="en-US" sz="1050" b="1" dirty="0">
                <a:latin typeface="Arial" pitchFamily="34" charset="0"/>
                <a:cs typeface="Arial" pitchFamily="34" charset="0"/>
              </a:rPr>
              <a:t>Pest Control Services Market Revenue, 2014, $B</a:t>
            </a:r>
          </a:p>
        </p:txBody>
      </p:sp>
      <p:cxnSp>
        <p:nvCxnSpPr>
          <p:cNvPr id="12" name="Straight Connector 11"/>
          <p:cNvCxnSpPr/>
          <p:nvPr/>
        </p:nvCxnSpPr>
        <p:spPr>
          <a:xfrm>
            <a:off x="1445823" y="2175410"/>
            <a:ext cx="3313216" cy="2"/>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7551906" y="5577879"/>
            <a:ext cx="1170513" cy="207749"/>
          </a:xfrm>
          <a:prstGeom prst="rect">
            <a:avLst/>
          </a:prstGeom>
          <a:noFill/>
        </p:spPr>
        <p:txBody>
          <a:bodyPr wrap="none" rtlCol="0">
            <a:spAutoFit/>
          </a:bodyPr>
          <a:lstStyle/>
          <a:p>
            <a:r>
              <a:rPr lang="en-US" sz="750" dirty="0"/>
              <a:t>Source: PCT Research</a:t>
            </a:r>
          </a:p>
        </p:txBody>
      </p:sp>
      <p:sp>
        <p:nvSpPr>
          <p:cNvPr id="16" name="TextBox 15"/>
          <p:cNvSpPr txBox="1"/>
          <p:nvPr/>
        </p:nvSpPr>
        <p:spPr>
          <a:xfrm>
            <a:off x="4727248" y="4054679"/>
            <a:ext cx="3002969" cy="784830"/>
          </a:xfrm>
          <a:prstGeom prst="rect">
            <a:avLst/>
          </a:prstGeom>
          <a:noFill/>
        </p:spPr>
        <p:txBody>
          <a:bodyPr wrap="square" rtlCol="0">
            <a:spAutoFit/>
          </a:bodyPr>
          <a:lstStyle/>
          <a:p>
            <a:pPr marL="89297" indent="-89297"/>
            <a:r>
              <a:rPr lang="en-US" sz="900" b="1" dirty="0"/>
              <a:t>Residential (General Pest Control)</a:t>
            </a:r>
          </a:p>
          <a:p>
            <a:pPr marL="89297" indent="-89297">
              <a:buFont typeface="Arial" pitchFamily="34" charset="0"/>
              <a:buChar char="•"/>
            </a:pPr>
            <a:r>
              <a:rPr lang="en-US" sz="900" dirty="0"/>
              <a:t>Primarily contracted and recurring services provided to homeowners to prevent and address issues with common pests such as ants, cockroaches, rodents, spiders and others</a:t>
            </a:r>
          </a:p>
        </p:txBody>
      </p:sp>
      <p:sp>
        <p:nvSpPr>
          <p:cNvPr id="17" name="TextBox 16"/>
          <p:cNvSpPr txBox="1"/>
          <p:nvPr/>
        </p:nvSpPr>
        <p:spPr>
          <a:xfrm>
            <a:off x="4727248" y="3331789"/>
            <a:ext cx="3002969" cy="646331"/>
          </a:xfrm>
          <a:prstGeom prst="rect">
            <a:avLst/>
          </a:prstGeom>
          <a:noFill/>
        </p:spPr>
        <p:txBody>
          <a:bodyPr wrap="square" rtlCol="0">
            <a:spAutoFit/>
          </a:bodyPr>
          <a:lstStyle/>
          <a:p>
            <a:pPr marL="89297" indent="-89297"/>
            <a:r>
              <a:rPr lang="en-US" sz="900" b="1" dirty="0"/>
              <a:t>Termite Control</a:t>
            </a:r>
          </a:p>
          <a:p>
            <a:pPr marL="89297" indent="-89297">
              <a:buFont typeface="Arial" pitchFamily="34" charset="0"/>
              <a:buChar char="•"/>
            </a:pPr>
            <a:r>
              <a:rPr lang="en-US" sz="900" dirty="0"/>
              <a:t>Primarily initial and then recurring post-construction services provided to homeowners to prevent termite infestation of wooden dwellings</a:t>
            </a:r>
          </a:p>
        </p:txBody>
      </p:sp>
      <p:cxnSp>
        <p:nvCxnSpPr>
          <p:cNvPr id="19" name="Straight Arrow Connector 18"/>
          <p:cNvCxnSpPr/>
          <p:nvPr/>
        </p:nvCxnSpPr>
        <p:spPr>
          <a:xfrm>
            <a:off x="3895106" y="4286248"/>
            <a:ext cx="774866" cy="0"/>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20" name="Straight Arrow Connector 19"/>
          <p:cNvCxnSpPr/>
          <p:nvPr/>
        </p:nvCxnSpPr>
        <p:spPr>
          <a:xfrm>
            <a:off x="3902531" y="3590079"/>
            <a:ext cx="774866" cy="0"/>
          </a:xfrm>
          <a:prstGeom prst="straightConnector1">
            <a:avLst/>
          </a:prstGeom>
          <a:ln>
            <a:solidFill>
              <a:srgbClr val="FFC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1" name="Straight Arrow Connector 20"/>
          <p:cNvCxnSpPr/>
          <p:nvPr/>
        </p:nvCxnSpPr>
        <p:spPr>
          <a:xfrm>
            <a:off x="3909956" y="2947348"/>
            <a:ext cx="774866" cy="0"/>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sp>
        <p:nvSpPr>
          <p:cNvPr id="22" name="TextBox 21"/>
          <p:cNvSpPr txBox="1"/>
          <p:nvPr/>
        </p:nvSpPr>
        <p:spPr>
          <a:xfrm>
            <a:off x="4727248" y="2484214"/>
            <a:ext cx="3002969" cy="784830"/>
          </a:xfrm>
          <a:prstGeom prst="rect">
            <a:avLst/>
          </a:prstGeom>
          <a:noFill/>
        </p:spPr>
        <p:txBody>
          <a:bodyPr wrap="square" rtlCol="0">
            <a:spAutoFit/>
          </a:bodyPr>
          <a:lstStyle/>
          <a:p>
            <a:pPr marL="89297" indent="-89297"/>
            <a:r>
              <a:rPr lang="en-US" sz="900" b="1" dirty="0"/>
              <a:t>Commercial Pest Control</a:t>
            </a:r>
          </a:p>
          <a:p>
            <a:pPr marL="89297" indent="-89297">
              <a:buFont typeface="Arial" pitchFamily="34" charset="0"/>
              <a:buChar char="•"/>
            </a:pPr>
            <a:r>
              <a:rPr lang="en-US" sz="900" dirty="0"/>
              <a:t>Primarily contracted and recurring services provided to commercial businesses – e.g..food service, hospitality, schools, government establishments –  to prevent and address issues with common pests</a:t>
            </a:r>
          </a:p>
        </p:txBody>
      </p:sp>
      <p:sp>
        <p:nvSpPr>
          <p:cNvPr id="2" name="TextBox 1"/>
          <p:cNvSpPr txBox="1"/>
          <p:nvPr/>
        </p:nvSpPr>
        <p:spPr>
          <a:xfrm>
            <a:off x="2828499" y="5791200"/>
            <a:ext cx="2937779" cy="369332"/>
          </a:xfrm>
          <a:prstGeom prst="rect">
            <a:avLst/>
          </a:prstGeom>
          <a:noFill/>
        </p:spPr>
        <p:txBody>
          <a:bodyPr wrap="square" rtlCol="0">
            <a:spAutoFit/>
          </a:bodyPr>
          <a:lstStyle/>
          <a:p>
            <a:r>
              <a:rPr lang="en-US" dirty="0" smtClean="0"/>
              <a:t>What is your revenue mix?</a:t>
            </a:r>
            <a:endParaRPr lang="en-US" dirty="0"/>
          </a:p>
        </p:txBody>
      </p:sp>
    </p:spTree>
    <p:extLst>
      <p:ext uri="{BB962C8B-B14F-4D97-AF65-F5344CB8AC3E}">
        <p14:creationId xmlns:p14="http://schemas.microsoft.com/office/powerpoint/2010/main" val="243323392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dirty="0" smtClean="0"/>
              <a:t>Leading </a:t>
            </a:r>
            <a:r>
              <a:rPr lang="en-US" dirty="0"/>
              <a:t>pest control operators focus </a:t>
            </a:r>
            <a:r>
              <a:rPr lang="en-US" dirty="0" smtClean="0"/>
              <a:t>on:</a:t>
            </a:r>
          </a:p>
          <a:p>
            <a:r>
              <a:rPr lang="en-US" dirty="0" smtClean="0"/>
              <a:t>1) </a:t>
            </a:r>
            <a:r>
              <a:rPr lang="en-US" u="sng" dirty="0"/>
              <a:t>Price </a:t>
            </a:r>
            <a:r>
              <a:rPr lang="en-US" u="sng" dirty="0" smtClean="0"/>
              <a:t>Leadership</a:t>
            </a:r>
            <a:r>
              <a:rPr lang="en-US" dirty="0" smtClean="0"/>
              <a:t> - being the market driver of the price of goods and services</a:t>
            </a:r>
            <a:endParaRPr lang="en-US" u="sng" dirty="0" smtClean="0"/>
          </a:p>
          <a:p>
            <a:r>
              <a:rPr lang="en-US" dirty="0" smtClean="0"/>
              <a:t>2</a:t>
            </a:r>
            <a:r>
              <a:rPr lang="en-US" dirty="0"/>
              <a:t>) minimizing </a:t>
            </a:r>
            <a:r>
              <a:rPr lang="en-US" u="sng" dirty="0"/>
              <a:t>Cost-to-Serve</a:t>
            </a:r>
            <a:r>
              <a:rPr lang="en-US" dirty="0"/>
              <a:t> relative to the service </a:t>
            </a:r>
            <a:r>
              <a:rPr lang="en-US" dirty="0" smtClean="0"/>
              <a:t>promise</a:t>
            </a:r>
          </a:p>
          <a:p>
            <a:r>
              <a:rPr lang="en-US" dirty="0" smtClean="0"/>
              <a:t>3</a:t>
            </a:r>
            <a:r>
              <a:rPr lang="en-US" dirty="0"/>
              <a:t>) driving </a:t>
            </a:r>
            <a:r>
              <a:rPr lang="en-US" u="sng" dirty="0"/>
              <a:t>Volume</a:t>
            </a:r>
            <a:r>
              <a:rPr lang="en-US" dirty="0"/>
              <a:t> through retention, new customer acquisition and inorganic activity; each of these elements is supported by systems and process capabilities </a:t>
            </a:r>
            <a:endParaRPr lang="en-US" dirty="0">
              <a:latin typeface="Cambria" pitchFamily="18" charset="0"/>
              <a:ea typeface="MS PGothic" pitchFamily="34" charset="-128"/>
            </a:endParaRPr>
          </a:p>
          <a:p>
            <a:endParaRPr lang="en-US" dirty="0"/>
          </a:p>
        </p:txBody>
      </p:sp>
      <p:sp>
        <p:nvSpPr>
          <p:cNvPr id="3" name="Title 2"/>
          <p:cNvSpPr>
            <a:spLocks noGrp="1"/>
          </p:cNvSpPr>
          <p:nvPr>
            <p:ph type="title"/>
          </p:nvPr>
        </p:nvSpPr>
        <p:spPr/>
        <p:txBody>
          <a:bodyPr/>
          <a:lstStyle/>
          <a:p>
            <a:r>
              <a:rPr lang="en-US" dirty="0" smtClean="0"/>
              <a:t>Key Growth Standards</a:t>
            </a:r>
            <a:endParaRPr lang="en-US" dirty="0"/>
          </a:p>
        </p:txBody>
      </p:sp>
    </p:spTree>
    <p:extLst>
      <p:ext uri="{BB962C8B-B14F-4D97-AF65-F5344CB8AC3E}">
        <p14:creationId xmlns:p14="http://schemas.microsoft.com/office/powerpoint/2010/main" val="62009107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974086" y="53308"/>
            <a:ext cx="4392676" cy="609600"/>
          </a:xfrm>
        </p:spPr>
        <p:txBody>
          <a:bodyPr/>
          <a:lstStyle/>
          <a:p>
            <a:r>
              <a:rPr lang="en-US" dirty="0" smtClean="0"/>
              <a:t>Key Growth Standards</a:t>
            </a:r>
            <a:endParaRPr lang="en-US" dirty="0"/>
          </a:p>
        </p:txBody>
      </p:sp>
      <p:sp>
        <p:nvSpPr>
          <p:cNvPr id="5" name="Title 1"/>
          <p:cNvSpPr txBox="1">
            <a:spLocks/>
          </p:cNvSpPr>
          <p:nvPr/>
        </p:nvSpPr>
        <p:spPr bwMode="auto">
          <a:xfrm>
            <a:off x="1371600" y="827116"/>
            <a:ext cx="7875524" cy="681517"/>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r>
              <a:rPr lang="en-US" sz="1400" b="1" dirty="0"/>
              <a:t>Price leadership</a:t>
            </a:r>
            <a:r>
              <a:rPr lang="en-US" sz="1400" dirty="0"/>
              <a:t> is when a firm that is the </a:t>
            </a:r>
            <a:r>
              <a:rPr lang="en-US" sz="1400" b="1" dirty="0"/>
              <a:t>leader</a:t>
            </a:r>
            <a:r>
              <a:rPr lang="en-US" sz="1400" dirty="0"/>
              <a:t> in its sector determines the </a:t>
            </a:r>
            <a:r>
              <a:rPr lang="en-US" sz="1400" b="1" dirty="0" smtClean="0"/>
              <a:t>price </a:t>
            </a:r>
            <a:r>
              <a:rPr lang="en-US" sz="1400" dirty="0" smtClean="0"/>
              <a:t>of </a:t>
            </a:r>
            <a:r>
              <a:rPr lang="en-US" sz="1400" dirty="0"/>
              <a:t>goods or services. This approach can leave the </a:t>
            </a:r>
            <a:r>
              <a:rPr lang="en-US" sz="1400" b="1" dirty="0"/>
              <a:t>leader's</a:t>
            </a:r>
            <a:r>
              <a:rPr lang="en-US" sz="1400" dirty="0"/>
              <a:t> rivals with little choice but to follow its lead and match these </a:t>
            </a:r>
            <a:r>
              <a:rPr lang="en-US" sz="1400" b="1" dirty="0"/>
              <a:t>prices</a:t>
            </a:r>
            <a:r>
              <a:rPr lang="en-US" sz="1400" dirty="0"/>
              <a:t> if they are to hold onto their market share.</a:t>
            </a:r>
            <a:endParaRPr lang="en-US" sz="1400" kern="0" dirty="0">
              <a:latin typeface="Cambria" pitchFamily="18" charset="0"/>
              <a:ea typeface="MS PGothic" pitchFamily="34" charset="-128"/>
              <a:cs typeface="+mj-cs"/>
            </a:endParaRPr>
          </a:p>
        </p:txBody>
      </p:sp>
      <p:sp>
        <p:nvSpPr>
          <p:cNvPr id="6" name="Rectangle 5"/>
          <p:cNvSpPr/>
          <p:nvPr/>
        </p:nvSpPr>
        <p:spPr>
          <a:xfrm>
            <a:off x="1627124" y="1768637"/>
            <a:ext cx="7086600" cy="504967"/>
          </a:xfrm>
          <a:prstGeom prst="rect">
            <a:avLst/>
          </a:prstGeom>
          <a:solidFill>
            <a:srgbClr val="FF00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a:solidFill>
                  <a:schemeClr val="tx1"/>
                </a:solidFill>
              </a:rPr>
              <a:t>1. Price Leadership</a:t>
            </a:r>
          </a:p>
        </p:txBody>
      </p:sp>
      <p:sp>
        <p:nvSpPr>
          <p:cNvPr id="9" name="Rectangle 8"/>
          <p:cNvSpPr/>
          <p:nvPr/>
        </p:nvSpPr>
        <p:spPr>
          <a:xfrm>
            <a:off x="1627124" y="2273604"/>
            <a:ext cx="7086600" cy="4199987"/>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aphicFrame>
        <p:nvGraphicFramePr>
          <p:cNvPr id="2" name="Diagram 1"/>
          <p:cNvGraphicFramePr/>
          <p:nvPr>
            <p:extLst>
              <p:ext uri="{D42A27DB-BD31-4B8C-83A1-F6EECF244321}">
                <p14:modId xmlns:p14="http://schemas.microsoft.com/office/powerpoint/2010/main" val="761614885"/>
              </p:ext>
            </p:extLst>
          </p:nvPr>
        </p:nvGraphicFramePr>
        <p:xfrm>
          <a:off x="1905000" y="2273604"/>
          <a:ext cx="6526276" cy="3352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extBox 3"/>
          <p:cNvSpPr txBox="1"/>
          <p:nvPr/>
        </p:nvSpPr>
        <p:spPr>
          <a:xfrm>
            <a:off x="3135049" y="5626404"/>
            <a:ext cx="4348626" cy="369332"/>
          </a:xfrm>
          <a:prstGeom prst="rect">
            <a:avLst/>
          </a:prstGeom>
          <a:noFill/>
        </p:spPr>
        <p:txBody>
          <a:bodyPr wrap="none" rtlCol="0">
            <a:spAutoFit/>
          </a:bodyPr>
          <a:lstStyle/>
          <a:p>
            <a:r>
              <a:rPr lang="en-US" dirty="0" smtClean="0"/>
              <a:t>ROUTE DENSITY IS KEY TO GROWTH</a:t>
            </a:r>
            <a:endParaRPr lang="en-US" dirty="0"/>
          </a:p>
        </p:txBody>
      </p:sp>
    </p:spTree>
    <p:extLst>
      <p:ext uri="{BB962C8B-B14F-4D97-AF65-F5344CB8AC3E}">
        <p14:creationId xmlns:p14="http://schemas.microsoft.com/office/powerpoint/2010/main" val="70338589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2"/>
          <p:cNvSpPr>
            <a:spLocks noGrp="1"/>
          </p:cNvSpPr>
          <p:nvPr>
            <p:ph type="title"/>
          </p:nvPr>
        </p:nvSpPr>
        <p:spPr>
          <a:xfrm>
            <a:off x="2809228" y="65885"/>
            <a:ext cx="4627856" cy="596166"/>
          </a:xfrm>
        </p:spPr>
        <p:txBody>
          <a:bodyPr/>
          <a:lstStyle/>
          <a:p>
            <a:pPr algn="ctr"/>
            <a:r>
              <a:rPr lang="en-US" dirty="0" smtClean="0"/>
              <a:t>Key Growth Standards</a:t>
            </a:r>
            <a:endParaRPr lang="en-US" sz="1200" dirty="0">
              <a:solidFill>
                <a:schemeClr val="tx1"/>
              </a:solidFill>
              <a:latin typeface="+mn-lt"/>
              <a:ea typeface="+mn-ea"/>
              <a:cs typeface="+mn-cs"/>
            </a:endParaRPr>
          </a:p>
        </p:txBody>
      </p:sp>
      <p:sp>
        <p:nvSpPr>
          <p:cNvPr id="5" name="Rectangle 4"/>
          <p:cNvSpPr/>
          <p:nvPr/>
        </p:nvSpPr>
        <p:spPr>
          <a:xfrm>
            <a:off x="1640888" y="2324827"/>
            <a:ext cx="7198312" cy="4152173"/>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dirty="0"/>
          </a:p>
        </p:txBody>
      </p:sp>
      <p:graphicFrame>
        <p:nvGraphicFramePr>
          <p:cNvPr id="3" name="Diagram 2"/>
          <p:cNvGraphicFramePr/>
          <p:nvPr>
            <p:extLst>
              <p:ext uri="{D42A27DB-BD31-4B8C-83A1-F6EECF244321}">
                <p14:modId xmlns:p14="http://schemas.microsoft.com/office/powerpoint/2010/main" val="2985035964"/>
              </p:ext>
            </p:extLst>
          </p:nvPr>
        </p:nvGraphicFramePr>
        <p:xfrm>
          <a:off x="1755188" y="2432608"/>
          <a:ext cx="6969712" cy="393661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 name="Rectangle 10"/>
          <p:cNvSpPr/>
          <p:nvPr/>
        </p:nvSpPr>
        <p:spPr>
          <a:xfrm>
            <a:off x="1640888" y="1907671"/>
            <a:ext cx="7198312" cy="417156"/>
          </a:xfrm>
          <a:prstGeom prst="rect">
            <a:avLst/>
          </a:prstGeom>
          <a:solidFill>
            <a:srgbClr val="FF00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a:solidFill>
                  <a:schemeClr val="tx1"/>
                </a:solidFill>
              </a:rPr>
              <a:t>2. Cost-to-Serve</a:t>
            </a:r>
          </a:p>
        </p:txBody>
      </p:sp>
      <p:sp>
        <p:nvSpPr>
          <p:cNvPr id="12" name="TextBox 11"/>
          <p:cNvSpPr txBox="1"/>
          <p:nvPr/>
        </p:nvSpPr>
        <p:spPr>
          <a:xfrm>
            <a:off x="1336088" y="725215"/>
            <a:ext cx="7807912" cy="954107"/>
          </a:xfrm>
          <a:prstGeom prst="rect">
            <a:avLst/>
          </a:prstGeom>
          <a:noFill/>
        </p:spPr>
        <p:txBody>
          <a:bodyPr wrap="square" rtlCol="0">
            <a:spAutoFit/>
          </a:bodyPr>
          <a:lstStyle/>
          <a:p>
            <a:r>
              <a:rPr lang="en-US" sz="1400" b="1" dirty="0"/>
              <a:t>Cost to Serve</a:t>
            </a:r>
            <a:r>
              <a:rPr lang="en-US" sz="1400" dirty="0"/>
              <a:t> is a process-driven accountancy tool to calculate the profitability of a customer account, based on the actual business activities and overhead </a:t>
            </a:r>
            <a:r>
              <a:rPr lang="en-US" sz="1400" b="1" dirty="0" smtClean="0"/>
              <a:t>costs </a:t>
            </a:r>
            <a:r>
              <a:rPr lang="en-US" sz="1400" dirty="0" smtClean="0"/>
              <a:t>incurred </a:t>
            </a:r>
            <a:r>
              <a:rPr lang="en-US" sz="1400" dirty="0"/>
              <a:t>to service that customer. In the context of supply chain management it can be used to </a:t>
            </a:r>
            <a:r>
              <a:rPr lang="en-US" sz="1400" dirty="0" smtClean="0"/>
              <a:t>analyze </a:t>
            </a:r>
            <a:r>
              <a:rPr lang="en-US" sz="1400" dirty="0"/>
              <a:t>how </a:t>
            </a:r>
            <a:r>
              <a:rPr lang="en-US" sz="1400" b="1" dirty="0"/>
              <a:t>costs</a:t>
            </a:r>
            <a:r>
              <a:rPr lang="en-US" sz="1400" dirty="0"/>
              <a:t> are consumed throughout the supply chain.</a:t>
            </a:r>
          </a:p>
        </p:txBody>
      </p:sp>
      <p:sp>
        <p:nvSpPr>
          <p:cNvPr id="2" name="TextBox 1"/>
          <p:cNvSpPr txBox="1"/>
          <p:nvPr/>
        </p:nvSpPr>
        <p:spPr>
          <a:xfrm>
            <a:off x="2895600" y="4216247"/>
            <a:ext cx="2941319" cy="369332"/>
          </a:xfrm>
          <a:prstGeom prst="rect">
            <a:avLst/>
          </a:prstGeom>
          <a:noFill/>
        </p:spPr>
        <p:txBody>
          <a:bodyPr wrap="square" rtlCol="0">
            <a:spAutoFit/>
          </a:bodyPr>
          <a:lstStyle/>
          <a:p>
            <a:r>
              <a:rPr lang="en-US" dirty="0" smtClean="0"/>
              <a:t>Technician Check-in’s?</a:t>
            </a:r>
            <a:endParaRPr lang="en-US" dirty="0"/>
          </a:p>
        </p:txBody>
      </p:sp>
    </p:spTree>
    <p:extLst>
      <p:ext uri="{BB962C8B-B14F-4D97-AF65-F5344CB8AC3E}">
        <p14:creationId xmlns:p14="http://schemas.microsoft.com/office/powerpoint/2010/main" val="27897301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295400" y="228600"/>
            <a:ext cx="7696200" cy="1371600"/>
          </a:xfrm>
        </p:spPr>
        <p:txBody>
          <a:bodyPr/>
          <a:lstStyle/>
          <a:p>
            <a:pPr algn="ctr"/>
            <a:r>
              <a:rPr lang="en-US" dirty="0" smtClean="0"/>
              <a:t>Key Growth Standards</a:t>
            </a:r>
            <a:br>
              <a:rPr lang="en-US" dirty="0" smtClean="0"/>
            </a:br>
            <a:r>
              <a:rPr lang="en-US" dirty="0"/>
              <a:t/>
            </a:r>
            <a:br>
              <a:rPr lang="en-US" dirty="0"/>
            </a:br>
            <a:r>
              <a:rPr lang="en-US" sz="1200" dirty="0">
                <a:solidFill>
                  <a:schemeClr val="tx1"/>
                </a:solidFill>
                <a:latin typeface="+mn-lt"/>
                <a:ea typeface="+mn-ea"/>
                <a:cs typeface="+mn-cs"/>
              </a:rPr>
              <a:t>			</a:t>
            </a:r>
          </a:p>
        </p:txBody>
      </p:sp>
      <p:sp>
        <p:nvSpPr>
          <p:cNvPr id="5" name="Rectangle 4"/>
          <p:cNvSpPr/>
          <p:nvPr/>
        </p:nvSpPr>
        <p:spPr>
          <a:xfrm>
            <a:off x="1485899" y="1873277"/>
            <a:ext cx="7315200" cy="395291"/>
          </a:xfrm>
          <a:prstGeom prst="rect">
            <a:avLst/>
          </a:prstGeom>
          <a:solidFill>
            <a:srgbClr val="FF00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a:solidFill>
                  <a:schemeClr val="tx1"/>
                </a:solidFill>
              </a:rPr>
              <a:t>3. Volume</a:t>
            </a:r>
          </a:p>
        </p:txBody>
      </p:sp>
      <p:graphicFrame>
        <p:nvGraphicFramePr>
          <p:cNvPr id="14" name="Diagram 13"/>
          <p:cNvGraphicFramePr/>
          <p:nvPr>
            <p:extLst>
              <p:ext uri="{D42A27DB-BD31-4B8C-83A1-F6EECF244321}">
                <p14:modId xmlns:p14="http://schemas.microsoft.com/office/powerpoint/2010/main" val="2259590741"/>
              </p:ext>
            </p:extLst>
          </p:nvPr>
        </p:nvGraphicFramePr>
        <p:xfrm>
          <a:off x="1658981" y="2364550"/>
          <a:ext cx="6969035" cy="360494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extBox 1"/>
          <p:cNvSpPr txBox="1"/>
          <p:nvPr/>
        </p:nvSpPr>
        <p:spPr>
          <a:xfrm>
            <a:off x="1631025" y="985345"/>
            <a:ext cx="7131975" cy="646331"/>
          </a:xfrm>
          <a:prstGeom prst="rect">
            <a:avLst/>
          </a:prstGeom>
          <a:noFill/>
        </p:spPr>
        <p:txBody>
          <a:bodyPr wrap="square" rtlCol="0">
            <a:spAutoFit/>
          </a:bodyPr>
          <a:lstStyle/>
          <a:p>
            <a:pPr algn="ctr"/>
            <a:r>
              <a:rPr lang="en-US" dirty="0" smtClean="0"/>
              <a:t>A central question at the heart of the pest control is how to drive up existing and new revenue?</a:t>
            </a:r>
            <a:endParaRPr lang="en-US" dirty="0"/>
          </a:p>
        </p:txBody>
      </p:sp>
      <p:sp>
        <p:nvSpPr>
          <p:cNvPr id="15" name="TextBox 14"/>
          <p:cNvSpPr txBox="1"/>
          <p:nvPr/>
        </p:nvSpPr>
        <p:spPr>
          <a:xfrm>
            <a:off x="3661975" y="6096000"/>
            <a:ext cx="3070071" cy="369332"/>
          </a:xfrm>
          <a:prstGeom prst="rect">
            <a:avLst/>
          </a:prstGeom>
          <a:noFill/>
        </p:spPr>
        <p:txBody>
          <a:bodyPr wrap="none" rtlCol="0">
            <a:spAutoFit/>
          </a:bodyPr>
          <a:lstStyle/>
          <a:p>
            <a:r>
              <a:rPr lang="en-US" dirty="0" smtClean="0"/>
              <a:t>Route Density and Revenue</a:t>
            </a:r>
            <a:endParaRPr lang="en-US" dirty="0"/>
          </a:p>
        </p:txBody>
      </p:sp>
    </p:spTree>
    <p:extLst>
      <p:ext uri="{BB962C8B-B14F-4D97-AF65-F5344CB8AC3E}">
        <p14:creationId xmlns:p14="http://schemas.microsoft.com/office/powerpoint/2010/main" val="315076087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505200" y="179168"/>
            <a:ext cx="3276919" cy="551780"/>
          </a:xfrm>
        </p:spPr>
        <p:txBody>
          <a:bodyPr/>
          <a:lstStyle/>
          <a:p>
            <a:pPr algn="ctr"/>
            <a:r>
              <a:rPr lang="en-US" dirty="0" smtClean="0"/>
              <a:t>Tools for Growth</a:t>
            </a:r>
            <a:r>
              <a:rPr lang="en-US" sz="1200" dirty="0">
                <a:solidFill>
                  <a:schemeClr val="tx1"/>
                </a:solidFill>
                <a:latin typeface="+mn-lt"/>
                <a:ea typeface="+mn-ea"/>
                <a:cs typeface="+mn-cs"/>
              </a:rPr>
              <a:t>	</a:t>
            </a:r>
          </a:p>
        </p:txBody>
      </p:sp>
      <p:sp>
        <p:nvSpPr>
          <p:cNvPr id="5" name="Rectangle 4"/>
          <p:cNvSpPr/>
          <p:nvPr/>
        </p:nvSpPr>
        <p:spPr>
          <a:xfrm>
            <a:off x="1486059" y="1459996"/>
            <a:ext cx="7315199" cy="556303"/>
          </a:xfrm>
          <a:prstGeom prst="rect">
            <a:avLst/>
          </a:prstGeom>
          <a:solidFill>
            <a:srgbClr val="FF00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a:solidFill>
                  <a:schemeClr val="tx1"/>
                </a:solidFill>
              </a:rPr>
              <a:t>Systems and Processes</a:t>
            </a:r>
          </a:p>
        </p:txBody>
      </p:sp>
      <p:sp>
        <p:nvSpPr>
          <p:cNvPr id="6" name="Rectangle 5"/>
          <p:cNvSpPr/>
          <p:nvPr/>
        </p:nvSpPr>
        <p:spPr>
          <a:xfrm>
            <a:off x="1486059" y="2016299"/>
            <a:ext cx="7315200" cy="4199685"/>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aphicFrame>
        <p:nvGraphicFramePr>
          <p:cNvPr id="4" name="Diagram 3"/>
          <p:cNvGraphicFramePr/>
          <p:nvPr>
            <p:extLst>
              <p:ext uri="{D42A27DB-BD31-4B8C-83A1-F6EECF244321}">
                <p14:modId xmlns:p14="http://schemas.microsoft.com/office/powerpoint/2010/main" val="798693468"/>
              </p:ext>
            </p:extLst>
          </p:nvPr>
        </p:nvGraphicFramePr>
        <p:xfrm>
          <a:off x="2848693" y="2109118"/>
          <a:ext cx="4665810" cy="397031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extBox 1"/>
          <p:cNvSpPr txBox="1"/>
          <p:nvPr/>
        </p:nvSpPr>
        <p:spPr>
          <a:xfrm>
            <a:off x="2119839" y="652478"/>
            <a:ext cx="6123519" cy="646331"/>
          </a:xfrm>
          <a:prstGeom prst="rect">
            <a:avLst/>
          </a:prstGeom>
          <a:noFill/>
        </p:spPr>
        <p:txBody>
          <a:bodyPr wrap="square" rtlCol="0">
            <a:spAutoFit/>
          </a:bodyPr>
          <a:lstStyle/>
          <a:p>
            <a:pPr algn="ctr"/>
            <a:r>
              <a:rPr lang="en-US" dirty="0" smtClean="0"/>
              <a:t>Technological solutions are transforming the way pest companies manage business and client solutions</a:t>
            </a:r>
            <a:endParaRPr lang="en-US" dirty="0"/>
          </a:p>
        </p:txBody>
      </p:sp>
    </p:spTree>
    <p:extLst>
      <p:ext uri="{BB962C8B-B14F-4D97-AF65-F5344CB8AC3E}">
        <p14:creationId xmlns:p14="http://schemas.microsoft.com/office/powerpoint/2010/main" val="276296145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5267761" y="4114800"/>
            <a:ext cx="3794078" cy="1542197"/>
          </a:xfrm>
          <a:prstGeom prst="rect">
            <a:avLst/>
          </a:prstGeom>
          <a:solidFill>
            <a:schemeClr val="bg2">
              <a:lumMod val="40000"/>
              <a:lumOff val="60000"/>
            </a:schemeClr>
          </a:solidFill>
          <a:ln w="9525">
            <a:noFill/>
            <a:miter lim="800000"/>
            <a:headEnd/>
            <a:tailEnd/>
          </a:ln>
          <a:effectLst>
            <a:outerShdw blurRad="50800" dist="38100" dir="2700000" algn="tl" rotWithShape="0">
              <a:prstClr val="black">
                <a:alpha val="40000"/>
              </a:prstClr>
            </a:outerShdw>
          </a:effectLst>
        </p:spPr>
        <p:txBody>
          <a:bodyPr lIns="91429" tIns="45714" rIns="91429" bIns="45714"/>
          <a:lstStyle/>
          <a:p>
            <a:pPr eaLnBrk="0" hangingPunct="0">
              <a:spcAft>
                <a:spcPts val="600"/>
              </a:spcAft>
              <a:buClr>
                <a:srgbClr val="000000"/>
              </a:buClr>
            </a:pPr>
            <a:endParaRPr lang="en-US" sz="1400">
              <a:solidFill>
                <a:schemeClr val="tx1"/>
              </a:solidFill>
              <a:latin typeface="Arial" charset="0"/>
              <a:ea typeface="MS PGothic" pitchFamily="34" charset="-128"/>
            </a:endParaRPr>
          </a:p>
        </p:txBody>
      </p:sp>
      <p:sp>
        <p:nvSpPr>
          <p:cNvPr id="196614" name="AutoShape 6" descr="data:image/jpeg;base64,/9j/4AAQSkZJRgABAQAAAQABAAD/2wCEAAkGBxQTEhUUExQWFhUXGRgYGBgYGCAfHBkaGBcaGhwaGhsaHCggHhwlHBcZIjEhJSkrLi4uFx8zODMsNygtLiwBCgoKDg0OGhAQGywkICQsNCwsLCwvLCwsLCwsLCwsLCwsLCwsLCwsLCwsLCwsLCwsLCwsLCwsLCwsLCwsLCwsLP/AABEIAKQA3AMBIgACEQEDEQH/xAAcAAACAwEBAQEAAAAAAAAAAAADBAACBQEHBgj/xAA+EAABAgQEAwQIBgEEAQUAAAABAhEAAyExBBJBUWFxgQUikbEGExQyocHR8EJSYnLh8ZIVM0NTghYjstLi/8QAGAEAAwEBAAAAAAAAAAAAAAAAAAECAwT/xAAkEQACAgICAwACAwEAAAAAAAAAAQIREiExQQMTUXHwImGhBP/aAAwDAQACEQMRAD8A+x7G7bRLlFANcoDODmpUBQoDr0G8fU9g9opmoyu60BOfgVCg+EeCSMaQdKi+gGzR9d6D+kvq8SVTfcWghRe2UAjmaH/KKcsjKMtnsMVWsC+4HjGfI7dkLQlYWGUSEjU95qCPnfSX0rQmYlKCCETBnN3/AKL01hUW5JH2MuaC7aFjAsFiAsEgvUg8Dt0j4Dsn03SkzndQIzJYfiY0JfWC+h3pGwnmaGU5WCogJAUfdGvvGDXAlM9CiRjYP0lkzJwkg94pBdwzsSU0N2EaonpcBw5DgcN4KKTTCRI4lThxaOvCGSJEiQASJEiQASJEiQASJEiQASJEiQASJEiQASJEiQASJEiQASJEiQAfl3DzKM8aOCUwNWIaMSROLEn75xonFESyzU3goxo05eMURQ8idG0rB58+pUo5lKLkmofjGCZymKq0/nRuEL+1qIr48Yzab0TRv+sIcJGj9YWw+OJCgaU1P1tCCcWoqF2CSfCCKUAWzMTd9IVDo2sH2iqWQtChQFjzGU9WMbSfSmcVJJZwgIfcAvvePipThxmeHErJA4Rak+iaPt8B6bTUIQjRIZtTlN36tG12J6fh1evSXKhVIoByjzMaF61pzIg4cuR/MVbGm0esS/TyR+ILYmhA0f6RpyvSvCH/AJgOYI+UeMSpcwiiVG5FIKvCzyO6hT0vQfGC12UpyPZl+kuFAJ9egsHYGpo9BqYB2l6V4eWlxMSs6BJfyjx6Z2fPFkEngYH7NiNZarbRSUX2DnL4ezy/SnDKLCYGYkmzNVq9Yvi/SbDovMB7uZhWn1MeNyMJiCf9tXD7MGl4KfYyzr93h1H6LOfw9hw3pDh1rKEzE5mBvQuND1Ahs9pSXb1qHdveFw1PjHhowOId8h6EfWCJkT693f4w3FfQ9kvh7RM7cw6bzpda+8D5QFfpJhQQPXIq+tma/jHj8yTOb/bVZoH6mc7mWrwhYr6Hsl8PXkelmGILLJbQA14iEpnpxJBYS5h8B848pyz3DS19EmCLRPoRKmHkkw8Y/rDOR6mj04kG6Jg8PrAsR6cywe5KUf3KA+Rjy8rnJ/41Vv3TTnAvXzLFK/8AEw8Y/rFnI9NPp4X/ANkN++v/AMYt/wCvh/0H/P8A/MeWKmzA3dW1fwmKpxcz8quNDFYx+BnI9VHp+n/pP+Y/+sXT6fS9ZSv8hHlRxqr5TTgYqceeMKo/B5yPl5M8KHukB2JsH2ffhGrg0kiwr8RH1Ers1JfMQxvQAW1gv+nyUMBTQd7Q6COH2qjTE+amYRWZwCHG14mH7EmZq5cmu/IiPpypCA7EjhW0cONRWihSvdMY+1hiYaewe84cXoLcuEMq9H0rfOV9Gpx+9o2sLOcMCpg1SGeJnNnND5Q/ZIeJmSuwJbNmUeohuV2VLTar7w0FjU+HzaFO0ZSlAZGSXZyadOMJTbfIqHpGESzZUt5Hwgi8OXoQOQHnC2HmZEALd9T/ADDfrA1HHGHbHSJ6hYHvaXbbkYsFm+Z3FmY+bxy9Bm8vOIE5dVdSKQrZVFZhV+YhyzMDFkBTtnL/ALQ0WSr9R308LRXIk0u3HrrWDJiCpSRUrIbk3WOoe5mq0oBvtFElLuQ/GCo1fWjCHmxncyv+xbM9UxTK495z+37DRdExwUjMGo5+UBwxSok5AlQLMCLbsN4PawJ7MSa22ZutoCuSkHWlKF255aQ5MeAomAqSyVBgQ5pQHbjCXkYOKBrLVzjnvAxNUzuTyEM4gINVAZRuLcXiqi7XU5BH9wLy/SX4wPtShWOHEnYuPusMYqSGUSSKeB3teAKlqACgpg1QEuVeH0il5EL1sp7bt5xU4k3cH74wdOGCg5BH6YTmSFKBDZABQuCRzENTiwxaC/6loCl+I+LtHEY5w7SusIrwacpBUVKHkeULrUlBIKm4G8WpfGG0NGYS4yMPPpFlIeqkpce6+nKCIXplUnR/nWJlI4tvHDZoDCksBmI5QeUUl2IVZ3Nn+McCgpxlNLU+sLzJCwGQUoAdyS/nDyQDHtOVPfTkA1G3S0c9cx7rHhSvGukEw8gtVI5wREoC2Ua1D84WaHTBCe720oPrrFyurkvuCzQQJetxo2kcVLaoHODMWJwTeh2aKTBmfXRySPKLysEsk94JF3Z9NI5lAJzPzcVZ9AY0T1YYlBg1E0Wpjo9vGsMokLTsRxjntOyQ3C8L4dYpd6OVKqH1IDPB/KQ6HZear5fC0cThwFOEgE6veFEspyCVCzlVHewBa0FRiCXchtCHgcZLbCgq1hIdRBEWw0wEOlxXn8oWxORaSlVRsQflB5M9EsAJFBpp8YltiCpXud70i01aEgklKXo+8LonetoAAdSPpCcxAlEd7M/4VUcPelKQJWM1MzG3h/cLKUtKk5QkJDuSa9IricTlY0PLeEViYZuYKAQPw6102NolMbo2FL5N99IoVMGDCF0zybM/PT5Qwmc+3L7ELKh0gbd5ws293TnvHMNnr6xiXoR8IuieLCmjfYhaX2ihbhIcpoQKN8IeTYqHDP0cjkPOkL4iYoAmWApRu4vFyUkuHfZ4z1zUoUUBJdiWrXwEJMGPLxQZiwUYFh5qFpBKM2jlJrCBwqlKz5iCHZJB0txhxM4ABzX74Q7oBSZLOjlzTh4xaUpIIAdOmptq8cozOCzfPjF8rkMQAHsD97xDm1oRJs1mbvE/bPSvOCoIa7PofKvyjglpsQODi/SCeqBPvAAWDRDlY0iyBoxGxofKM7HTV5f/AGg5tUNXq0aSwkDN3RxPnFDikJcqI5/391iooLEpE2YE1Azahxbxi8qbMALpyAVJdxyZNTv1h9E8KYpYkblvKLTJhaik7X/iKzS6CxFfaWWhIB5lx1MXQkzahWUDSnmz/GBT8HLX7ynO4hqTJCQAFEDSg8yIeSW0KwScMpIDrvSxY7DVqecW9lIFSX2cs/HeG23Hi8CWqouDVmN+QesC8srCwfsaPxVN2Z7WrB0rOiE3p97wOZNF8pJD2is5RAc0FyC0HscgbHvVE2F9WhWdIEwMSfFrcoVTjioi/BrHw2i0xSgaNcv9mKvugCy8KEMxUQOJ1Opqf6hbtCRnuhi9FXy8a6Uh6Xa8FSkbwsmnYr2ZvsqsgCRV6kUv+6CTJZTc3b3gSzaw7MSC7k10dvARTDACxUW4D5RObHYoJhSe+e4f0n7bpEm4gpsoBNaF7nZ4fXKzcBt/e0cEhJIdi1Q42+7wtvZRmy8WpNMtK3B+VRE9qf8A4yDclm+JjRd3dtngdAKsQdwGhaFYr7UXbJVqOR/UWk1JLEbMR1N/hDagOmlm5RHFwkjlXpSBuh8iEwkK7pUqtrfE3EE9Qv7/AKg17P8AEeb1i5Sr9XgPkIVgY2UqZ0JA/CCQ55PaGUlSmygJDWaFTjJiveSJb0DEGvh5QysnK4UkcC9uMEotclUV9VNdxMA/8RTiPo8M4ad3WKsyhuG8haASaNmmJJ2HwNaxyZnrl7tr3Ljg7wX0S0MYmYLs7fPnAZc1B2SOAuLcoXUZhGWoN3A+Vqx0rmP3Qlhwynyi18JofMtD5kmp38rc4MvKAHZuf3WM+Yg3zJG4bZqVhZUlQtZizCv0YPAtLY+Da9aksEAl/ChraKnEpGh59LXjMk4mbUqGUB2ax3vXQR0oN2Ci/Fq7sKxtJeNbQ3RpuHoTYm/HjWKne5DM8KImktn0FS3XlpHJeHSCQkkAufo50iJ+OONxv8g1rQ5NnNaugIu/SjQMqoy2I46R2XlSySdySCbD4RQSnDP1J8gHiGnGKfTCqL+0IlsANI6jGAkd29K7CATJIqcnUj6QJSFKsx+Hm0JS+ghnG4j8rNrC2Dxij3tNjBZaLgtW7qrFvZknVP8Al8xA5pCaDqngn3iPh8WaChZIsDsQQ3yhR2fNMYPRiLHpWDoNWCn4NpEcsCwnFIZ/vrBkzwWH3xY7wlipSrpo3wMJjFEMKat4Xpyi7p7ZSlo1Vpd3J5FqfCF5skEGxOx/iOicCKsBtZvCBy8bLqErDjreJkkmTkWlMhJFKbaf5E1i8jGh6Ftftoy+0M5swPOn2IRwSlZjmfw+lBF060Kz6LEz5h91Wn5X84FKxUwUNa/YguFVQVgZw6/+w+EJqxpWLmWkVIPQA9N4EJ4cMWI2BPxIaLFClUtepOvK8AGCpmIOYcb+BiE1ezT8sJOxaFMVyySSRVA4awxLWAK0a76Hk7wKWoi6S+huAWMKLQijtyUSed7xo0qslIf9cakEqDPQUbnr0jmQPdt718dISkTSVsEkIDseNtrcYJi8PlAL5Q7BgFE9GeLrpcgx71gJdaSpxVTuOAYm8VoPdUL1DN53MAwpyknPQ175NthtyhpcwpQ5ICQPeBD+Jd4ynadMGU9VYOp7uWq/wg2ZVe6w334wojHhQdIJ/VztsYsrGJFVOD+YClIjSChhUsKqWGlhX4RdOGYAAJIFA12EZSu2pGYgqCSCx4Pv/EPeuHuoUkmh5AxUUSw3qkCjjXu/K8DnAI7xKQBU2YDncxmo7OKlZjmBGynHJhD0wqLd5VKEUav5nuIS/sSu9hFzkke+ALO2/KBJUgd0rd9T8oHNwgUxyB9WUe9zIaLyXCe85b9DWP6of4ZQ0rEISKpB4DYc4XlY2Wt8qSkgUpt+0Vgs1TkMPFgQDziIls5ygkWchyNn8YWxHEzVtVKTyJt1SK8ICvETASnKbe8DTld3jucqBDKRS7ppTQG9oFLmqCXINmOahelXaEkxnMROWhNVX+lvF4y/Xmii+Uv0t9YPOxyXYxaROQWGUGNVj2RaGUpcd4PuPnHU4BFVJTcWs7WisxVEhBL2ZriDS5JcOTrQgv4u0RKVMaArliz5Ws5+ccXMIHd79WsON9IeVJzbDgQ/gYHm7wFGI3Zj9tEKTQ+TMOInAlkM/g40vR41pWMJAzJqw04cYqsK1S43BH0gKcHxI4H+4r3PsrbKTcKXcgvrcD7rFsPIXUio0dUT/UtFZjzDiKzZhNpgHAj6QtLTYbCiUp3pT9W3KKzpafeYqWeNG5kRSXiu9lepsc1+kFTMY7s4fUcTCV8odgxg3ZRzBtHpydni8qQpyxIfZRry1iTlCigCWvUvTarH+Y4lSFAZsydwAR8XtDtiaKomyZQKVAqJL95x84LK7VlqokAcHZ+WkEVhgWypSQ+u3LWDp7NRolKTun5A0/uC5E9lTJCgwLHcBz1MLKkq3BAequ8/FhUUhmZIIBykFhqXhGU4ds2xLFiODQt9jVimJ7OkTFBUxMsq0KXS/Asa9YYnqlJfOEjgg3rrUPXTjBZqO53ghQS/6WG2rjhAFdkSwRMSAjdF0kcQ7PGkZJqpNg0NycbKlhmVRr3HUwfD9py1MWFdW8KwKXhyq+Y0rmqX5szQOf2QXeuU6aBt+H8wafAnEdJL6to3wgaVX7z7hTU2b4wp7AUXUojZzvYV0pHBhDfOlq+8S4bQ3D1iJclUcXNQDlUmaK0JDgHhFkyBoW2VViBbWkVS6DVbA1Gr9KjrDk6dTRb7DbpeIdrgKB5CQ2YHlWAz5RSAS72BJoNrikXlz6lkqBJvSvPXxgpS4cFjq5I8IE3YaPncTJBUoljVhlL8zTyhvAdlrBfTQaiNuRICSScoPKK/6gkKaNPayGg8qXlqSzReVjUWiKGcEgsWbgPrGLiMIyiaA8+Gggk9aFTNmapJoRpTaAiSlxRPVP3whGZiFhwhlFhY/WMyT2lMCyFoUE0/nWpt8YFTHs2pkoCwUR+405AwBM8qqUEfuDlughCVO9YXOcK2CmavhF149qd5Ta0hO/hRtS8AAIXxeBq4JAqW2gCsQv8ACVHU8IqntLKO+SQ12bnFJJD2d9WBR3dnYJvBUkKSyiXBHeI0O+nWE50+WwcJOYZh/LR1M1Cf0qPBvEQRu3fA3pWFw8qY5KlZbi50P0hkKysHS1b1foeMZmI7QBMREzOSzQNfCMrN6XiBZxTSB4jtdKBUt96RmYdaLgjy6wqqQFqBWX2Cb08qw6tCcWb0vFpWKZhyhZc1RIAALvpWE0zlSyz3q24fhB5E4rsRUVSRXLyeJa0OKaDSJaFB3vfUeHKJJWlZ94BqU+cBnyVKWoEAJdw1PlekcGF3Pm3iIV4j2zcQpKQ+YFvtooe10hxrtrGISS4BAPC/jxhEyAD3gq920L0/mDl8ixZ9ScTKmBy3WMHtCSqpkt+zQl6nw0hcApTuCW5Dd/hCWPE0EZErILFxYxpHeg2uTWlJIJExLsbjfrpDKp+RglLch9iEsLiM9JkopehJoRybhBsVLUhIypWagdwmgO+8EkqxXI1t7HFKURQtq4A14HpHCj8xTUgDSmpbeEpbKIJLmgYn+IFJVNK1BkmWeLKB6it4woppFlpmVGY13PGMEYFZXdQLiocdGj6SqQHIav4a+cd9ePxVGhAHQh7eMVHyNEuKYrgjMSCknvDQm8FIze8lQFuB40iwkImKSVJOYWU7P4UMclJlysxClFJqUq8w9IG74Ba0cRIQlT5mULUcwdWGSSCT3hwpCbhYOVT07rX4g1r0iSZS1kpUlmIvR9uIMJ2Nji8OFA56DRQNR4xz2MfhVTp9IgwJS5ejNeKKw6gzZD+4OfOCLrTBozBiTMNGSHD8WtWnhHZ0layO67ficgAeEPLnV0sLnXUWgase3vKDcAwHWNE23wVwBkS8hOUVDOQC/Sr6xeeSUliU/wDk/wBfhFJU0KfKE68AQLHMIk3D2KFKtvQcOUauGtsaoTmYSrZi55Ro4bsxk/mINnp4+MXUp0ALYKDMqxAbTf8AiBJmqU6UZjQ95mBdqinDpEt9CosjFSUlQYA2zUrS4p0i0rtOWh5ZCgava/04xXDYFRAGZhUsq5rzpzjuLw5WMyAhSdj0sRYRTSoHs7JxhJBAc1qEvTaGvWTO73AKdP4gEkrUk5U5WAynQ1qX3Hzi2HK0kZnL8WvW31jLad8joMVuh1ihIYvzrwgEyQkslT0Liuws40eBdq9oJlJZYpXu1evLfrGMjtSYpwmWpKQHuz8KtUxeEpbJVdn0E5KSQ5tUg6jeC90kJTe/vU/kRlTsD3VZicpDhg7A710+UX7OlGWgpzesYHICzgG19m03jPBVd7Hro1ZcsUJJcUIIAcaPw25xdKJdSSVK2BoK+BMZ6JqVpBIa9W1jmZJcMumoGh4RNiaH56HBBL8+vGAiZPSWJSUvvpAkJBcEKIozi/PrrFhgympJAawrc7mJQmWKwSb1LsQ4dvh4wFMxCS5KrWIuOPhB5eKllmmmr0Ie3gzRbtBKVJoouGJIB52g/pjtg5YSsVLKZynn/MNoXlzBgQzWtwP8QhKnlnBO4BsOu3CImapKqlklwqvM0eBJdAwil1sXuNGfRIjkqYdUDKNSHO0DRjScuY5XJAfVr1NevGG0q7tXzOXrxbytzicWTejPnAIU8uWFA0JStg1d/jFFTFS0BSZa8qnKhmBytrdyD8oZnJWklScpSbnUR0YgnLZz+YjwDRtGS4a/0HdaCo7YDB0vR3AdusMI7TlkOwMY5mvRnNiBZ/GGUdnuHp/lEVfAmjH9pVnIegFI1cDKC8wUBpXW+8SJHf5El5I0V0aGKwCEyiQ70qTxvCOGl2BUouCanY6bRIkJpOWyo8F3ZRDBg2nnAe2VsA1HSV00IIDDhwiRIlK2CM6WCtipRdjDwBSlCQosoEHl4RIkTN0lQTNLArylAYEZyCC7EM7XiipYzJOoKtTsIkSIr+P78BcshQCSCHAZn4xVOFSEgM96kvw8okSJkDRJQykAba8gYJkBzAgUA+NfOJEgZL5BLS3G99WLwOdNPrSHbu6cREiREuCmXrlPeOnnC5JRP7pplJI0J4xIkZrkGMYSUFJVm7xe5Aeh3Ai65QQO64Zj8I7EgnyC4LImEhzWjxMfMIdqd5+riJEhR7JkLleZJfQlvHjCftKszEu+W9xy2jsSNPHwyQeOxCkAKSWJJfi4hlanYsHPCJEhNGnQzK73vB66xrIwqWtEiR1f83LIkf/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96616" name="AutoShape 8" descr="data:image/jpeg;base64,/9j/4AAQSkZJRgABAQAAAQABAAD/2wCEAAkGBxQTEhUUExQWFhUXGRgYGBgYGCAfHBkaGBcaGhwaGhsaHCggHhwlHBcZIjEhJSkrLi4uFx8zODMsNygtLiwBCgoKDg0OGhAQGywkICQsNCwsLCwvLCwsLCwsLCwsLCwsLCwsLCwsLCwsLCwsLCwsLCwsLCwsLCwsLCwsLCwsLP/AABEIAKQA3AMBIgACEQEDEQH/xAAcAAACAwEBAQEAAAAAAAAAAAADBAACBQEHBgj/xAA+EAABAgQEAwQIBgEEAQUAAAABAhEAAyExBBJBUWFxgQUikbEGExQyocHR8EJSYnLh8ZIVM0NTghYjstLi/8QAGAEAAwEBAAAAAAAAAAAAAAAAAAECAwT/xAAkEQACAgICAwACAwEAAAAAAAAAAQIREiExQQMTUXHwImGhBP/aAAwDAQACEQMRAD8A+x7G7bRLlFANcoDODmpUBQoDr0G8fU9g9opmoyu60BOfgVCg+EeCSMaQdKi+gGzR9d6D+kvq8SVTfcWghRe2UAjmaH/KKcsjKMtnsMVWsC+4HjGfI7dkLQlYWGUSEjU95qCPnfSX0rQmYlKCCETBnN3/AKL01hUW5JH2MuaC7aFjAsFiAsEgvUg8Dt0j4Dsn03SkzndQIzJYfiY0JfWC+h3pGwnmaGU5WCogJAUfdGvvGDXAlM9CiRjYP0lkzJwkg94pBdwzsSU0N2EaonpcBw5DgcN4KKTTCRI4lThxaOvCGSJEiQASJEiQASJEiQASJEiQASJEiQASJEiQASJEiQASJEiQASJEiQAfl3DzKM8aOCUwNWIaMSROLEn75xonFESyzU3goxo05eMURQ8idG0rB58+pUo5lKLkmofjGCZymKq0/nRuEL+1qIr48Yzab0TRv+sIcJGj9YWw+OJCgaU1P1tCCcWoqF2CSfCCKUAWzMTd9IVDo2sH2iqWQtChQFjzGU9WMbSfSmcVJJZwgIfcAvvePipThxmeHErJA4Rak+iaPt8B6bTUIQjRIZtTlN36tG12J6fh1evSXKhVIoByjzMaF61pzIg4cuR/MVbGm0esS/TyR+ILYmhA0f6RpyvSvCH/AJgOYI+UeMSpcwiiVG5FIKvCzyO6hT0vQfGC12UpyPZl+kuFAJ9egsHYGpo9BqYB2l6V4eWlxMSs6BJfyjx6Z2fPFkEngYH7NiNZarbRSUX2DnL4ezy/SnDKLCYGYkmzNVq9Yvi/SbDovMB7uZhWn1MeNyMJiCf9tXD7MGl4KfYyzr93h1H6LOfw9hw3pDh1rKEzE5mBvQuND1Ahs9pSXb1qHdveFw1PjHhowOId8h6EfWCJkT693f4w3FfQ9kvh7RM7cw6bzpda+8D5QFfpJhQQPXIq+tma/jHj8yTOb/bVZoH6mc7mWrwhYr6Hsl8PXkelmGILLJbQA14iEpnpxJBYS5h8B848pyz3DS19EmCLRPoRKmHkkw8Y/rDOR6mj04kG6Jg8PrAsR6cywe5KUf3KA+Rjy8rnJ/41Vv3TTnAvXzLFK/8AEw8Y/rFnI9NPp4X/ANkN++v/AMYt/wCvh/0H/P8A/MeWKmzA3dW1fwmKpxcz8quNDFYx+BnI9VHp+n/pP+Y/+sXT6fS9ZSv8hHlRxqr5TTgYqceeMKo/B5yPl5M8KHukB2JsH2ffhGrg0kiwr8RH1Ers1JfMQxvQAW1gv+nyUMBTQd7Q6COH2qjTE+amYRWZwCHG14mH7EmZq5cmu/IiPpypCA7EjhW0cONRWihSvdMY+1hiYaewe84cXoLcuEMq9H0rfOV9Gpx+9o2sLOcMCpg1SGeJnNnND5Q/ZIeJmSuwJbNmUeohuV2VLTar7w0FjU+HzaFO0ZSlAZGSXZyadOMJTbfIqHpGESzZUt5Hwgi8OXoQOQHnC2HmZEALd9T/ADDfrA1HHGHbHSJ6hYHvaXbbkYsFm+Z3FmY+bxy9Bm8vOIE5dVdSKQrZVFZhV+YhyzMDFkBTtnL/ALQ0WSr9R308LRXIk0u3HrrWDJiCpSRUrIbk3WOoe5mq0oBvtFElLuQ/GCo1fWjCHmxncyv+xbM9UxTK495z+37DRdExwUjMGo5+UBwxSok5AlQLMCLbsN4PawJ7MSa22ZutoCuSkHWlKF255aQ5MeAomAqSyVBgQ5pQHbjCXkYOKBrLVzjnvAxNUzuTyEM4gINVAZRuLcXiqi7XU5BH9wLy/SX4wPtShWOHEnYuPusMYqSGUSSKeB3teAKlqACgpg1QEuVeH0il5EL1sp7bt5xU4k3cH74wdOGCg5BH6YTmSFKBDZABQuCRzENTiwxaC/6loCl+I+LtHEY5w7SusIrwacpBUVKHkeULrUlBIKm4G8WpfGG0NGYS4yMPPpFlIeqkpce6+nKCIXplUnR/nWJlI4tvHDZoDCksBmI5QeUUl2IVZ3Nn+McCgpxlNLU+sLzJCwGQUoAdyS/nDyQDHtOVPfTkA1G3S0c9cx7rHhSvGukEw8gtVI5wREoC2Ua1D84WaHTBCe720oPrrFyurkvuCzQQJetxo2kcVLaoHODMWJwTeh2aKTBmfXRySPKLysEsk94JF3Z9NI5lAJzPzcVZ9AY0T1YYlBg1E0Wpjo9vGsMokLTsRxjntOyQ3C8L4dYpd6OVKqH1IDPB/KQ6HZear5fC0cThwFOEgE6veFEspyCVCzlVHewBa0FRiCXchtCHgcZLbCgq1hIdRBEWw0wEOlxXn8oWxORaSlVRsQflB5M9EsAJFBpp8YltiCpXud70i01aEgklKXo+8LonetoAAdSPpCcxAlEd7M/4VUcPelKQJWM1MzG3h/cLKUtKk5QkJDuSa9IricTlY0PLeEViYZuYKAQPw6102NolMbo2FL5N99IoVMGDCF0zybM/PT5Qwmc+3L7ELKh0gbd5ws293TnvHMNnr6xiXoR8IuieLCmjfYhaX2ihbhIcpoQKN8IeTYqHDP0cjkPOkL4iYoAmWApRu4vFyUkuHfZ4z1zUoUUBJdiWrXwEJMGPLxQZiwUYFh5qFpBKM2jlJrCBwqlKz5iCHZJB0txhxM4ABzX74Q7oBSZLOjlzTh4xaUpIIAdOmptq8cozOCzfPjF8rkMQAHsD97xDm1oRJs1mbvE/bPSvOCoIa7PofKvyjglpsQODi/SCeqBPvAAWDRDlY0iyBoxGxofKM7HTV5f/AGg5tUNXq0aSwkDN3RxPnFDikJcqI5/391iooLEpE2YE1Azahxbxi8qbMALpyAVJdxyZNTv1h9E8KYpYkblvKLTJhaik7X/iKzS6CxFfaWWhIB5lx1MXQkzahWUDSnmz/GBT8HLX7ynO4hqTJCQAFEDSg8yIeSW0KwScMpIDrvSxY7DVqecW9lIFSX2cs/HeG23Hi8CWqouDVmN+QesC8srCwfsaPxVN2Z7WrB0rOiE3p97wOZNF8pJD2is5RAc0FyC0HscgbHvVE2F9WhWdIEwMSfFrcoVTjioi/BrHw2i0xSgaNcv9mKvugCy8KEMxUQOJ1Opqf6hbtCRnuhi9FXy8a6Uh6Xa8FSkbwsmnYr2ZvsqsgCRV6kUv+6CTJZTc3b3gSzaw7MSC7k10dvARTDACxUW4D5RObHYoJhSe+e4f0n7bpEm4gpsoBNaF7nZ4fXKzcBt/e0cEhJIdi1Q42+7wtvZRmy8WpNMtK3B+VRE9qf8A4yDclm+JjRd3dtngdAKsQdwGhaFYr7UXbJVqOR/UWk1JLEbMR1N/hDagOmlm5RHFwkjlXpSBuh8iEwkK7pUqtrfE3EE9Qv7/AKg17P8AEeb1i5Sr9XgPkIVgY2UqZ0JA/CCQ55PaGUlSmygJDWaFTjJiveSJb0DEGvh5QysnK4UkcC9uMEotclUV9VNdxMA/8RTiPo8M4ad3WKsyhuG8haASaNmmJJ2HwNaxyZnrl7tr3Ljg7wX0S0MYmYLs7fPnAZc1B2SOAuLcoXUZhGWoN3A+Vqx0rmP3Qlhwynyi18JofMtD5kmp38rc4MvKAHZuf3WM+Yg3zJG4bZqVhZUlQtZizCv0YPAtLY+Da9aksEAl/ChraKnEpGh59LXjMk4mbUqGUB2ax3vXQR0oN2Ci/Fq7sKxtJeNbQ3RpuHoTYm/HjWKne5DM8KImktn0FS3XlpHJeHSCQkkAufo50iJ+OONxv8g1rQ5NnNaugIu/SjQMqoy2I46R2XlSySdySCbD4RQSnDP1J8gHiGnGKfTCqL+0IlsANI6jGAkd29K7CATJIqcnUj6QJSFKsx+Hm0JS+ghnG4j8rNrC2Dxij3tNjBZaLgtW7qrFvZknVP8Al8xA5pCaDqngn3iPh8WaChZIsDsQQ3yhR2fNMYPRiLHpWDoNWCn4NpEcsCwnFIZ/vrBkzwWH3xY7wlipSrpo3wMJjFEMKat4Xpyi7p7ZSlo1Vpd3J5FqfCF5skEGxOx/iOicCKsBtZvCBy8bLqErDjreJkkmTkWlMhJFKbaf5E1i8jGh6Ftftoy+0M5swPOn2IRwSlZjmfw+lBF060Kz6LEz5h91Wn5X84FKxUwUNa/YguFVQVgZw6/+w+EJqxpWLmWkVIPQA9N4EJ4cMWI2BPxIaLFClUtepOvK8AGCpmIOYcb+BiE1ezT8sJOxaFMVyySSRVA4awxLWAK0a76Hk7wKWoi6S+huAWMKLQijtyUSed7xo0qslIf9cakEqDPQUbnr0jmQPdt718dISkTSVsEkIDseNtrcYJi8PlAL5Q7BgFE9GeLrpcgx71gJdaSpxVTuOAYm8VoPdUL1DN53MAwpyknPQ175NthtyhpcwpQ5ICQPeBD+Jd4ynadMGU9VYOp7uWq/wg2ZVe6w334wojHhQdIJ/VztsYsrGJFVOD+YClIjSChhUsKqWGlhX4RdOGYAAJIFA12EZSu2pGYgqCSCx4Pv/EPeuHuoUkmh5AxUUSw3qkCjjXu/K8DnAI7xKQBU2YDncxmo7OKlZjmBGynHJhD0wqLd5VKEUav5nuIS/sSu9hFzkke+ALO2/KBJUgd0rd9T8oHNwgUxyB9WUe9zIaLyXCe85b9DWP6of4ZQ0rEISKpB4DYc4XlY2Wt8qSkgUpt+0Vgs1TkMPFgQDziIls5ygkWchyNn8YWxHEzVtVKTyJt1SK8ICvETASnKbe8DTld3jucqBDKRS7ppTQG9oFLmqCXINmOahelXaEkxnMROWhNVX+lvF4y/Xmii+Uv0t9YPOxyXYxaROQWGUGNVj2RaGUpcd4PuPnHU4BFVJTcWs7WisxVEhBL2ZriDS5JcOTrQgv4u0RKVMaArliz5Ws5+ccXMIHd79WsON9IeVJzbDgQ/gYHm7wFGI3Zj9tEKTQ+TMOInAlkM/g40vR41pWMJAzJqw04cYqsK1S43BH0gKcHxI4H+4r3PsrbKTcKXcgvrcD7rFsPIXUio0dUT/UtFZjzDiKzZhNpgHAj6QtLTYbCiUp3pT9W3KKzpafeYqWeNG5kRSXiu9lepsc1+kFTMY7s4fUcTCV8odgxg3ZRzBtHpydni8qQpyxIfZRry1iTlCigCWvUvTarH+Y4lSFAZsydwAR8XtDtiaKomyZQKVAqJL95x84LK7VlqokAcHZ+WkEVhgWypSQ+u3LWDp7NRolKTun5A0/uC5E9lTJCgwLHcBz1MLKkq3BAequ8/FhUUhmZIIBykFhqXhGU4ds2xLFiODQt9jVimJ7OkTFBUxMsq0KXS/Asa9YYnqlJfOEjgg3rrUPXTjBZqO53ghQS/6WG2rjhAFdkSwRMSAjdF0kcQ7PGkZJqpNg0NycbKlhmVRr3HUwfD9py1MWFdW8KwKXhyq+Y0rmqX5szQOf2QXeuU6aBt+H8wafAnEdJL6to3wgaVX7z7hTU2b4wp7AUXUojZzvYV0pHBhDfOlq+8S4bQ3D1iJclUcXNQDlUmaK0JDgHhFkyBoW2VViBbWkVS6DVbA1Gr9KjrDk6dTRb7DbpeIdrgKB5CQ2YHlWAz5RSAS72BJoNrikXlz6lkqBJvSvPXxgpS4cFjq5I8IE3YaPncTJBUoljVhlL8zTyhvAdlrBfTQaiNuRICSScoPKK/6gkKaNPayGg8qXlqSzReVjUWiKGcEgsWbgPrGLiMIyiaA8+Gggk9aFTNmapJoRpTaAiSlxRPVP3whGZiFhwhlFhY/WMyT2lMCyFoUE0/nWpt8YFTHs2pkoCwUR+405AwBM8qqUEfuDlughCVO9YXOcK2CmavhF149qd5Ta0hO/hRtS8AAIXxeBq4JAqW2gCsQv8ACVHU8IqntLKO+SQ12bnFJJD2d9WBR3dnYJvBUkKSyiXBHeI0O+nWE50+WwcJOYZh/LR1M1Cf0qPBvEQRu3fA3pWFw8qY5KlZbi50P0hkKysHS1b1foeMZmI7QBMREzOSzQNfCMrN6XiBZxTSB4jtdKBUt96RmYdaLgjy6wqqQFqBWX2Cb08qw6tCcWb0vFpWKZhyhZc1RIAALvpWE0zlSyz3q24fhB5E4rsRUVSRXLyeJa0OKaDSJaFB3vfUeHKJJWlZ94BqU+cBnyVKWoEAJdw1PlekcGF3Pm3iIV4j2zcQpKQ+YFvtooe10hxrtrGISS4BAPC/jxhEyAD3gq920L0/mDl8ixZ9ScTKmBy3WMHtCSqpkt+zQl6nw0hcApTuCW5Dd/hCWPE0EZErILFxYxpHeg2uTWlJIJExLsbjfrpDKp+RglLch9iEsLiM9JkopehJoRybhBsVLUhIypWagdwmgO+8EkqxXI1t7HFKURQtq4A14HpHCj8xTUgDSmpbeEpbKIJLmgYn+IFJVNK1BkmWeLKB6it4woppFlpmVGY13PGMEYFZXdQLiocdGj6SqQHIav4a+cd9ePxVGhAHQh7eMVHyNEuKYrgjMSCknvDQm8FIze8lQFuB40iwkImKSVJOYWU7P4UMclJlysxClFJqUq8w9IG74Ba0cRIQlT5mULUcwdWGSSCT3hwpCbhYOVT07rX4g1r0iSZS1kpUlmIvR9uIMJ2Nji8OFA56DRQNR4xz2MfhVTp9IgwJS5ejNeKKw6gzZD+4OfOCLrTBozBiTMNGSHD8WtWnhHZ0layO67ficgAeEPLnV0sLnXUWgase3vKDcAwHWNE23wVwBkS8hOUVDOQC/Sr6xeeSUliU/wDk/wBfhFJU0KfKE68AQLHMIk3D2KFKtvQcOUauGtsaoTmYSrZi55Ro4bsxk/mINnp4+MXUp0ALYKDMqxAbTf8AiBJmqU6UZjQ95mBdqinDpEt9CosjFSUlQYA2zUrS4p0i0rtOWh5ZCgava/04xXDYFRAGZhUsq5rzpzjuLw5WMyAhSdj0sRYRTSoHs7JxhJBAc1qEvTaGvWTO73AKdP4gEkrUk5U5WAynQ1qX3Hzi2HK0kZnL8WvW31jLad8joMVuh1ihIYvzrwgEyQkslT0Liuws40eBdq9oJlJZYpXu1evLfrGMjtSYpwmWpKQHuz8KtUxeEpbJVdn0E5KSQ5tUg6jeC90kJTe/vU/kRlTsD3VZicpDhg7A710+UX7OlGWgpzesYHICzgG19m03jPBVd7Hro1ZcsUJJcUIIAcaPw25xdKJdSSVK2BoK+BMZ6JqVpBIa9W1jmZJcMumoGh4RNiaH56HBBL8+vGAiZPSWJSUvvpAkJBcEKIozi/PrrFhgympJAawrc7mJQmWKwSb1LsQ4dvh4wFMxCS5KrWIuOPhB5eKllmmmr0Ie3gzRbtBKVJoouGJIB52g/pjtg5YSsVLKZynn/MNoXlzBgQzWtwP8QhKnlnBO4BsOu3CImapKqlklwqvM0eBJdAwil1sXuNGfRIjkqYdUDKNSHO0DRjScuY5XJAfVr1NevGG0q7tXzOXrxbytzicWTejPnAIU8uWFA0JStg1d/jFFTFS0BSZa8qnKhmBytrdyD8oZnJWklScpSbnUR0YgnLZz+YjwDRtGS4a/0HdaCo7YDB0vR3AdusMI7TlkOwMY5mvRnNiBZ/GGUdnuHp/lEVfAmjH9pVnIegFI1cDKC8wUBpXW+8SJHf5El5I0V0aGKwCEyiQ70qTxvCOGl2BUouCanY6bRIkJpOWyo8F3ZRDBg2nnAe2VsA1HSV00IIDDhwiRIlK2CM6WCtipRdjDwBSlCQosoEHl4RIkTN0lQTNLArylAYEZyCC7EM7XiipYzJOoKtTsIkSIr+P78BcshQCSCHAZn4xVOFSEgM96kvw8okSJkDRJQykAba8gYJkBzAgUA+NfOJEgZL5BLS3G99WLwOdNPrSHbu6cREiREuCmXrlPeOnnC5JRP7pplJI0J4xIkZrkGMYSUFJVm7xe5Aeh3Ai65QQO64Zj8I7EgnyC4LImEhzWjxMfMIdqd5+riJEhR7JkLleZJfQlvHjCftKszEu+W9xy2jsSNPHwyQeOxCkAKSWJJfi4hlanYsHPCJEhNGnQzK73vB66xrIwqWtEiR1f83LIkf/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96618" name="AutoShape 10" descr="data:image/jpeg;base64,/9j/4AAQSkZJRgABAQAAAQABAAD/2wCEAAkGBxQTEhUUEhQWFRUXGBwaFhgXGBwgGRkYHRsZHR8cHR4YHCgiGR8lHBkdIjIhJSkrMjEuGR8zODMsNygtLiwBCgoKDg0OGhAQGywkHyUsLCwsLSwsLCwsLCwsLCwsLCwsLCwsLCwsLCwsLCwsLCwsLCwsLCwsLCwsLCwsLCwsLP/AABEIAMsA8AMBIgACEQEDEQH/xAAcAAACAwEBAQEAAAAAAAAAAAADBAIFBgEHAAj/xAA/EAACAQMDAgQEAwUGBgIDAAABAhEAAyEEEjFBUQUTImEGMnGBQpGhFCNSseEHFWLB0fBDU4KSovEzciRjg//EABkBAAMBAQEAAAAAAAAAAAAAAAABAgMEBf/EACcRAAICAgIBBAICAwAAAAAAAAABAhEDIRIxQSIyUWETFHHwBJGx/9oADAMBAAIRAxEAPwD1NtMx/CTnqK49hux98fpSY+Jbn8K/r/rUx8TP/Av5mlQrHRpyRkHmp5BiPv8A0pIfEjfwL+Zro+JG/gH5mih2ObyMUN7hHf2oQ+JD/wAsf939KkvxH/8Ar/8AL+lHELBAmIBgf759q6R3n360YfEQ/wCWf+7+ld/v9f8Al/r/AEpcQsUvDvx0oSbuuR+dWH9+IebZ/Sp/31b/AID+Qo4j5FKyxERj3x/LP6VwalmxmPYf1q6/ve0f+H+grv8Aeln+D/xFLgHIqlSByAf5Uuwgyp+sD/c1e/3hYP4P/EVw6zT/AMH/AI0cB8ioW3uGSf5TRrCkYAwOP9/51ZHVac8p/wCNVXxP4vas2ZSFJODtmAM8VMkoq2OPqdIZ+o+1FtvHFZ/w340S5bU+Qckyx9KlQfVyZ3DtWg0/jGmZgixuY+kNgtHYGoWSD8lOEl4JMDOM9+9AuWyPbOKOfGNL6pcLt5kx1j75psW7B4jtg/nVKn0xU/gqbcE5/wB/6USy565o+ou6VGALQxMROfypxNNaPBP5mir6YFfcQMPfoaS0uiNq951qRu/+VAfTc7Eg/iHer86e2PxfrXBp7f8AH/5U+LDkvI1pNStwSv3HUUYiq9NIgYMHg/UZ+tPBx3FaIzPgBxUqW1eiS4PUPoRzQ9P4dsIO9sdOlGwHqG9sHkA0I6QTO5x7BjFJXvALLMXIO88nc0/zo2BjhXRXBXZqySQr4mvga+NFgTWpRUFqQNFgSFSqIropASmpVCpUAdrqivhU7dotwCaLHQfR6fccmAOa5rr1m0VVmEtMCcmBJqs8V1LWgMgSYgz9jisuniNu4bjGGgmJboOgn5Qes/8AvjzZ3F0jsxYo8U2O+OfGli0DtIMMFPq6Hr/I4mazzeLOm7zTuLepDcb0wZHHGZ46CqLW3Lm9Ly7UAZjaVkAkDnMR/nkU14VZvXLbtq/MMsUVV+Zu8YOJPTnPIFc87krkzWKiukG0etN+81pLfpVZvXRuAgCV2lSNoOYApp/GdP5q7TvJB24mGMASp6we/XmndDqkMeU24L6R6fQIWfqMCJJ71Wfs6XF3MlsEuo3GNrNBkLtMRkQPvWdplKxV/iPU+YmxHYAjhZUmYPK8fccVuvCfiJwXttaVUA2q+4YczIEfMBHIk8YrAKmpTUoqC9+zxADDDJH2HPfvTviL3iFFphbUfYyOvrBkdJHvV+1qgWz0fw3wAM4e5dNyPlBGRJBOZzxFbLSKAsDAHSvGvDfEdQ/l/vIuBtpG9IbMGSDwIme1ew6M7REz3PeujC021RGZaDXbMjNV1yyV+lXa5oN9K6Kro5U09MqQKY0qbpgcVy5ZqXhxKsRTUkyZQaLO0u1YpXxXXG0oYLukxzHPHSmLrwR2P5z0j9aBrbBuWmTEkHaYwD0n7xVEFW/jrdlH5mlbnjjn8QH0FYb+5/FLhIN+zZznYoOfvXLnwNdcj9o8Q1Deyej+RrJyZpxL0GpUMVKtzIIDXxqIrtKwJLU5oampUATFSBqArtFgTmpA0G6siprSAKK6/jiW12gjHI96GXAEkwByTwBVV4l4PZvjfO1o+e2R+vQ1GQ6MEoxl6kVfxJ48tzbgYMZPEkcDqfas9pbx1Qvk3WcIG8tF9IZZ2ywEyPvwfauajw4IbgI8wLtCs7hFJJMwokyMdRTPh1pFVmVt8ODG0BQAI2qCYgfNmc5+vn5JRu0d8uL9pl7FqL6gWfMTcAWILbeMKCAAJmD1n89D4r4ohlEddyCH80QACYgKBkMD9Ymnnu3rgW5aIguqlHb0qM+rcI3E4xGI5NUXhnw3N+dQwuWwSVBDAlm4z0GPmntRaluWjKmuhrUaom95VjYJB3oOGwAskfhAnAHWpL4XbKJscWyoX94oJRdsiBvOMgnBJn6URNCiMStsku3l2/JwXUgfwk7eMt/WkvGgLYW0E8wD0sBgeYeAMHceDzkECKSfhFV5IeS1pWFpkuLtmSTvMiPlE498/am9Hp/JtiHLhmVnhWYAmQqKN34mkZqm1HxPqlZrYGwCVhV4AJzjnj7RFWOh1i6i2CoVWU+sqoD7m5ZTPpnj6U3GS2wT+BfU+HanabqjapG5Le2XAUzBIESDBgc/avXfgbxjz9KjEyR6TmZjqa89OuOyLVpltqNwuAwD8xAIIJgcTPWrT4c8Zu2rTh0CMTubptOAYHWOacMvHbHxTVHq4v8AEUyL0jisV8OeNXHhboAxIYwCfaJOcjrWr05rrx5FJWjmyYkjt1YpS+rSrKYIP6VYOBQ7nQCnJCjIilxjBIHGY/TmmreonofyoG+iLdHahSaM5RXwV+r8PLOSBtBzEZmoDwvuauQ/tUh9KTViUq8HnANEmhCpTXQYhBXZqC1OKQz5anQxUqACCpA1AVKgCRNdBr62hJgZNT19ryQCx57fzqZSUVbKjBvoy/xv4iqWvLceliC0kgFRyJXrMVlhqP2cMdt1HfavGYhiQoGTEYkdzmtL8RXPMgLd8ojkYnbIHJwPtPNZyx4e1p3vo1sFkhNzFnzO52E5gduRPavPnNTkzuxx4xSK3V+PqPKbbcRTu9e1dsGIIBB9QgfrmmPhzxBr73HuMtvTW9q7FxuLdj3wJ+ooNvXLe1AW7p/PWPSQWdlUAyWiD2wY/lVv4np1IW1Ziyq+ptgEKpEHYQfmYnpxB5xQ+MVVbHtsWfxgNqLNuyQnqhhwpwVjoTETPJ9qLc1JZxtubdixctvB3AkkRkB+s/UCvvCvBksrc1DXBeuySu6QAQZxOWYn/LFTvay0gRC/rZfXulpAHEcLungT8orN1dRKX2EseIgoqLcZCNzEFTtIBMqI+UdyD1oWt0m1iy3mUBPSisWCmAY9UmYAxFU2s8WW6w9BW+Cf3ikiJnAE/KOO0CkNJ4hffzmVQzkSWC9fYdIHBqljYckXWn8YazYa4oQYCkvALMwOFCk7gJJk4460mvjfmMALaEgHYdoU7zGIUwVwBHYCnPFNFZfyEvLcF4IQEAEwBydmZLQAIHLVXaW7bRN9q2TdaQjTMBmAQFBw+Oes1olFol3YTX+LwnleYwZlW3AUgGCZjmROABzNO+DLdulWE+YpCMbkk7QZJbcJ6mOJjNPaXTizasjUt61Mrw5G8SYMALIBzwI5MV9rPFnh2s+q6GINtt0gnI2zEfKxg5g1m2qqKLp9lbf1163qjbLM6LsLFVjdAmQMxJxPYV7x8P3zdtI8RuUGvCvA/GzcZtwUHePSWAMdR3jgR7R1r3vSX/3a424GO3tXRhVPaM8u46GntgUIJJ+goZv1wXo+9bmSiyQJBMV9avOTAWPrSirubJgU5YsRgEx9akJKgtu+ZiJ+lG8wdzXUiul4qjF7PM1ep+bXnVj453KStq6TMQFk/piqnV/GWtLkW1KA4Cm2SQf9a2bS8mKUn4PXkeibq8at/GevQ7TBJ4Bt5+0c1ZeD/wBpVwHbqbYI/iTBH/T1pJobiz1MNRAaznhnxRYvAMjr7gmCPsaurWoByCCP99qdCsaBqQNAFyph6QxlNT5fq7d6yHxrqrmpu2zpLg3r8ykwCDEMJ5HIJ6VpfEvDGu6csjEOuViMjqM9a8z1OsXT3lZ1h18wCFiFYALuHG4EHiJnpXJmcnKvB24Y1Ad1l8pAuMty65LELIS3iACST6ZJ9Q7Hmlhqrvm2rNvazuGDfiVY2yAwHp9zxwKyviHi7Ne3iSAAFBMqAAMQcZiYFXHw5fuXFuEtA9B3dTkwFQASZEHMmetZPHxVs0U09Gh13iBsWyibUZY3YILbjwIMIvpJgz1mstqfiB3cOFO/t827tA/CAJq712nuBDZWNhHBcN+EmAsSDAM57RVdpPCAp/anYFVMBbg2yVA4wQpkYBqYKKXqHK/A98U+Kulq0jttZyGfy8kDJG0kj054npVX4WLb+ocrGzfLRiXZlJ3QTtjj8VF1beclpQJ80zvcqbpJPPpAwdvUdJM01prFhna2DsYGN4YyoPQKOR94+lNVGNBu/orNKoubFDIBLMx5bIAJj8WDiYq60fwvDq93VEKAFiDuX+ETMCeJ+tU/gPwo73T5sBLRA5B3noBBmABPetEblxyFV32E4uqZUwpJAUe8EuTIge4oyS3UWKO9sN4r4HalmLXCdqx5ZhwFHOfmODxNA8PvWipuBxplG42ZWRIj1AmC8DrJknpEUhf14JbY4S4vLFixxALH0gwPmEdSaY0WvW9aVL1oMqgH0MoBI6n2nt7zUVJR2V5KfxmzcILm6jTiAvpZfV6vuJPHApTxIvuFrcQy5MxP/dMkdvr9K0dzWAWT5VotbQ+mAZUQdzHHbp0gzVHft6jUrNuzhSwZkhQTPE8sfv3rWDvvwKWi7+EfC7YYPekN6csIHqkdTMzMg/4a9qW+AAOwrwzwNLi3mts2LeAGmOZkT+f3r0Ox4kxGa0hezVQuKNcdWKA2pXcDPANZv9rxk5pe9qjHNaNhwRsLWuUEZzTaeIDvFYVdTBGeKJ+3R1pWZygjbpr8c1BvEayX94e9fHxOOtOzNx+jzbhVCMy2wCWkcyDMbpJY9/aiDUKhCb2AUZDNiHIxJPqJjiiaFhcZiMEEZKg8yARPv1McGp2tOpIj1bY27mBUvOTC+kET1nk157fya18C2sUHIZ5Y9FMEExOGyccTxSGp8JUy16IUCIQriOpbnA+metXeo05SXZlAE7sc+0nIjn8zSmqBQ7fNFssZJYFjAAiIH3/OnGb6QOKfZkPEvAmUbtplsi3EkDM5kzEV3wD4kvaQkWyNp5R5ifp0+1aT9sa3v3ak3sSuwAOPqDM/SpM9u6z7FQhY3blwFImXMT06d66o55LtX9nPLCpdEU/tPuBc2ELdw5A/LaT+tCb+0rU7SPKtA9D6sfYnNNaXw6wih7VtHZlABEEEDJjcYBPc/wCVQu+CXdUUF5Aq7Sd4ORxA+Uf19qv9pX/f+EfrF98G/wBpm+4LWoVbYPykNI3djIxNa/x3wi1qtpPpOcjt/vrXmZ+F9MVhd3PPL9OAB78Edq0Gh8Qaz6Qxa2gAksCRzj34qP2INnVhjKKoyPxD8PPZdsER+KMGf860HgukS2iearMdsCGGy3kzcVoIkhiSfpB5r0TTXbV+yFMMPtyawOv0+oa+w3m3ZSYOYPcNESM9aWV2qHKO7QlY8RVryCyAx/GAuEQQPm+ZmiM4n7Uz42BdZ5YMwHygkqAzwAwmD2AHvWX8LfytQ58zowRjJJMxK89561aWfhlmZ380KrEne8T82CwBieJGImspQivJEZMe1eqFtWNi0FhPQwgSxBBncJGBEcfSaY8U8WGmZDcspvbJVG2xhY4ngiIjp3FVniGrNu0qIqqfSv4smD37Hr9jWd8ZKl1uJJ3CclTnrhRAGeKIQ5PY5ukWOv8AiV7wKOidPw5mSRJ7dKU0oLZW5kuuCMMRBIjdGTAj2zFVhY9eepnvOKc8Ht3Qd6AMQYUdZGTA6QBM1vwUVoz52xsahXuMr/uhJDMY3Btxmeg+0/LVzb19i1ZRZTdEnashSMhN0jcZksfePplRae5cCqp3sZAieYOeZHufvWp8I8PsqZvAXCoH4f3QCtkSIgjmTM4kcVGTilsuPJsS8W8YLhUVzlTJJjE4BxA+orQ+C61bGlty6yZwxG0EsS0lCevB9qX0/wALXNY5/ZrQW0CJdoGT27gR8vvW90f9nWltrbW/cd9uQGIVdx6xH2AJpPHyikirSeyk+FvDrGtu3PNkskC06OwkCeD2zwZq51/wxdsibb+YsZDQG/Pg/pV+ngg0yzp19U54OPardkJA3Rx6h71ooUqB5N3Ho8m1HiSo+y4dpHOD1nEnE4OPp3qx0QS5khs8er8j7/QTWq8X+E7N47xbRbnRtvbv3rOX91m4FvJsySGOVVRiQRgE9u1cuVTix8r6N14F4JYaxbZrKbyo3ckT1596sh4Lp/8Ak2/+0VV/A2q32GH8NxgPphhHtmtHXo4qcEzzptqTViI8Hsf8m3/2ijW9DbX5baD6KKYr6tCbZ+cW8Qd9yKp3EgnduICkx0jE+5oOp1G1XtqwZ4GeBkkyRHpHAmcmoG/cTl7SWkEMqzvJI5lus/WndP4aAQLYjeQbjMJZhzJOABzA/SvI0j07Frlzy1VBLEnhD6d5/wAZBEzNdQbbe4qqsNwYkguWnjGAR3z9KJ4jatNdUG9xllxGAeOAMnkj8qV8QVylxdrsq8ZLFpycDHT5p+1CpoDkF8va3ExJUgwImJj6Z6zQF1CBhajaHbcQ07m2jl2JE/Qih6Q3AzftFwWwDhTIkn1beOATmgeGaZWus1tyd4bLHfst4kt2JzArVLsmy6Gqt79lu2pI+crhj24wtN3LF9y7FscKikAqMGZkRihaDYUby9wkkboKqvY/X6R1qx0WnCL6PUsTjqxA5nnvzXPJpdFilnTEyxZt2euTkYXcJ5HU5omrY3P3ZthlnJLgffg5r7zVG6DBYwX3CFjmJxgHgV3T3F4VQIYnA+biJJkT1PXPSl9jGtJdNpwycMfUpMZ7Cf8Aea0Oq11u7YZViWBBBxmMg9u1ZP5Q11n3EE+m2DBYgYMmSfpE1ceCeDXLw9FohWEOSSomAe/P0P3raE5VXYNmTsfDard8y621Uf0ZgNtgzkH0rwRE80n43qnwS20kko+3YWPR2E9V4nvTvxXeFq8Q9lgyAqq7vrBnrjOOTVV4nrPOS2VEmAgAMlWAGR9e3cVrHk6bMW0uhdLF24y2W3EmTjBEnJOYAESZ61et4Wr7du66nqyxGAhG0QufVkwe57U7ofCDYD3dVAOz5fmZu8lgJECMD8U0XV2NNZuRJHzbwnp2FSQx5MwcHPaplkt1EcVrZVabw2w5KBFV7oEDzIFsdSCQZJ5HPWrr4e+AUvvtS421SDcuLEjmEXoSYyYxNVWsvae44ZULsWVibancXIgA8TknEfUmvZvhHwdrVhRcUJIkqojJ6sepjtFVBSbCbjFWB8H+C9LYjy7Q3ARvbLfmePtTmj+FbCLAspnnE5+9aEKBXzOK6uETl/NJ9FWmiW2f3dtQDkwAMjihavQhgNxPM5z9v1qwuXRSdy5SlRpDk9jIjaKHbMkk/ag2jOKZtWsxOB/uKV2JpR7CC1PFfNYEEMoIPIPBpm0gUQOK796qjLmyv8P0Fuzu8pAm8ywHBMRPtin1c9q6VrlNaJbslv8AaotfAIBME8TX26okDmq5MVH53FpGklz5VuGJ2ZJyfmOO/A60z+1Fw3/CBiDcAJf5sRPQAfnVfevXN+1LW5FIIJgAkTGTkxI4qq8d1Ftn2OPOZV3Qpb1XDMgQeB9682MOTo9FypWOatd4dSyKpUwoIDCTmDHq46QMGiNdg+XbubQACTJ2gxienTp2qq0ls202g7bhHBMsgIEZgdM0xZvkWllkDMOoIMGQSc+ox/OtHASkDc3rtyb4XZHpMiP+nBz7ewq30ir6ttsBUgbdsPgEwRBznP1HNJW71pF222X1GAVImTiRjHHOfvFXegBIRVbYByAdzERJyRHaajJLQ4oNpNM5t+okgSApwDkyCYG0ZHeIOc06LYKksoSIbasRPYYnOOnSKX0dzqRAkx6gQD0CjqetTvrJycD1QILNxG4zgD25rnbsuhXS6bfuNxlVSMzuGJ9WWiIFP6e1bhQgWCIgcbfqByT796RXTq6m5de6VZx6H+UiZ+UDgjoe1G1ok2yTtVf+GHCz9onHYU38Ek9QNmUO0ntnk5AJ6n8sVqj8RCzbW3a/CoGe/vHvWPTxOGhxsJbaoAJOOp24H096BqtSIIW2WIHpKjdMYJIkSOK0xScGVryWXizpqfXegnj6Uv4b4MqibIZnXIIAAJgiSxEiJ6Cl7mg3LOdx4VCAAOm4kHmKno31FvNo70Ed5PM/UDvW/wCeMtCaTKjX6XVNeBCxCkAg+kT27H3p7T6a6FJ8sb4KgjM7iSSSwgyYoy+M5lgVkyJ/1NXfhvj1oRuAI9+9XUGiaaZff2f/AAl5H/5F4zcZQAowFUcCttYvnMk//U9Bxz1rLaP4qtnEj86B4l8UqBgie01Skl0Zyg5PZq72uC9aq9Z44OnNee6/4pZjg1VX/Gj/AOqHI0jho9LfxoASSPzpG78SrMA15u/ibtya4l+DJPFQ5mixo9l0evUDmTj8zxVrp9UIgdOT714rofFmWWnPP06Vu/ANS8KrGQAGc/4jwKIzM54Ubkaipo/eqi3rgTRxqB3rRTs53hLQXcZr7zB1qpu6qOa6mrmnzJ/Ay1JFQ3dKrzf966b8cU+YfhZ+eVUWdrXGuljkhdpQyCIEAxmMzTVzxBUthxY2zIEYYKOwJ3HntVc9q55oZmstmJPqKjqN0QIH0rqax2uk21YhB6QQpdzM7pIAA+lcjjZ02Cs6nc1x7doXHPAkCAACBHMyTQ9FoWu2SCgIJILboz02HrA+uZpk6K+/ls5ES+8mAU3YBYk8c4nH3o2k0Q8tEdrp3Qf3bAkLmC0fJIwO+TVtpLRKVslp/C/Uo8ooEXd5j5GBE4EdaufDbBt2yqub11pYsM8x9p9uv2oWntLuYm4GOVgE7V9zBJJEZkj7USx/DMSJJ5JQ9fmEbs8Vzzk5aNEgly43ChWVJJLAc8DaJGeSfqKG6DMqXkem3uMnHDEQP6TXbd3ciwFtgmBvIgR05yxH1qOtZE2qxAkQoUyzsSRAzPPX3qEnY7BalXZgy7FZmAA3EQBHqImGgHqO1R8WssSpUoF2kb2U4zkqF5MckjH3pnyhaRdwCEQSN3GYncT6vuP5UJGdnLPu2Kh9RPzbsekYkCOY7VSdCod0On2ZDiSCYduATiROAaVayDtKsFQSWCAQx7lg2BPTPFIa6wLuLm5FB2/OuSfmLSDMYpTw7SeWkW7jbGHzuNoIzISYEdyfbFNR1dhezSeJXXhtgmF95M9BHOKTRvSquzBt4Vix4gTCwAAB3oFvTb0sujgDduMXD61EA4I7+4FVmjvXCLkJ+9V4PJQAnoZyf9KFHQWXu5baErJELBKyGknmJzxQ/ItXV3FQryRsQwcH/Fn7/nQ9Rq0UoCt3DAhsswntt4k8TJORT7XiSIBEztBBAAyTIGVP3qdpFCz+DEbmW55YwVD/AKzuyRP+zSN/T3R84P8A05/lVoCDAO1YMTEgQAeM9p56Ue6rcpuIBktt9RB9gfT9OYprJJAZ3cFMbTJ4BmTTg8IutyoX6kZ+kc1a2d0QybsxIwdoGQMkmZJ/KmhdRQIAAB/CD+g9oinLOx2Z0+FtP7t9xUkNI9PT5Ry3PtVmPh9CCGuMGjIlZHb8u/8ApTYe5blbdseoxJJ7cmOSST2oukvQrK2cCW4z9pI/pUPJL5C2VP8AcW0A+b9JGO3IpldXfsqQJbMllk+38vyp7VWwApKmeFUQQJ6wQJ4/Wvla277VzcAmNzDjHq7Z701llWws+03xeQBIx36/entP8XyR/v8AlVXrfDA43Ou1hENGScyAB/nVTqNBctKGUjjIJ9X06TzWsZoaa8o3tjx7zDnFPpr56+8c15n/AHhcT5kYfUGPsf61NPiI8iAY95/nVWx0n0eppqx1qZ1q9xXm+n8bc4iTH5fXvTum17kxxkTFNyYcDA+bCjcrIDuhYgmI5kGaduatlVmuBiAsgsMkk4AEjcRxERXX1D3GVwUUAmA3qBPVhGcRT1k21dV+a4SclWJAXJycDnp9zUt/RiL3fD1a2m7zRPq3QQdx/KTGMdzxVhpFFqJDLEKo5YnAWTA+46c0S1cIG5zudyAWCkbuwM9u3WfalL7w2xfLkyXhj6V5mIEms75aGM/tikpbtqQOpWMHuTwSY4+vNOWRtnIWTy0TzgQSaUtyq7d21MbgiHeS34Q3TpP86iL9tAxwDPBJOTnaTwYHT61DXwMnfRCymWJCtsMg85aI56CYoaIN3msCYPoO6SmDniFj78ma+TczBtqswHqUCRJwADGVAB4IH51PU6OYQMq5yuPl7AdZn7U+gFiUKs26DwwILHiY4BmZ69OKhaZ2OHEswLegiMYQEn5iCcdKN4nqnCkW1LbWXzWUqDM4XPOBwKV0yXLrEhmtm3c+QtKmYy23qWAwCMAzVRWrE2dQ3CgQgNNz1+sZhswTIMxxjnFHbRm4wJuieIVtgjqAMjsD9K4+g2bZZSfSCAm1fmBiBMgk8dYpzS2y3mMYaCBgAgd5hZBiJ+1DlXQCGosOpAUEWp3AAjMDoRmJEbY6zNc0LtaTbZCl9pOzcC+9jyW4Hb7U9Yg3GEEQAvKmOTAxImeahp9MySQnl+kATniT8wHqJ/070uWqHQ0l17agHazjJZQdu6YxJnH5UuwuM24Lb8tZ2bW+Y8BSIH6V9auXLVtmKqWLEjcSFA9IgSJJhZiOtLalb7EFASO0BV+bOThaSW/AB/D9GfUWsi0CVGxTO5oMk4j7e2aOEIbdtGDMyBAHvxJP+dEtW1CKimFPKg56TPUjJzQNx3bVSQOFie3qLGATxjMVLdsaAJqzfuwdyBeQQRLZMDiQIEn3FWyuEC7WhV6Nzwee+emKjrciGcKAOhkhswNpEYjrQFNtFAbYxkywMuWgSWj+VDp9AGN9dzBGDQBgGDmesREjrRNFq/UYAUGACDI4MwAIjtnvVZ4UqlrpS28SJbbhzB+XiIJJ5MTTti0ZUT0MzmOMxPBz+nelJJaGTdt7MIIWB6m9IAngHkd5pyzbgMwVo6ECWb3kGW9qlv8ASJO8EkcbieoG1Rj7mlkALhUdxBBOPSD1GMcdOnNKhWRNrzFA3nnE5gdR6uZ6Y/OKDrNBDoxvN5aABLeACeJ3EHj6VbamyAN1thIxLGRB5MSOKXbSfvAfmIEmY2qDPELn+lNSoQCy9sCTBGAmZBJ4Jjp79vrXdN8OWdRt3qULHLW2zJ7Ygx0waYPlggFwOuTmP81jv7UWzqUYyFnbIUBjJjMgc4NOMmnYP6EvF/7P9TpZawP2hB2w0f8A16/b8qqNB4qADuWDxBBEN79a980N7zLSORG5QSD0kTH61TfEHwdptUPWkOJ2uuGB+vX7zxXpSwJq0csP8prUjxg+WRA5cHupgRkYwJ60DT3IlLIKvEg3Mzu/hjP4aILu1d10l2/5crtGIiA2B6uSeaFqtRdJBtlFtKZdmBl+OPbpXCkdNjGp3swTYQsYcPkn2ULj6/rQLes2l9t03GLCSluQOQFEfqJmltd5xBKqpcxtO4HBk4j5cTgn7U/4bpvLTYoUAkFm3csB3HJkZ9jFOkoi8nyam8botom1RlnaNze8A+knp09qYTTFSASHOSAYPbrj3AzmgC20MRKFgSfxLkkKcZBwTAPWiabQEbX3F26u/wAq+nELIAP61L/0MMjMCjuwG4Q0LDHnKwc5xgGO9Et25Ia2Ag/CTgzwCMYiTz3qvZQu1ryC40FVIVuesCTtXj65qV3xN9/l7GUGIIAUMYk4hoX3J7UcG+gsB4jY1AVbdggtJJJImTB68k4/KiJbNqyq3Xto4X1HE7m9wDJ9x3r7THltotjdjdcyekqOB/LimL2nt3Lqh4ubVBK5IPQH0EiSeB7U71T6D7A2rqW3IVV3RNxlywB/wjORwRigahr1xXFl3QqRCwN2ZyxH5xzAq11bFAZKjdIQJHp28TPzH61U3rrqsKQWcAANmJ6TOWEkkc0RflASdv2dYLhtphmKiXacqJ4NTtXW3cFAqlmJJjbjb1iCZAjt2pBbTqQGQGMKN3pA5ljmSDP3NfDxVVXL7jcIaWGODA2jke/FVxb+w6HNF4uG9TpGyTbJaAQD35JkcUS54u9wOumsM1z5W3LIVfrgMx7dqp0c3AfnCNmCRiD7LI5BjHTNXfgRFhQhlQSSdzS+eIEY6T70SUY7rYd9B7OndFJ8qzaWCJk4UT0IwPbrU7PhzAFi5YtgsQcE5O1eon7U0CocbnzkbWbnpgDJyeTNM2QufLDg7gJJG49uRgDOAKxcmV0VOt8LMFlYkiPRtwTPMyT3pq1aYKqwzGQGIaYmCd23iBgUXawgI5DgS25eAekgcz35NG0x2opcy3zbtsdvTt6UXaAXbUElEcbd5gW8wAc5x0AwPrQr+pKMVS0brmTG/wBAWepwQc9qa0jszPvQbWgh5yx9x0A46dKdtaU8gqstukD1dOJAii6ExC3euwSVQPAwZ2Dg7owTnGKZ0bMw3NbYgemGUqMEcSYz3oPiF1CwUud7MdxUiRiZO35QPaKWTXMxBLRbWTJbcp6ASPpOf4qQy2uJvgFYAEscHnAycCOc80LzSdyoymR82CDHCxM7h34zVfqdl1CHZvLPJRtqx/igzxGI61890W0wFt2tsBgpMKOMDIngc8e9CWhUGu2tpLP6lUZYAEsuPQFUTAPf+Kq7TG781oKhMMdw9IDE9IkfQ04muVUunYQBADcs0z6iACJla74PrhdRXLhUYGQxBXcQCSxUALA/n71dNCZ698J6k3NLaYqVxAB5gEgfoKuKp/hNwdLagRCxH0Jq4r18XsR5s/cz8y6bRvae43nbmIDCQd2Z5E8SamNxZTeu7muHG0QuAOO2aZ1ClASzAIQo9EBm54/y+s0Wy/lFcn1AiM7lE9JMARPqOeK8vlZ6NAzYVFIZnnpn6+3APUiuabVk3fQmB6V9XIgSB0PT6UbVapM7QS55EZgGdstyeM9KjoVBbzb9oWmyEXqqiMkgekkGAP8A3U1q2MM2mtq4vXPn4UL+FepJjBz1M8V9e1c+pLqoN04UTJnickj/AD69C3bu7FtXwNykA7T2jcYJH6daWe8zNtYsCPkgRjJ6iCABHYUv5AhdvlVZURUROS7ECSep6flyar9XClioS55gjEAEk+n1hjgDt16UTW6oIwUWluBiJdVBM55WM4HJ713wvSFHa7dAkjNxtomeNqiZwOYFaxXFX/WJ7dD392swDOQUEFURTySCZJEke4iT2pq1pnUnYqKDwxMZjA3E+qJ/Sl7/AKlN13/drB3RPWJGyAQOfsaX1VldVsVSWQEEkMJjqI5BwCaz2++hh9PpUNyS+9llkYuDsBjI2iBx171lvF7tzzxatgNsJgqJETJI6/Kc5JPtWm1fnWot2UYBmG59hO0HrAwRAgfSqbV+Fql/ZvfaAG2sDuBaTIiIXPP861xNLbJkvCE9JqSGVJaWnftRiVwMZGJM/TtVzprgYRtJhtikQeQOd0dTH3pRNO+wr50qxHIbccwctzjt+lWelZGlUaAZnbAIA75xz04+9LI0+ikn5OvolkOyDmFDRC/QAgsxiP8AeSW9elwlIcFYZ2Cx9jMgDIEUC3pEUh4LlWDbAxIwZUy2B3NTDMm66Su9d21Ewu49TJyfv1rPTK2EJ1DM3nJbeCdiqfUCD1YQf0E0+upbzN7uNgxtUHDcli05AGKy/jPjVwlLcy3DKgO2CBOTmTzJ4o2luE+kFyzguyESAJk7R1gn3mRFU8b7JtdGqXxHevpdSJ+cSB2wCZaOvSuXQjAeZcboZPy7gOWHTuPpxWbbT3nZVQeWqJgsTtAwWJzJJOMjimre683lhwSuCoAChjEyoy31EfXNS4L5GXn7UuwbHTUbeBI3SehO4hen5/aq7U6e8qsQVtDI3O8ZMyePVngCq8K3lkXyjIWKKUMb2zlmHygcAdaWu/CzXjuNwo0etYLAcxB4AA796ajFPbFui70trdDFQ8CELepmAwWkCB/1Ac1L+7mvW1G424HCRAkD0wQcx+VC8Gt+WPSSEG6QVEkCPURunJH2oGp1d1lKWvRfJgYaApGSSwieuKmnein0fX7Fy2wVWV7UMCJAPTkiMY/MU/proVhgstsbUResRk9TnAEfhJ7VUaBxp1WyzM91jBLq0bpAA5yv9c1afsqBSbTBfTJKwQW/6eOmInPWnIR9qV/alZDbePSWV1KCMwS2D+X3Gah4teMRpi8IR5gtgGN08dIEdaV1WquKRbbcjbNzXFMgnGI28T/7p7wnRbyXdma5yQCAAegKjGRzuHbin7exHrvwGrjQaffO4pJnnJJ6VoKp/hK4To9OWUofLWVOCCBkEVcV60PajzJds/OQSW9bypIZW7YMkNx9MfnNLolq6xDWzZQfKzON7cyczt6Z96XtOQ4j+AnjqMD9KfsoDbRiBLMFJ/wwxgdsjpXlPR6fYPTKsJZt2oO0Fi2YB9zhuOlH1FuzbQeYw3mSVB9TExOJyPccVG/dIv7AfSVBI/6o/lQvFrptpeZDBAUA9RJEwTxSXqdB4Oi55y3IZgpIVWIKYA+YT0nHvFO6XwlAm5nuQCrPLTuj8MR6ckT/AEqn8J1T+Qlzcd73CrN1IAX/AFqdtPMAttOwlZAJEyRyVgmqaqXES6ssL7hFKTttEEs4ERnI/wAU8HpRf2K1dVHYF2EFSWifYLJAx1PalfidBZssLXpgEY7QvemlMBFGAdgI7gmoelaH2E1moVNq+W7uyYAEyB9PSBnp7UppNbbDsovQykellEwJETySZGT24pN3IvsAzAFVHJ43cDOPtR/DfCbO122ZLtJ3NOHIHXtV8Uk7E3TRY379soUfmANnmAZOclTKz9ax9i9c1F97u4WmQbQ2IGcgkseAemDFWV22CqIR6XuhXHdROJGR9qd8X0FuyyC0ioN2QBzTg1BfyJq5JErVlgqy9soszEmce0TzPehafWyoW0vqYkCBiSeZIyuBQLrES0mdnMnkBqV1WuuLplZW2klZgAcl54HPvUqNml+C3vXWtks0NIztBG1QMSF7kHms74kt240i4oQtjcCDOTEHH/sUPT6hm1SqWJBMETzjr3rRrbG9scXIHYeicD61aX42J+rQpY0F1BN18iQAgEgH5vnxJx6j2oevNu2SbhIkLOCDPO0mD2k8GmfFtQxbaTgiSIHO5R/KmLVlXdVYArt4PHJqOT02FUtFb4PqrtwM10TbglckZ7DIPv8AlTGg0fmGWYooA2+Wg3eowFB79DHen/JW4t/eN3l4QdFGwHAGOa6TstoEwIBx3zRKe9aCKtbAa5GbC3LS2lghRnfEmT+R+tL2bl9dzSGTb6V3wT2IH/D9wZ4iq7xK4bd8hDAAx9p5nn71pfDVDWfUAZCTjJwOSOaJPgg7KPxLWsDb2XkLgD0ltqAREjOD9T9qP4Xo9RdZ7moIaBCBgSCR+JQMNH61n/HdMqN6BthScTzuia13gR/c22OSVQ5zn1CYPGAPyrSa4wtERdyotLttx/8AIrDIgZOCT6mJPJ5xxNIjwtQptpce0g/hO8EGcE7ccYPc0HS3mZwxJJCMwz+LcRPvgCr/AES5nMmJyf8AfWudtx6NGhDR+EKoJRyHcDd5pkkGYBBI6k4HtTBZBcCCFIzuVc9pKnkSAZiqr4iYrqFCkgE5zzFF+GnOoDm/DlcKSBiQO1Pi3tsXR698AkfsaAXPMhmG6I/EenStHWN/spH/AOD/AP1f+dbI16uL2I83J7mf/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96620" name="AutoShape 12" descr="data:image/jpeg;base64,/9j/4AAQSkZJRgABAQAAAQABAAD/2wCEAAkGBxQTEhUUExQWFhUXGRgYGBgYGCAfHBkaGBcaGhwaGhsaHCggHhwlHBcZIjEhJSkrLi4uFx8zODMsNygtLiwBCgoKDg0OGhAQGywkICQsNCwsLCwvLCwsLCwsLCwsLCwsLCwsLCwsLCwsLCwsLCwsLCwsLCwsLCwsLCwsLCwsLP/AABEIAKQA3AMBIgACEQEDEQH/xAAcAAACAwEBAQEAAAAAAAAAAAADBAACBQEHBgj/xAA+EAABAgQEAwQIBgEEAQUAAAABAhEAAyExBBJBUWFxgQUikbEGExQyocHR8EJSYnLh8ZIVM0NTghYjstLi/8QAGAEAAwEBAAAAAAAAAAAAAAAAAAECAwT/xAAkEQACAgICAwACAwEAAAAAAAAAAQIREiExQQMTUXHwImGhBP/aAAwDAQACEQMRAD8A+x7G7bRLlFANcoDODmpUBQoDr0G8fU9g9opmoyu60BOfgVCg+EeCSMaQdKi+gGzR9d6D+kvq8SVTfcWghRe2UAjmaH/KKcsjKMtnsMVWsC+4HjGfI7dkLQlYWGUSEjU95qCPnfSX0rQmYlKCCETBnN3/AKL01hUW5JH2MuaC7aFjAsFiAsEgvUg8Dt0j4Dsn03SkzndQIzJYfiY0JfWC+h3pGwnmaGU5WCogJAUfdGvvGDXAlM9CiRjYP0lkzJwkg94pBdwzsSU0N2EaonpcBw5DgcN4KKTTCRI4lThxaOvCGSJEiQASJEiQASJEiQASJEiQASJEiQASJEiQASJEiQASJEiQASJEiQAfl3DzKM8aOCUwNWIaMSROLEn75xonFESyzU3goxo05eMURQ8idG0rB58+pUo5lKLkmofjGCZymKq0/nRuEL+1qIr48Yzab0TRv+sIcJGj9YWw+OJCgaU1P1tCCcWoqF2CSfCCKUAWzMTd9IVDo2sH2iqWQtChQFjzGU9WMbSfSmcVJJZwgIfcAvvePipThxmeHErJA4Rak+iaPt8B6bTUIQjRIZtTlN36tG12J6fh1evSXKhVIoByjzMaF61pzIg4cuR/MVbGm0esS/TyR+ILYmhA0f6RpyvSvCH/AJgOYI+UeMSpcwiiVG5FIKvCzyO6hT0vQfGC12UpyPZl+kuFAJ9egsHYGpo9BqYB2l6V4eWlxMSs6BJfyjx6Z2fPFkEngYH7NiNZarbRSUX2DnL4ezy/SnDKLCYGYkmzNVq9Yvi/SbDovMB7uZhWn1MeNyMJiCf9tXD7MGl4KfYyzr93h1H6LOfw9hw3pDh1rKEzE5mBvQuND1Ahs9pSXb1qHdveFw1PjHhowOId8h6EfWCJkT693f4w3FfQ9kvh7RM7cw6bzpda+8D5QFfpJhQQPXIq+tma/jHj8yTOb/bVZoH6mc7mWrwhYr6Hsl8PXkelmGILLJbQA14iEpnpxJBYS5h8B848pyz3DS19EmCLRPoRKmHkkw8Y/rDOR6mj04kG6Jg8PrAsR6cywe5KUf3KA+Rjy8rnJ/41Vv3TTnAvXzLFK/8AEw8Y/rFnI9NPp4X/ANkN++v/AMYt/wCvh/0H/P8A/MeWKmzA3dW1fwmKpxcz8quNDFYx+BnI9VHp+n/pP+Y/+sXT6fS9ZSv8hHlRxqr5TTgYqceeMKo/B5yPl5M8KHukB2JsH2ffhGrg0kiwr8RH1Ers1JfMQxvQAW1gv+nyUMBTQd7Q6COH2qjTE+amYRWZwCHG14mH7EmZq5cmu/IiPpypCA7EjhW0cONRWihSvdMY+1hiYaewe84cXoLcuEMq9H0rfOV9Gpx+9o2sLOcMCpg1SGeJnNnND5Q/ZIeJmSuwJbNmUeohuV2VLTar7w0FjU+HzaFO0ZSlAZGSXZyadOMJTbfIqHpGESzZUt5Hwgi8OXoQOQHnC2HmZEALd9T/ADDfrA1HHGHbHSJ6hYHvaXbbkYsFm+Z3FmY+bxy9Bm8vOIE5dVdSKQrZVFZhV+YhyzMDFkBTtnL/ALQ0WSr9R308LRXIk0u3HrrWDJiCpSRUrIbk3WOoe5mq0oBvtFElLuQ/GCo1fWjCHmxncyv+xbM9UxTK495z+37DRdExwUjMGo5+UBwxSok5AlQLMCLbsN4PawJ7MSa22ZutoCuSkHWlKF255aQ5MeAomAqSyVBgQ5pQHbjCXkYOKBrLVzjnvAxNUzuTyEM4gINVAZRuLcXiqi7XU5BH9wLy/SX4wPtShWOHEnYuPusMYqSGUSSKeB3teAKlqACgpg1QEuVeH0il5EL1sp7bt5xU4k3cH74wdOGCg5BH6YTmSFKBDZABQuCRzENTiwxaC/6loCl+I+LtHEY5w7SusIrwacpBUVKHkeULrUlBIKm4G8WpfGG0NGYS4yMPPpFlIeqkpce6+nKCIXplUnR/nWJlI4tvHDZoDCksBmI5QeUUl2IVZ3Nn+McCgpxlNLU+sLzJCwGQUoAdyS/nDyQDHtOVPfTkA1G3S0c9cx7rHhSvGukEw8gtVI5wREoC2Ua1D84WaHTBCe720oPrrFyurkvuCzQQJetxo2kcVLaoHODMWJwTeh2aKTBmfXRySPKLysEsk94JF3Z9NI5lAJzPzcVZ9AY0T1YYlBg1E0Wpjo9vGsMokLTsRxjntOyQ3C8L4dYpd6OVKqH1IDPB/KQ6HZear5fC0cThwFOEgE6veFEspyCVCzlVHewBa0FRiCXchtCHgcZLbCgq1hIdRBEWw0wEOlxXn8oWxORaSlVRsQflB5M9EsAJFBpp8YltiCpXud70i01aEgklKXo+8LonetoAAdSPpCcxAlEd7M/4VUcPelKQJWM1MzG3h/cLKUtKk5QkJDuSa9IricTlY0PLeEViYZuYKAQPw6102NolMbo2FL5N99IoVMGDCF0zybM/PT5Qwmc+3L7ELKh0gbd5ws293TnvHMNnr6xiXoR8IuieLCmjfYhaX2ihbhIcpoQKN8IeTYqHDP0cjkPOkL4iYoAmWApRu4vFyUkuHfZ4z1zUoUUBJdiWrXwEJMGPLxQZiwUYFh5qFpBKM2jlJrCBwqlKz5iCHZJB0txhxM4ABzX74Q7oBSZLOjlzTh4xaUpIIAdOmptq8cozOCzfPjF8rkMQAHsD97xDm1oRJs1mbvE/bPSvOCoIa7PofKvyjglpsQODi/SCeqBPvAAWDRDlY0iyBoxGxofKM7HTV5f/AGg5tUNXq0aSwkDN3RxPnFDikJcqI5/391iooLEpE2YE1Azahxbxi8qbMALpyAVJdxyZNTv1h9E8KYpYkblvKLTJhaik7X/iKzS6CxFfaWWhIB5lx1MXQkzahWUDSnmz/GBT8HLX7ynO4hqTJCQAFEDSg8yIeSW0KwScMpIDrvSxY7DVqecW9lIFSX2cs/HeG23Hi8CWqouDVmN+QesC8srCwfsaPxVN2Z7WrB0rOiE3p97wOZNF8pJD2is5RAc0FyC0HscgbHvVE2F9WhWdIEwMSfFrcoVTjioi/BrHw2i0xSgaNcv9mKvugCy8KEMxUQOJ1Opqf6hbtCRnuhi9FXy8a6Uh6Xa8FSkbwsmnYr2ZvsqsgCRV6kUv+6CTJZTc3b3gSzaw7MSC7k10dvARTDACxUW4D5RObHYoJhSe+e4f0n7bpEm4gpsoBNaF7nZ4fXKzcBt/e0cEhJIdi1Q42+7wtvZRmy8WpNMtK3B+VRE9qf8A4yDclm+JjRd3dtngdAKsQdwGhaFYr7UXbJVqOR/UWk1JLEbMR1N/hDagOmlm5RHFwkjlXpSBuh8iEwkK7pUqtrfE3EE9Qv7/AKg17P8AEeb1i5Sr9XgPkIVgY2UqZ0JA/CCQ55PaGUlSmygJDWaFTjJiveSJb0DEGvh5QysnK4UkcC9uMEotclUV9VNdxMA/8RTiPo8M4ad3WKsyhuG8haASaNmmJJ2HwNaxyZnrl7tr3Ljg7wX0S0MYmYLs7fPnAZc1B2SOAuLcoXUZhGWoN3A+Vqx0rmP3Qlhwynyi18JofMtD5kmp38rc4MvKAHZuf3WM+Yg3zJG4bZqVhZUlQtZizCv0YPAtLY+Da9aksEAl/ChraKnEpGh59LXjMk4mbUqGUB2ax3vXQR0oN2Ci/Fq7sKxtJeNbQ3RpuHoTYm/HjWKne5DM8KImktn0FS3XlpHJeHSCQkkAufo50iJ+OONxv8g1rQ5NnNaugIu/SjQMqoy2I46R2XlSySdySCbD4RQSnDP1J8gHiGnGKfTCqL+0IlsANI6jGAkd29K7CATJIqcnUj6QJSFKsx+Hm0JS+ghnG4j8rNrC2Dxij3tNjBZaLgtW7qrFvZknVP8Al8xA5pCaDqngn3iPh8WaChZIsDsQQ3yhR2fNMYPRiLHpWDoNWCn4NpEcsCwnFIZ/vrBkzwWH3xY7wlipSrpo3wMJjFEMKat4Xpyi7p7ZSlo1Vpd3J5FqfCF5skEGxOx/iOicCKsBtZvCBy8bLqErDjreJkkmTkWlMhJFKbaf5E1i8jGh6Ftftoy+0M5swPOn2IRwSlZjmfw+lBF060Kz6LEz5h91Wn5X84FKxUwUNa/YguFVQVgZw6/+w+EJqxpWLmWkVIPQA9N4EJ4cMWI2BPxIaLFClUtepOvK8AGCpmIOYcb+BiE1ezT8sJOxaFMVyySSRVA4awxLWAK0a76Hk7wKWoi6S+huAWMKLQijtyUSed7xo0qslIf9cakEqDPQUbnr0jmQPdt718dISkTSVsEkIDseNtrcYJi8PlAL5Q7BgFE9GeLrpcgx71gJdaSpxVTuOAYm8VoPdUL1DN53MAwpyknPQ175NthtyhpcwpQ5ICQPeBD+Jd4ynadMGU9VYOp7uWq/wg2ZVe6w334wojHhQdIJ/VztsYsrGJFVOD+YClIjSChhUsKqWGlhX4RdOGYAAJIFA12EZSu2pGYgqCSCx4Pv/EPeuHuoUkmh5AxUUSw3qkCjjXu/K8DnAI7xKQBU2YDncxmo7OKlZjmBGynHJhD0wqLd5VKEUav5nuIS/sSu9hFzkke+ALO2/KBJUgd0rd9T8oHNwgUxyB9WUe9zIaLyXCe85b9DWP6of4ZQ0rEISKpB4DYc4XlY2Wt8qSkgUpt+0Vgs1TkMPFgQDziIls5ygkWchyNn8YWxHEzVtVKTyJt1SK8ICvETASnKbe8DTld3jucqBDKRS7ppTQG9oFLmqCXINmOahelXaEkxnMROWhNVX+lvF4y/Xmii+Uv0t9YPOxyXYxaROQWGUGNVj2RaGUpcd4PuPnHU4BFVJTcWs7WisxVEhBL2ZriDS5JcOTrQgv4u0RKVMaArliz5Ws5+ccXMIHd79WsON9IeVJzbDgQ/gYHm7wFGI3Zj9tEKTQ+TMOInAlkM/g40vR41pWMJAzJqw04cYqsK1S43BH0gKcHxI4H+4r3PsrbKTcKXcgvrcD7rFsPIXUio0dUT/UtFZjzDiKzZhNpgHAj6QtLTYbCiUp3pT9W3KKzpafeYqWeNG5kRSXiu9lepsc1+kFTMY7s4fUcTCV8odgxg3ZRzBtHpydni8qQpyxIfZRry1iTlCigCWvUvTarH+Y4lSFAZsydwAR8XtDtiaKomyZQKVAqJL95x84LK7VlqokAcHZ+WkEVhgWypSQ+u3LWDp7NRolKTun5A0/uC5E9lTJCgwLHcBz1MLKkq3BAequ8/FhUUhmZIIBykFhqXhGU4ds2xLFiODQt9jVimJ7OkTFBUxMsq0KXS/Asa9YYnqlJfOEjgg3rrUPXTjBZqO53ghQS/6WG2rjhAFdkSwRMSAjdF0kcQ7PGkZJqpNg0NycbKlhmVRr3HUwfD9py1MWFdW8KwKXhyq+Y0rmqX5szQOf2QXeuU6aBt+H8wafAnEdJL6to3wgaVX7z7hTU2b4wp7AUXUojZzvYV0pHBhDfOlq+8S4bQ3D1iJclUcXNQDlUmaK0JDgHhFkyBoW2VViBbWkVS6DVbA1Gr9KjrDk6dTRb7DbpeIdrgKB5CQ2YHlWAz5RSAS72BJoNrikXlz6lkqBJvSvPXxgpS4cFjq5I8IE3YaPncTJBUoljVhlL8zTyhvAdlrBfTQaiNuRICSScoPKK/6gkKaNPayGg8qXlqSzReVjUWiKGcEgsWbgPrGLiMIyiaA8+Gggk9aFTNmapJoRpTaAiSlxRPVP3whGZiFhwhlFhY/WMyT2lMCyFoUE0/nWpt8YFTHs2pkoCwUR+405AwBM8qqUEfuDlughCVO9YXOcK2CmavhF149qd5Ta0hO/hRtS8AAIXxeBq4JAqW2gCsQv8ACVHU8IqntLKO+SQ12bnFJJD2d9WBR3dnYJvBUkKSyiXBHeI0O+nWE50+WwcJOYZh/LR1M1Cf0qPBvEQRu3fA3pWFw8qY5KlZbi50P0hkKysHS1b1foeMZmI7QBMREzOSzQNfCMrN6XiBZxTSB4jtdKBUt96RmYdaLgjy6wqqQFqBWX2Cb08qw6tCcWb0vFpWKZhyhZc1RIAALvpWE0zlSyz3q24fhB5E4rsRUVSRXLyeJa0OKaDSJaFB3vfUeHKJJWlZ94BqU+cBnyVKWoEAJdw1PlekcGF3Pm3iIV4j2zcQpKQ+YFvtooe10hxrtrGISS4BAPC/jxhEyAD3gq920L0/mDl8ixZ9ScTKmBy3WMHtCSqpkt+zQl6nw0hcApTuCW5Dd/hCWPE0EZErILFxYxpHeg2uTWlJIJExLsbjfrpDKp+RglLch9iEsLiM9JkopehJoRybhBsVLUhIypWagdwmgO+8EkqxXI1t7HFKURQtq4A14HpHCj8xTUgDSmpbeEpbKIJLmgYn+IFJVNK1BkmWeLKB6it4woppFlpmVGY13PGMEYFZXdQLiocdGj6SqQHIav4a+cd9ePxVGhAHQh7eMVHyNEuKYrgjMSCknvDQm8FIze8lQFuB40iwkImKSVJOYWU7P4UMclJlysxClFJqUq8w9IG74Ba0cRIQlT5mULUcwdWGSSCT3hwpCbhYOVT07rX4g1r0iSZS1kpUlmIvR9uIMJ2Nji8OFA56DRQNR4xz2MfhVTp9IgwJS5ejNeKKw6gzZD+4OfOCLrTBozBiTMNGSHD8WtWnhHZ0layO67ficgAeEPLnV0sLnXUWgase3vKDcAwHWNE23wVwBkS8hOUVDOQC/Sr6xeeSUliU/wDk/wBfhFJU0KfKE68AQLHMIk3D2KFKtvQcOUauGtsaoTmYSrZi55Ro4bsxk/mINnp4+MXUp0ALYKDMqxAbTf8AiBJmqU6UZjQ95mBdqinDpEt9CosjFSUlQYA2zUrS4p0i0rtOWh5ZCgava/04xXDYFRAGZhUsq5rzpzjuLw5WMyAhSdj0sRYRTSoHs7JxhJBAc1qEvTaGvWTO73AKdP4gEkrUk5U5WAynQ1qX3Hzi2HK0kZnL8WvW31jLad8joMVuh1ihIYvzrwgEyQkslT0Liuws40eBdq9oJlJZYpXu1evLfrGMjtSYpwmWpKQHuz8KtUxeEpbJVdn0E5KSQ5tUg6jeC90kJTe/vU/kRlTsD3VZicpDhg7A710+UX7OlGWgpzesYHICzgG19m03jPBVd7Hro1ZcsUJJcUIIAcaPw25xdKJdSSVK2BoK+BMZ6JqVpBIa9W1jmZJcMumoGh4RNiaH56HBBL8+vGAiZPSWJSUvvpAkJBcEKIozi/PrrFhgympJAawrc7mJQmWKwSb1LsQ4dvh4wFMxCS5KrWIuOPhB5eKllmmmr0Ie3gzRbtBKVJoouGJIB52g/pjtg5YSsVLKZynn/MNoXlzBgQzWtwP8QhKnlnBO4BsOu3CImapKqlklwqvM0eBJdAwil1sXuNGfRIjkqYdUDKNSHO0DRjScuY5XJAfVr1NevGG0q7tXzOXrxbytzicWTejPnAIU8uWFA0JStg1d/jFFTFS0BSZa8qnKhmBytrdyD8oZnJWklScpSbnUR0YgnLZz+YjwDRtGS4a/0HdaCo7YDB0vR3AdusMI7TlkOwMY5mvRnNiBZ/GGUdnuHp/lEVfAmjH9pVnIegFI1cDKC8wUBpXW+8SJHf5El5I0V0aGKwCEyiQ70qTxvCOGl2BUouCanY6bRIkJpOWyo8F3ZRDBg2nnAe2VsA1HSV00IIDDhwiRIlK2CM6WCtipRdjDwBSlCQosoEHl4RIkTN0lQTNLArylAYEZyCC7EM7XiipYzJOoKtTsIkSIr+P78BcshQCSCHAZn4xVOFSEgM96kvw8okSJkDRJQykAba8gYJkBzAgUA+NfOJEgZL5BLS3G99WLwOdNPrSHbu6cREiREuCmXrlPeOnnC5JRP7pplJI0J4xIkZrkGMYSUFJVm7xe5Aeh3Ai65QQO64Zj8I7EgnyC4LImEhzWjxMfMIdqd5+riJEhR7JkLleZJfQlvHjCftKszEu+W9xy2jsSNPHwyQeOxCkAKSWJJfi4hlanYsHPCJEhNGnQzK73vB66xrIwqWtEiR1f83LIkf/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8" name="Title 1"/>
          <p:cNvSpPr txBox="1">
            <a:spLocks/>
          </p:cNvSpPr>
          <p:nvPr/>
        </p:nvSpPr>
        <p:spPr bwMode="auto">
          <a:xfrm>
            <a:off x="1295400" y="0"/>
            <a:ext cx="7657214" cy="1419649"/>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defTabSz="914400"/>
            <a:r>
              <a:rPr lang="en-US" sz="2000" b="1" kern="0" dirty="0" smtClean="0">
                <a:latin typeface="Cambria" pitchFamily="18" charset="0"/>
                <a:cs typeface="+mj-cs"/>
              </a:rPr>
              <a:t>Primary Sources of Competitive Advantage</a:t>
            </a:r>
            <a:endParaRPr kumimoji="0" lang="en-US" sz="2000" b="1" i="0" u="none" strike="noStrike" kern="0" cap="none" spc="0" normalizeH="0" noProof="0" dirty="0" smtClean="0">
              <a:ln>
                <a:noFill/>
              </a:ln>
              <a:solidFill>
                <a:schemeClr val="tx1"/>
              </a:solidFill>
              <a:effectLst/>
              <a:uLnTx/>
              <a:uFillTx/>
              <a:latin typeface="Cambria" pitchFamily="18" charset="0"/>
              <a:ea typeface="MS PGothic" pitchFamily="34" charset="-128"/>
              <a:cs typeface="+mj-cs"/>
            </a:endParaRPr>
          </a:p>
          <a:p>
            <a:pPr lvl="0" defTabSz="914400"/>
            <a:r>
              <a:rPr lang="en-US" sz="1400" noProof="0" dirty="0" smtClean="0"/>
              <a:t>High relative market share (</a:t>
            </a:r>
            <a:r>
              <a:rPr lang="en-US" sz="1400" dirty="0" smtClean="0"/>
              <a:t>density</a:t>
            </a:r>
            <a:r>
              <a:rPr lang="en-US" sz="1400" noProof="0" dirty="0" smtClean="0"/>
              <a:t>) at the local level drives superior economics and creates barriers to new entrants; regional / national scale provides the resources to invest in proprietary systems and processes</a:t>
            </a:r>
            <a:endParaRPr kumimoji="0" lang="en-US" sz="1400" i="0" u="none" strike="noStrike" kern="0" cap="none" spc="0" normalizeH="0" baseline="0" noProof="0" dirty="0">
              <a:ln>
                <a:noFill/>
              </a:ln>
              <a:solidFill>
                <a:schemeClr val="tx1"/>
              </a:solidFill>
              <a:effectLst/>
              <a:uLnTx/>
              <a:uFillTx/>
              <a:latin typeface="Cambria" pitchFamily="18" charset="0"/>
              <a:ea typeface="MS PGothic" pitchFamily="34" charset="-128"/>
              <a:cs typeface="+mj-cs"/>
            </a:endParaRPr>
          </a:p>
        </p:txBody>
      </p:sp>
      <p:sp>
        <p:nvSpPr>
          <p:cNvPr id="52" name="TextBox 51"/>
          <p:cNvSpPr txBox="1"/>
          <p:nvPr/>
        </p:nvSpPr>
        <p:spPr>
          <a:xfrm>
            <a:off x="1084297" y="1436766"/>
            <a:ext cx="3844322" cy="307777"/>
          </a:xfrm>
          <a:prstGeom prst="rect">
            <a:avLst/>
          </a:prstGeom>
          <a:noFill/>
        </p:spPr>
        <p:txBody>
          <a:bodyPr wrap="none" rtlCol="0">
            <a:spAutoFit/>
          </a:bodyPr>
          <a:lstStyle/>
          <a:p>
            <a:r>
              <a:rPr lang="en-US" sz="1400" b="1" dirty="0" smtClean="0"/>
              <a:t>Relative Market Share (RMS) at Local Level</a:t>
            </a:r>
            <a:endParaRPr lang="en-US" sz="1400" b="1" dirty="0"/>
          </a:p>
        </p:txBody>
      </p:sp>
      <p:cxnSp>
        <p:nvCxnSpPr>
          <p:cNvPr id="53" name="Straight Connector 52"/>
          <p:cNvCxnSpPr/>
          <p:nvPr/>
        </p:nvCxnSpPr>
        <p:spPr>
          <a:xfrm>
            <a:off x="1020283" y="1733245"/>
            <a:ext cx="4062080" cy="0"/>
          </a:xfrm>
          <a:prstGeom prst="line">
            <a:avLst/>
          </a:prstGeom>
          <a:ln w="12700">
            <a:solidFill>
              <a:schemeClr val="tx1"/>
            </a:solidFill>
          </a:ln>
          <a:effectLst>
            <a:outerShdw blurRad="40000" dist="20000" dir="5400000" rotWithShape="0">
              <a:schemeClr val="bg1">
                <a:alpha val="38000"/>
              </a:schemeClr>
            </a:outerShdw>
          </a:effectLst>
        </p:spPr>
        <p:style>
          <a:lnRef idx="2">
            <a:schemeClr val="accent1"/>
          </a:lnRef>
          <a:fillRef idx="0">
            <a:schemeClr val="accent1"/>
          </a:fillRef>
          <a:effectRef idx="1">
            <a:schemeClr val="accent1"/>
          </a:effectRef>
          <a:fontRef idx="minor">
            <a:schemeClr val="tx1"/>
          </a:fontRef>
        </p:style>
      </p:cxnSp>
      <p:sp>
        <p:nvSpPr>
          <p:cNvPr id="54" name="TextBox 53"/>
          <p:cNvSpPr txBox="1"/>
          <p:nvPr/>
        </p:nvSpPr>
        <p:spPr>
          <a:xfrm>
            <a:off x="5741072" y="1402216"/>
            <a:ext cx="3241593" cy="307777"/>
          </a:xfrm>
          <a:prstGeom prst="rect">
            <a:avLst/>
          </a:prstGeom>
          <a:noFill/>
        </p:spPr>
        <p:txBody>
          <a:bodyPr wrap="none" rtlCol="0">
            <a:spAutoFit/>
          </a:bodyPr>
          <a:lstStyle/>
          <a:p>
            <a:r>
              <a:rPr lang="en-US" sz="1400" b="1" dirty="0" smtClean="0"/>
              <a:t>Proprietary Systems and Processes</a:t>
            </a:r>
            <a:endParaRPr lang="en-US" sz="1400" b="1" dirty="0"/>
          </a:p>
        </p:txBody>
      </p:sp>
      <p:cxnSp>
        <p:nvCxnSpPr>
          <p:cNvPr id="55" name="Straight Connector 54"/>
          <p:cNvCxnSpPr/>
          <p:nvPr/>
        </p:nvCxnSpPr>
        <p:spPr>
          <a:xfrm>
            <a:off x="5082363" y="1733245"/>
            <a:ext cx="4062080" cy="0"/>
          </a:xfrm>
          <a:prstGeom prst="line">
            <a:avLst/>
          </a:prstGeom>
          <a:ln w="12700">
            <a:solidFill>
              <a:schemeClr val="tx1"/>
            </a:solidFill>
          </a:ln>
          <a:effectLst>
            <a:outerShdw blurRad="40000" dist="20000" dir="5400000" rotWithShape="0">
              <a:schemeClr val="bg1">
                <a:alpha val="38000"/>
              </a:schemeClr>
            </a:outerShdw>
          </a:effectLst>
        </p:spPr>
        <p:style>
          <a:lnRef idx="2">
            <a:schemeClr val="accent1"/>
          </a:lnRef>
          <a:fillRef idx="0">
            <a:schemeClr val="accent1"/>
          </a:fillRef>
          <a:effectRef idx="1">
            <a:schemeClr val="accent1"/>
          </a:effectRef>
          <a:fontRef idx="minor">
            <a:schemeClr val="tx1"/>
          </a:fontRef>
        </p:style>
      </p:cxnSp>
      <p:sp>
        <p:nvSpPr>
          <p:cNvPr id="56" name="TextBox 55"/>
          <p:cNvSpPr txBox="1"/>
          <p:nvPr/>
        </p:nvSpPr>
        <p:spPr>
          <a:xfrm>
            <a:off x="1056393" y="1767795"/>
            <a:ext cx="4061637" cy="4339650"/>
          </a:xfrm>
          <a:prstGeom prst="rect">
            <a:avLst/>
          </a:prstGeom>
          <a:noFill/>
        </p:spPr>
        <p:txBody>
          <a:bodyPr wrap="square" rtlCol="0">
            <a:spAutoFit/>
          </a:bodyPr>
          <a:lstStyle/>
          <a:p>
            <a:pPr marL="233363" indent="-233363">
              <a:buFont typeface="Wingdings" pitchFamily="2" charset="2"/>
              <a:buChar char="q"/>
            </a:pPr>
            <a:r>
              <a:rPr lang="en-US" sz="1400" dirty="0" smtClean="0"/>
              <a:t>High RMS at the local level (density) drives superior economics</a:t>
            </a:r>
          </a:p>
          <a:p>
            <a:pPr marL="404813" lvl="1" indent="-171450">
              <a:buFont typeface="Wingdings" pitchFamily="2" charset="2"/>
              <a:buChar char="§"/>
            </a:pPr>
            <a:r>
              <a:rPr lang="en-US" sz="1200" dirty="0" smtClean="0"/>
              <a:t>Brand strength and reputation</a:t>
            </a:r>
          </a:p>
          <a:p>
            <a:pPr marL="404813" lvl="1" indent="-171450">
              <a:buFont typeface="Wingdings" pitchFamily="2" charset="2"/>
              <a:buChar char="§"/>
            </a:pPr>
            <a:r>
              <a:rPr lang="en-US" sz="1200" dirty="0" smtClean="0"/>
              <a:t>Ability to set price benchmark</a:t>
            </a:r>
          </a:p>
          <a:p>
            <a:pPr marL="404813" lvl="1" indent="-171450">
              <a:buFont typeface="Wingdings" pitchFamily="2" charset="2"/>
              <a:buChar char="§"/>
            </a:pPr>
            <a:r>
              <a:rPr lang="en-US" sz="1200" dirty="0" smtClean="0"/>
              <a:t>Greater route density and productive time</a:t>
            </a:r>
          </a:p>
          <a:p>
            <a:pPr marL="404813" lvl="1" indent="-171450">
              <a:buFont typeface="Wingdings" pitchFamily="2" charset="2"/>
              <a:buChar char="§"/>
            </a:pPr>
            <a:r>
              <a:rPr lang="en-US" sz="1200" dirty="0" smtClean="0"/>
              <a:t>Leverage on sales and media spend</a:t>
            </a:r>
          </a:p>
          <a:p>
            <a:pPr marL="404813" lvl="1" indent="-171450">
              <a:spcAft>
                <a:spcPts val="600"/>
              </a:spcAft>
              <a:buFont typeface="Wingdings" pitchFamily="2" charset="2"/>
              <a:buChar char="§"/>
            </a:pPr>
            <a:r>
              <a:rPr lang="en-US" sz="1200" dirty="0" smtClean="0"/>
              <a:t>Leverage on administrative costs</a:t>
            </a:r>
            <a:endParaRPr lang="en-US" sz="1400" dirty="0" smtClean="0"/>
          </a:p>
          <a:p>
            <a:pPr marL="233363" indent="-233363">
              <a:spcAft>
                <a:spcPts val="600"/>
              </a:spcAft>
              <a:buFont typeface="Wingdings" pitchFamily="2" charset="2"/>
              <a:buChar char="q"/>
            </a:pPr>
            <a:r>
              <a:rPr lang="en-US" sz="1400" dirty="0" smtClean="0"/>
              <a:t>Superior economics allow higher levels of re-investment to support / extend RMS</a:t>
            </a:r>
          </a:p>
          <a:p>
            <a:pPr marL="233363" indent="-233363">
              <a:spcAft>
                <a:spcPts val="600"/>
              </a:spcAft>
              <a:buFont typeface="Wingdings" pitchFamily="2" charset="2"/>
              <a:buChar char="q"/>
            </a:pPr>
            <a:r>
              <a:rPr lang="en-US" sz="1400" dirty="0" smtClean="0"/>
              <a:t>RMS tends to be ‘sticky’ – evidenced by high retention rates in Pest and Termite</a:t>
            </a:r>
          </a:p>
          <a:p>
            <a:pPr marL="233363" indent="-233363">
              <a:spcAft>
                <a:spcPts val="600"/>
              </a:spcAft>
              <a:buFont typeface="Wingdings" pitchFamily="2" charset="2"/>
              <a:buChar char="q"/>
            </a:pPr>
            <a:r>
              <a:rPr lang="en-US" sz="1400" dirty="0" smtClean="0"/>
              <a:t>While new entrants may easily acquire equipment, licenses and personnel, they often struggle to build brand, capabilities and a large, dense customer base</a:t>
            </a:r>
          </a:p>
          <a:p>
            <a:pPr marL="233363" indent="-233363">
              <a:buFont typeface="Wingdings" pitchFamily="2" charset="2"/>
              <a:buChar char="q"/>
            </a:pPr>
            <a:r>
              <a:rPr lang="en-US" sz="1400" dirty="0" smtClean="0"/>
              <a:t>This dynamic also explains the industry focus on acquisitive growth – </a:t>
            </a:r>
          </a:p>
          <a:p>
            <a:pPr marL="395288" lvl="1" indent="-163513">
              <a:buFont typeface="Wingdings" pitchFamily="2" charset="2"/>
              <a:buChar char="§"/>
            </a:pPr>
            <a:r>
              <a:rPr lang="en-US" sz="1200" dirty="0" smtClean="0"/>
              <a:t>Organic growth is slow and hard</a:t>
            </a:r>
          </a:p>
          <a:p>
            <a:pPr marL="395288" lvl="1" indent="-163513">
              <a:buFont typeface="Wingdings" pitchFamily="2" charset="2"/>
              <a:buChar char="§"/>
            </a:pPr>
            <a:r>
              <a:rPr lang="en-US" sz="1200" dirty="0" smtClean="0"/>
              <a:t>RMS is critical to performance</a:t>
            </a:r>
          </a:p>
        </p:txBody>
      </p:sp>
      <p:sp>
        <p:nvSpPr>
          <p:cNvPr id="57" name="TextBox 56"/>
          <p:cNvSpPr txBox="1"/>
          <p:nvPr/>
        </p:nvSpPr>
        <p:spPr>
          <a:xfrm>
            <a:off x="5082363" y="1733245"/>
            <a:ext cx="4061637" cy="4185761"/>
          </a:xfrm>
          <a:prstGeom prst="rect">
            <a:avLst/>
          </a:prstGeom>
          <a:noFill/>
        </p:spPr>
        <p:txBody>
          <a:bodyPr wrap="square" rtlCol="0">
            <a:spAutoFit/>
          </a:bodyPr>
          <a:lstStyle/>
          <a:p>
            <a:pPr marL="233363" indent="-233363">
              <a:buFont typeface="Wingdings" pitchFamily="2" charset="2"/>
              <a:buChar char="q"/>
            </a:pPr>
            <a:r>
              <a:rPr lang="en-US" sz="1400" dirty="0" smtClean="0"/>
              <a:t>Regional or national scale can create a moderate level of additional cost efficiency</a:t>
            </a:r>
          </a:p>
          <a:p>
            <a:pPr marL="404813" lvl="1" indent="-171450">
              <a:buFont typeface="Wingdings" pitchFamily="2" charset="2"/>
              <a:buChar char="§"/>
            </a:pPr>
            <a:r>
              <a:rPr lang="en-US" sz="1200" dirty="0" smtClean="0"/>
              <a:t>Leverage on procurement</a:t>
            </a:r>
          </a:p>
          <a:p>
            <a:pPr marL="404813" lvl="1" indent="-171450">
              <a:spcAft>
                <a:spcPts val="600"/>
              </a:spcAft>
              <a:buFont typeface="Wingdings" pitchFamily="2" charset="2"/>
              <a:buChar char="§"/>
            </a:pPr>
            <a:r>
              <a:rPr lang="en-US" sz="1200" dirty="0" smtClean="0"/>
              <a:t>Leverage on administrative costs</a:t>
            </a:r>
            <a:endParaRPr lang="en-US" sz="1400" dirty="0" smtClean="0"/>
          </a:p>
          <a:p>
            <a:pPr marL="225425" lvl="1" indent="-225425">
              <a:spcAft>
                <a:spcPts val="600"/>
              </a:spcAft>
              <a:buFont typeface="Wingdings" pitchFamily="2" charset="2"/>
              <a:buChar char="q"/>
            </a:pPr>
            <a:r>
              <a:rPr lang="en-US" sz="1400" dirty="0" smtClean="0"/>
              <a:t>However, the greatest benefit comes from the additional resources available to drive ‘professionalization’ of the business, i.e. </a:t>
            </a:r>
          </a:p>
          <a:p>
            <a:pPr marL="401638" lvl="1" indent="-169863">
              <a:buFont typeface="Wingdings" pitchFamily="2" charset="2"/>
              <a:buChar char="§"/>
            </a:pPr>
            <a:r>
              <a:rPr lang="en-US" sz="1200" dirty="0" smtClean="0"/>
              <a:t>Large competitors can invest in proprietary systems and processes to drive greater efficiency and effectiveness over a broad footprint</a:t>
            </a:r>
          </a:p>
          <a:p>
            <a:pPr marL="225425" lvl="1" indent="-225425">
              <a:buFont typeface="Wingdings" pitchFamily="2" charset="2"/>
              <a:buChar char="q"/>
            </a:pPr>
            <a:endParaRPr lang="en-US" sz="1400" dirty="0" smtClean="0"/>
          </a:p>
          <a:p>
            <a:pPr marL="231775" lvl="2" indent="-6350"/>
            <a:r>
              <a:rPr lang="en-US" sz="1400" i="1" dirty="0" smtClean="0"/>
              <a:t> “We believe our investment in systems and processes, such as routing and scheduling optimization, robust reporting capabilities and mobile customer management solutions enable us to deliver a higher level of customer service when compared to smaller regional and local competitors”  </a:t>
            </a:r>
            <a:r>
              <a:rPr lang="en-US" sz="1400" b="1" dirty="0" smtClean="0"/>
              <a:t>-Terminix Prospectus</a:t>
            </a:r>
            <a:endParaRPr lang="en-US" sz="1400" b="1" i="1" dirty="0" smtClean="0"/>
          </a:p>
          <a:p>
            <a:pPr marL="233363" indent="-233363"/>
            <a:endParaRPr lang="en-US" sz="1400" dirty="0" smtClean="0"/>
          </a:p>
        </p:txBody>
      </p:sp>
    </p:spTree>
    <p:extLst>
      <p:ext uri="{BB962C8B-B14F-4D97-AF65-F5344CB8AC3E}">
        <p14:creationId xmlns:p14="http://schemas.microsoft.com/office/powerpoint/2010/main" val="19026268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295400" y="914400"/>
            <a:ext cx="7696200" cy="2286000"/>
          </a:xfrm>
        </p:spPr>
        <p:txBody>
          <a:bodyPr/>
          <a:lstStyle/>
          <a:p>
            <a:r>
              <a:rPr lang="en-US" dirty="0" smtClean="0"/>
              <a:t>To reduce competition</a:t>
            </a:r>
          </a:p>
          <a:p>
            <a:r>
              <a:rPr lang="en-US" dirty="0" smtClean="0"/>
              <a:t>To increase growth &amp; capture market share</a:t>
            </a:r>
          </a:p>
          <a:p>
            <a:r>
              <a:rPr lang="en-US" dirty="0" smtClean="0"/>
              <a:t>To take advantage of a synergy – Ex. route density</a:t>
            </a:r>
          </a:p>
          <a:p>
            <a:r>
              <a:rPr lang="en-US" dirty="0" smtClean="0"/>
              <a:t>To achieve economies of scale</a:t>
            </a:r>
          </a:p>
          <a:p>
            <a:r>
              <a:rPr lang="en-US" dirty="0" smtClean="0"/>
              <a:t>To acquire needed resources at a discount</a:t>
            </a:r>
            <a:endParaRPr lang="en-US" dirty="0"/>
          </a:p>
        </p:txBody>
      </p:sp>
      <p:sp>
        <p:nvSpPr>
          <p:cNvPr id="3" name="Title 2"/>
          <p:cNvSpPr>
            <a:spLocks noGrp="1"/>
          </p:cNvSpPr>
          <p:nvPr>
            <p:ph type="title"/>
          </p:nvPr>
        </p:nvSpPr>
        <p:spPr>
          <a:xfrm>
            <a:off x="2019300" y="228600"/>
            <a:ext cx="6248400" cy="579438"/>
          </a:xfrm>
        </p:spPr>
        <p:txBody>
          <a:bodyPr/>
          <a:lstStyle/>
          <a:p>
            <a:r>
              <a:rPr lang="en-US" dirty="0" smtClean="0"/>
              <a:t>Growing through Acquisitions</a:t>
            </a:r>
            <a:endParaRPr lang="en-US" dirty="0"/>
          </a:p>
        </p:txBody>
      </p:sp>
      <p:graphicFrame>
        <p:nvGraphicFramePr>
          <p:cNvPr id="4" name="Diagram 3"/>
          <p:cNvGraphicFramePr/>
          <p:nvPr>
            <p:extLst>
              <p:ext uri="{D42A27DB-BD31-4B8C-83A1-F6EECF244321}">
                <p14:modId xmlns:p14="http://schemas.microsoft.com/office/powerpoint/2010/main" val="2294967491"/>
              </p:ext>
            </p:extLst>
          </p:nvPr>
        </p:nvGraphicFramePr>
        <p:xfrm>
          <a:off x="2598491" y="3273632"/>
          <a:ext cx="5090017" cy="34981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0849805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286000" y="126669"/>
            <a:ext cx="6019800" cy="630648"/>
          </a:xfrm>
        </p:spPr>
        <p:txBody>
          <a:bodyPr/>
          <a:lstStyle/>
          <a:p>
            <a:r>
              <a:rPr lang="en-US" dirty="0" smtClean="0"/>
              <a:t>What to pay when you buy?</a:t>
            </a:r>
            <a:endParaRPr lang="en-US" dirty="0"/>
          </a:p>
        </p:txBody>
      </p:sp>
      <p:sp>
        <p:nvSpPr>
          <p:cNvPr id="5" name="TextBox 4"/>
          <p:cNvSpPr txBox="1"/>
          <p:nvPr/>
        </p:nvSpPr>
        <p:spPr>
          <a:xfrm>
            <a:off x="1828799" y="3427110"/>
            <a:ext cx="6897271" cy="830997"/>
          </a:xfrm>
          <a:prstGeom prst="rect">
            <a:avLst/>
          </a:prstGeom>
          <a:noFill/>
        </p:spPr>
        <p:txBody>
          <a:bodyPr wrap="square" rtlCol="0">
            <a:spAutoFit/>
          </a:bodyPr>
          <a:lstStyle/>
          <a:p>
            <a:pPr algn="ctr"/>
            <a:r>
              <a:rPr lang="en-US" sz="2400" dirty="0" smtClean="0"/>
              <a:t>Dollar for Dollar versus provable VALUE, PROFIT and Best Practices!!!</a:t>
            </a:r>
            <a:endParaRPr lang="en-US" sz="2400"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3000" y="4460023"/>
            <a:ext cx="2849913" cy="1473263"/>
          </a:xfrm>
          <a:prstGeom prst="rect">
            <a:avLst/>
          </a:prstGeom>
        </p:spPr>
      </p:pic>
      <p:pic>
        <p:nvPicPr>
          <p:cNvPr id="7" name="irc_mi" descr="http://www.onlinearticlesdirectories.com/wp-content/uploads/13505881_l.jpg">
            <a:hlinkClick r:id="rId3"/>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43000" y="1838792"/>
            <a:ext cx="2890012" cy="1386402"/>
          </a:xfrm>
          <a:prstGeom prst="rect">
            <a:avLst/>
          </a:prstGeom>
          <a:noFill/>
          <a:ln>
            <a:noFill/>
          </a:ln>
        </p:spPr>
      </p:pic>
      <p:sp>
        <p:nvSpPr>
          <p:cNvPr id="8" name="TextBox 7"/>
          <p:cNvSpPr txBox="1"/>
          <p:nvPr/>
        </p:nvSpPr>
        <p:spPr>
          <a:xfrm>
            <a:off x="3438647" y="977478"/>
            <a:ext cx="3714506" cy="369332"/>
          </a:xfrm>
          <a:prstGeom prst="rect">
            <a:avLst/>
          </a:prstGeom>
          <a:solidFill>
            <a:schemeClr val="accent1">
              <a:lumMod val="60000"/>
              <a:lumOff val="40000"/>
            </a:schemeClr>
          </a:solidFill>
        </p:spPr>
        <p:txBody>
          <a:bodyPr wrap="square" rtlCol="0">
            <a:spAutoFit/>
          </a:bodyPr>
          <a:lstStyle/>
          <a:p>
            <a:r>
              <a:rPr lang="en-US" dirty="0" smtClean="0"/>
              <a:t>Image and Reputation drive Value</a:t>
            </a:r>
            <a:endParaRPr lang="en-US" dirty="0"/>
          </a:p>
        </p:txBody>
      </p:sp>
      <p:grpSp>
        <p:nvGrpSpPr>
          <p:cNvPr id="9" name="Group 8"/>
          <p:cNvGrpSpPr/>
          <p:nvPr/>
        </p:nvGrpSpPr>
        <p:grpSpPr>
          <a:xfrm>
            <a:off x="4054403" y="4478268"/>
            <a:ext cx="4753127" cy="1905000"/>
            <a:chOff x="3035778" y="1944104"/>
            <a:chExt cx="7479821" cy="1905000"/>
          </a:xfrm>
        </p:grpSpPr>
        <p:sp>
          <p:nvSpPr>
            <p:cNvPr id="10" name="Rectangle 9"/>
            <p:cNvSpPr/>
            <p:nvPr/>
          </p:nvSpPr>
          <p:spPr>
            <a:xfrm>
              <a:off x="3035778" y="1944104"/>
              <a:ext cx="7479821" cy="1287000"/>
            </a:xfrm>
            <a:prstGeom prst="rect">
              <a:avLst/>
            </a:prstGeom>
            <a:no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1" name="Rectangle 10"/>
            <p:cNvSpPr/>
            <p:nvPr/>
          </p:nvSpPr>
          <p:spPr>
            <a:xfrm>
              <a:off x="3035778" y="1944104"/>
              <a:ext cx="7479821" cy="190500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t" anchorCtr="0">
              <a:noAutofit/>
            </a:bodyPr>
            <a:lstStyle/>
            <a:p>
              <a:pPr marL="0" lvl="1" algn="l" defTabSz="622300">
                <a:lnSpc>
                  <a:spcPct val="90000"/>
                </a:lnSpc>
                <a:spcBef>
                  <a:spcPct val="0"/>
                </a:spcBef>
                <a:spcAft>
                  <a:spcPct val="15000"/>
                </a:spcAft>
              </a:pPr>
              <a:r>
                <a:rPr lang="en-US" sz="1400" kern="1200" dirty="0" smtClean="0">
                  <a:solidFill>
                    <a:schemeClr val="tx1"/>
                  </a:solidFill>
                  <a:latin typeface="Arial" panose="020B0604020202020204" pitchFamily="34" charset="0"/>
                  <a:cs typeface="Arial" panose="020B0604020202020204" pitchFamily="34" charset="0"/>
                </a:rPr>
                <a:t>Company B: Revenue $1,000,000; Profit: $250,000 adjusted; Employees: 10 or $100k/year per full time employee; Best Practices: Paperless company, IT and Internet savvy, EZ pay in place with no A/R, Drug free work place, MVR Checked, Criminal Background checked, GPS in fleet; Service Type: Residential Pest, Termite and Rodent and Commercial Pest; Contracts: ALL customers on written contract; Fleet: 8 active trucks plus one for backup – all in great shape and debt free $125k/year per truck. </a:t>
              </a:r>
              <a:endParaRPr lang="en-US" sz="1400" kern="1200" dirty="0">
                <a:solidFill>
                  <a:schemeClr val="tx1"/>
                </a:solidFill>
                <a:latin typeface="Arial" panose="020B0604020202020204" pitchFamily="34" charset="0"/>
                <a:cs typeface="Arial" panose="020B0604020202020204" pitchFamily="34" charset="0"/>
              </a:endParaRPr>
            </a:p>
          </p:txBody>
        </p:sp>
      </p:grpSp>
      <p:sp>
        <p:nvSpPr>
          <p:cNvPr id="12" name="Rectangle 11"/>
          <p:cNvSpPr/>
          <p:nvPr/>
        </p:nvSpPr>
        <p:spPr>
          <a:xfrm>
            <a:off x="4033012" y="1901755"/>
            <a:ext cx="4572000" cy="1169551"/>
          </a:xfrm>
          <a:prstGeom prst="rect">
            <a:avLst/>
          </a:prstGeom>
        </p:spPr>
        <p:txBody>
          <a:bodyPr>
            <a:spAutoFit/>
          </a:bodyPr>
          <a:lstStyle/>
          <a:p>
            <a:pPr lvl="0"/>
            <a:r>
              <a:rPr lang="en-US" sz="1400" dirty="0">
                <a:latin typeface="Arial" panose="020B0604020202020204" pitchFamily="34" charset="0"/>
                <a:cs typeface="Arial" panose="020B0604020202020204" pitchFamily="34" charset="0"/>
              </a:rPr>
              <a:t>Company A: Revenue $1,000,000; Profit $50,000; Employees: 12 or $83K/year per full time employee; Best Practices – NONE; Service Type: ANY; Contracts: NONE; Fleet: 10 trucks - Old and in bad shape - $100k/year per truck.</a:t>
            </a:r>
          </a:p>
        </p:txBody>
      </p:sp>
    </p:spTree>
    <p:extLst>
      <p:ext uri="{BB962C8B-B14F-4D97-AF65-F5344CB8AC3E}">
        <p14:creationId xmlns:p14="http://schemas.microsoft.com/office/powerpoint/2010/main" val="23365054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295400" y="1218015"/>
            <a:ext cx="7696200" cy="4953000"/>
          </a:xfrm>
        </p:spPr>
        <p:txBody>
          <a:bodyPr/>
          <a:lstStyle/>
          <a:p>
            <a:r>
              <a:rPr lang="en-US" dirty="0" smtClean="0"/>
              <a:t>There are three basic legal procedures that one firm can use to acquire another firm:</a:t>
            </a:r>
          </a:p>
          <a:p>
            <a:pPr lvl="1"/>
            <a:r>
              <a:rPr lang="en-US" dirty="0" smtClean="0"/>
              <a:t>Merger or Consolidation</a:t>
            </a:r>
          </a:p>
          <a:p>
            <a:pPr lvl="1"/>
            <a:r>
              <a:rPr lang="en-US" dirty="0" smtClean="0"/>
              <a:t>Acquisition of Stock</a:t>
            </a:r>
          </a:p>
          <a:p>
            <a:pPr lvl="1"/>
            <a:r>
              <a:rPr lang="en-US" dirty="0" smtClean="0"/>
              <a:t>Acquisition of Assets</a:t>
            </a:r>
          </a:p>
          <a:p>
            <a:pPr lvl="1"/>
            <a:endParaRPr lang="en-US" dirty="0"/>
          </a:p>
          <a:p>
            <a:pPr marL="0" indent="0">
              <a:buNone/>
            </a:pPr>
            <a:r>
              <a:rPr lang="en-US" dirty="0" smtClean="0"/>
              <a:t>Who buys:</a:t>
            </a:r>
          </a:p>
          <a:p>
            <a:pPr lvl="1"/>
            <a:r>
              <a:rPr lang="en-US" dirty="0" smtClean="0"/>
              <a:t>Global Buyers</a:t>
            </a:r>
          </a:p>
          <a:p>
            <a:pPr lvl="1"/>
            <a:r>
              <a:rPr lang="en-US" dirty="0" smtClean="0"/>
              <a:t>Regional Buyers</a:t>
            </a:r>
          </a:p>
          <a:p>
            <a:pPr lvl="1"/>
            <a:r>
              <a:rPr lang="en-US" dirty="0" smtClean="0"/>
              <a:t>Local Buyers</a:t>
            </a:r>
          </a:p>
          <a:p>
            <a:pPr marL="0" indent="0">
              <a:buNone/>
            </a:pPr>
            <a:endParaRPr lang="en-US" dirty="0"/>
          </a:p>
        </p:txBody>
      </p:sp>
      <p:sp>
        <p:nvSpPr>
          <p:cNvPr id="3" name="Title 2"/>
          <p:cNvSpPr>
            <a:spLocks noGrp="1"/>
          </p:cNvSpPr>
          <p:nvPr>
            <p:ph type="title"/>
          </p:nvPr>
        </p:nvSpPr>
        <p:spPr>
          <a:xfrm>
            <a:off x="2362200" y="228600"/>
            <a:ext cx="5562600" cy="960438"/>
          </a:xfrm>
        </p:spPr>
        <p:txBody>
          <a:bodyPr/>
          <a:lstStyle/>
          <a:p>
            <a:r>
              <a:rPr lang="en-US" dirty="0" smtClean="0"/>
              <a:t>Basic Forms of Acquisitions</a:t>
            </a:r>
            <a:endParaRPr lang="en-US" dirty="0"/>
          </a:p>
        </p:txBody>
      </p:sp>
    </p:spTree>
    <p:extLst>
      <p:ext uri="{BB962C8B-B14F-4D97-AF65-F5344CB8AC3E}">
        <p14:creationId xmlns:p14="http://schemas.microsoft.com/office/powerpoint/2010/main" val="118370861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104900" y="152400"/>
            <a:ext cx="8077200" cy="731838"/>
          </a:xfrm>
        </p:spPr>
        <p:txBody>
          <a:bodyPr/>
          <a:lstStyle/>
          <a:p>
            <a:r>
              <a:rPr lang="en-US" dirty="0"/>
              <a:t>Sources of Value in </a:t>
            </a:r>
            <a:r>
              <a:rPr lang="en-US" dirty="0" smtClean="0"/>
              <a:t>Acquisition: “Hard Value”</a:t>
            </a:r>
            <a:endParaRPr lang="en-US" dirty="0"/>
          </a:p>
        </p:txBody>
      </p:sp>
      <p:graphicFrame>
        <p:nvGraphicFramePr>
          <p:cNvPr id="4" name="Content Placeholder 6"/>
          <p:cNvGraphicFramePr>
            <a:graphicFrameLocks noGrp="1"/>
          </p:cNvGraphicFramePr>
          <p:nvPr>
            <p:ph idx="1"/>
            <p:extLst>
              <p:ext uri="{D42A27DB-BD31-4B8C-83A1-F6EECF244321}">
                <p14:modId xmlns:p14="http://schemas.microsoft.com/office/powerpoint/2010/main" val="1937096576"/>
              </p:ext>
            </p:extLst>
          </p:nvPr>
        </p:nvGraphicFramePr>
        <p:xfrm>
          <a:off x="1295400" y="1219200"/>
          <a:ext cx="7696200" cy="495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4046743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133877" y="152400"/>
            <a:ext cx="8010123" cy="838200"/>
          </a:xfrm>
        </p:spPr>
        <p:txBody>
          <a:bodyPr/>
          <a:lstStyle/>
          <a:p>
            <a:r>
              <a:rPr lang="en-US" dirty="0" smtClean="0"/>
              <a:t>Sources of Value in Your Operations and Acquisition = “Soft Value”</a:t>
            </a:r>
            <a:endParaRPr lang="en-US" dirty="0"/>
          </a:p>
        </p:txBody>
      </p:sp>
      <p:graphicFrame>
        <p:nvGraphicFramePr>
          <p:cNvPr id="4" name="Content Placeholder 14"/>
          <p:cNvGraphicFramePr>
            <a:graphicFrameLocks noGrp="1"/>
          </p:cNvGraphicFramePr>
          <p:nvPr>
            <p:ph idx="1"/>
            <p:extLst>
              <p:ext uri="{D42A27DB-BD31-4B8C-83A1-F6EECF244321}">
                <p14:modId xmlns:p14="http://schemas.microsoft.com/office/powerpoint/2010/main" val="4096804692"/>
              </p:ext>
            </p:extLst>
          </p:nvPr>
        </p:nvGraphicFramePr>
        <p:xfrm>
          <a:off x="1295400" y="829503"/>
          <a:ext cx="8001000" cy="57451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7560391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09863" y="169337"/>
            <a:ext cx="7798144" cy="1152926"/>
          </a:xfrm>
        </p:spPr>
        <p:txBody>
          <a:bodyPr>
            <a:normAutofit fontScale="90000"/>
          </a:bodyPr>
          <a:lstStyle/>
          <a:p>
            <a:pPr algn="ctr"/>
            <a:r>
              <a:rPr lang="en-US" sz="3000" dirty="0"/>
              <a:t>The “virtuous circle of M&amp;A” VALUE repeatability depends on the “Buyers” M&amp;A capability at the center.</a:t>
            </a:r>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2540615881"/>
              </p:ext>
            </p:extLst>
          </p:nvPr>
        </p:nvGraphicFramePr>
        <p:xfrm>
          <a:off x="1074666" y="2362201"/>
          <a:ext cx="7307333" cy="295774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TextBox 7"/>
          <p:cNvSpPr txBox="1"/>
          <p:nvPr/>
        </p:nvSpPr>
        <p:spPr>
          <a:xfrm>
            <a:off x="4323056" y="3487004"/>
            <a:ext cx="967751" cy="715581"/>
          </a:xfrm>
          <a:prstGeom prst="rect">
            <a:avLst/>
          </a:prstGeom>
          <a:solidFill>
            <a:schemeClr val="accent1">
              <a:lumMod val="60000"/>
              <a:lumOff val="40000"/>
            </a:schemeClr>
          </a:solidFill>
        </p:spPr>
        <p:txBody>
          <a:bodyPr wrap="square" rtlCol="0">
            <a:spAutoFit/>
          </a:bodyPr>
          <a:lstStyle/>
          <a:p>
            <a:pPr algn="ctr"/>
            <a:r>
              <a:rPr lang="en-US" sz="1350" dirty="0"/>
              <a:t>BUYERS</a:t>
            </a:r>
          </a:p>
          <a:p>
            <a:pPr algn="ctr"/>
            <a:r>
              <a:rPr lang="en-US" sz="1350" dirty="0"/>
              <a:t>M&amp;A Capability</a:t>
            </a:r>
          </a:p>
        </p:txBody>
      </p:sp>
      <p:sp>
        <p:nvSpPr>
          <p:cNvPr id="9" name="TextBox 8"/>
          <p:cNvSpPr txBox="1"/>
          <p:nvPr/>
        </p:nvSpPr>
        <p:spPr>
          <a:xfrm>
            <a:off x="3200400" y="1592122"/>
            <a:ext cx="3871509" cy="646331"/>
          </a:xfrm>
          <a:prstGeom prst="rect">
            <a:avLst/>
          </a:prstGeom>
          <a:noFill/>
        </p:spPr>
        <p:txBody>
          <a:bodyPr wrap="none" rtlCol="0">
            <a:spAutoFit/>
          </a:bodyPr>
          <a:lstStyle/>
          <a:p>
            <a:r>
              <a:rPr lang="en-US" sz="1200" dirty="0"/>
              <a:t>M&amp;A is an extension of buyers growth strategy:</a:t>
            </a:r>
          </a:p>
          <a:p>
            <a:pPr marL="557213" lvl="1" indent="-214313">
              <a:buFont typeface="Arial" panose="020B0604020202020204" pitchFamily="34" charset="0"/>
              <a:buChar char="•"/>
            </a:pPr>
            <a:r>
              <a:rPr lang="en-US" sz="1200" dirty="0"/>
              <a:t>Clear logic helps identify the targets</a:t>
            </a:r>
          </a:p>
          <a:p>
            <a:pPr marL="557213" lvl="1" indent="-214313">
              <a:buFont typeface="Arial" panose="020B0604020202020204" pitchFamily="34" charset="0"/>
              <a:buChar char="•"/>
            </a:pPr>
            <a:r>
              <a:rPr lang="en-US" sz="1200" dirty="0"/>
              <a:t>How will you “CREATE VALUE” – repeatable?</a:t>
            </a:r>
          </a:p>
        </p:txBody>
      </p:sp>
      <p:sp>
        <p:nvSpPr>
          <p:cNvPr id="10" name="TextBox 9"/>
          <p:cNvSpPr txBox="1"/>
          <p:nvPr/>
        </p:nvSpPr>
        <p:spPr>
          <a:xfrm>
            <a:off x="5997973" y="2552259"/>
            <a:ext cx="2989850" cy="1546577"/>
          </a:xfrm>
          <a:prstGeom prst="rect">
            <a:avLst/>
          </a:prstGeom>
          <a:noFill/>
        </p:spPr>
        <p:txBody>
          <a:bodyPr wrap="square" rtlCol="0">
            <a:spAutoFit/>
          </a:bodyPr>
          <a:lstStyle/>
          <a:p>
            <a:r>
              <a:rPr lang="en-US" sz="1350" dirty="0"/>
              <a:t>How will this deal make your business more valuable?</a:t>
            </a:r>
          </a:p>
          <a:p>
            <a:pPr marL="557213" lvl="1" indent="-214313">
              <a:buFont typeface="Arial" panose="020B0604020202020204" pitchFamily="34" charset="0"/>
              <a:buChar char="•"/>
            </a:pPr>
            <a:r>
              <a:rPr lang="en-US" sz="1350" dirty="0"/>
              <a:t>Apply your capability to add value (IT, HR, Ops)</a:t>
            </a:r>
          </a:p>
          <a:p>
            <a:pPr marL="557213" lvl="1" indent="-214313">
              <a:buFont typeface="Arial" panose="020B0604020202020204" pitchFamily="34" charset="0"/>
              <a:buChar char="•"/>
            </a:pPr>
            <a:r>
              <a:rPr lang="en-US" sz="1350" dirty="0"/>
              <a:t>Expand capability and filly capability gaps to create opportunity you didn’t have</a:t>
            </a:r>
          </a:p>
        </p:txBody>
      </p:sp>
      <p:sp>
        <p:nvSpPr>
          <p:cNvPr id="11" name="TextBox 10"/>
          <p:cNvSpPr txBox="1"/>
          <p:nvPr/>
        </p:nvSpPr>
        <p:spPr>
          <a:xfrm>
            <a:off x="5913782" y="5058973"/>
            <a:ext cx="3230218" cy="1131079"/>
          </a:xfrm>
          <a:prstGeom prst="rect">
            <a:avLst/>
          </a:prstGeom>
          <a:noFill/>
        </p:spPr>
        <p:txBody>
          <a:bodyPr wrap="square" rtlCol="0">
            <a:spAutoFit/>
          </a:bodyPr>
          <a:lstStyle/>
          <a:p>
            <a:r>
              <a:rPr lang="en-US" sz="1350" dirty="0"/>
              <a:t>When to walk away or trump the conventional wisdom:</a:t>
            </a:r>
          </a:p>
          <a:p>
            <a:pPr marL="557213" lvl="1" indent="-214313">
              <a:buFont typeface="Arial" panose="020B0604020202020204" pitchFamily="34" charset="0"/>
              <a:buChar char="•"/>
            </a:pPr>
            <a:r>
              <a:rPr lang="en-US" sz="1350" dirty="0"/>
              <a:t>How to price the asset?</a:t>
            </a:r>
          </a:p>
          <a:p>
            <a:pPr marL="557213" lvl="1" indent="-214313">
              <a:buFont typeface="Arial" panose="020B0604020202020204" pitchFamily="34" charset="0"/>
              <a:buChar char="•"/>
            </a:pPr>
            <a:r>
              <a:rPr lang="en-US" sz="1350" dirty="0"/>
              <a:t>Identify places where you can add “VALUE”</a:t>
            </a:r>
          </a:p>
        </p:txBody>
      </p:sp>
      <p:sp>
        <p:nvSpPr>
          <p:cNvPr id="12" name="TextBox 11"/>
          <p:cNvSpPr txBox="1"/>
          <p:nvPr/>
        </p:nvSpPr>
        <p:spPr>
          <a:xfrm>
            <a:off x="1371600" y="5181600"/>
            <a:ext cx="2783853" cy="1338828"/>
          </a:xfrm>
          <a:prstGeom prst="rect">
            <a:avLst/>
          </a:prstGeom>
          <a:noFill/>
        </p:spPr>
        <p:txBody>
          <a:bodyPr wrap="square" rtlCol="0">
            <a:spAutoFit/>
          </a:bodyPr>
          <a:lstStyle/>
          <a:p>
            <a:r>
              <a:rPr lang="en-US" sz="1350" dirty="0"/>
              <a:t>Where you really need to integrate for </a:t>
            </a:r>
            <a:r>
              <a:rPr lang="en-US" sz="1350" b="1" u="sng" dirty="0"/>
              <a:t>“VALUE” (BUYER):</a:t>
            </a:r>
          </a:p>
          <a:p>
            <a:pPr marL="557213" lvl="1" indent="-214313">
              <a:buFont typeface="Arial" panose="020B0604020202020204" pitchFamily="34" charset="0"/>
              <a:buChar char="•"/>
            </a:pPr>
            <a:r>
              <a:rPr lang="en-US" sz="1350" dirty="0"/>
              <a:t>Have a value creation road map</a:t>
            </a:r>
          </a:p>
          <a:p>
            <a:pPr marL="557213" lvl="1" indent="-214313">
              <a:buFont typeface="Arial" panose="020B0604020202020204" pitchFamily="34" charset="0"/>
              <a:buChar char="•"/>
            </a:pPr>
            <a:r>
              <a:rPr lang="en-US" sz="1350" dirty="0"/>
              <a:t>Plan to integrate where “it matters”</a:t>
            </a:r>
          </a:p>
        </p:txBody>
      </p:sp>
      <p:sp>
        <p:nvSpPr>
          <p:cNvPr id="13" name="TextBox 12"/>
          <p:cNvSpPr txBox="1"/>
          <p:nvPr/>
        </p:nvSpPr>
        <p:spPr>
          <a:xfrm>
            <a:off x="1078958" y="2186271"/>
            <a:ext cx="2355802" cy="1962076"/>
          </a:xfrm>
          <a:prstGeom prst="rect">
            <a:avLst/>
          </a:prstGeom>
          <a:noFill/>
        </p:spPr>
        <p:txBody>
          <a:bodyPr wrap="square" rtlCol="0">
            <a:spAutoFit/>
          </a:bodyPr>
          <a:lstStyle/>
          <a:p>
            <a:r>
              <a:rPr lang="en-US" sz="1350" dirty="0"/>
              <a:t>How to mobilize to effectively capture </a:t>
            </a:r>
            <a:r>
              <a:rPr lang="en-US" sz="1350" b="1" u="sng" dirty="0"/>
              <a:t>“VALUE” (BUYER)</a:t>
            </a:r>
            <a:r>
              <a:rPr lang="en-US" sz="1350" dirty="0"/>
              <a:t>:</a:t>
            </a:r>
          </a:p>
          <a:p>
            <a:pPr marL="557213" lvl="1" indent="-214313">
              <a:buFont typeface="Arial" panose="020B0604020202020204" pitchFamily="34" charset="0"/>
              <a:buChar char="•"/>
            </a:pPr>
            <a:r>
              <a:rPr lang="en-US" sz="1350" dirty="0"/>
              <a:t>Nail the short list of critical actions you must get rights.</a:t>
            </a:r>
          </a:p>
          <a:p>
            <a:pPr marL="557213" lvl="1" indent="-214313">
              <a:buFont typeface="Arial" panose="020B0604020202020204" pitchFamily="34" charset="0"/>
              <a:buChar char="•"/>
            </a:pPr>
            <a:r>
              <a:rPr lang="en-US" sz="1350" dirty="0"/>
              <a:t>Execute the long list of integration tasks stringently</a:t>
            </a:r>
          </a:p>
        </p:txBody>
      </p:sp>
    </p:spTree>
    <p:extLst>
      <p:ext uri="{BB962C8B-B14F-4D97-AF65-F5344CB8AC3E}">
        <p14:creationId xmlns:p14="http://schemas.microsoft.com/office/powerpoint/2010/main" val="150180893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295400" y="1752600"/>
            <a:ext cx="7696200" cy="4953000"/>
          </a:xfrm>
        </p:spPr>
        <p:txBody>
          <a:bodyPr/>
          <a:lstStyle/>
          <a:p>
            <a:r>
              <a:rPr lang="en-US" dirty="0"/>
              <a:t>Revenue Enhancement</a:t>
            </a:r>
          </a:p>
          <a:p>
            <a:pPr lvl="1"/>
            <a:r>
              <a:rPr lang="en-US" dirty="0"/>
              <a:t>Additional product lines</a:t>
            </a:r>
          </a:p>
          <a:p>
            <a:pPr lvl="1"/>
            <a:r>
              <a:rPr lang="en-US" dirty="0"/>
              <a:t>Additional clients and route density</a:t>
            </a:r>
          </a:p>
          <a:p>
            <a:pPr lvl="1"/>
            <a:r>
              <a:rPr lang="en-US" dirty="0"/>
              <a:t>Quality Employee </a:t>
            </a:r>
            <a:r>
              <a:rPr lang="en-US" dirty="0" smtClean="0"/>
              <a:t>Talent</a:t>
            </a:r>
          </a:p>
          <a:p>
            <a:r>
              <a:rPr lang="en-US" dirty="0" smtClean="0"/>
              <a:t>Cost reduction</a:t>
            </a:r>
          </a:p>
          <a:p>
            <a:pPr lvl="1"/>
            <a:r>
              <a:rPr lang="en-US" dirty="0" smtClean="0"/>
              <a:t>Replacement of ineffective managers</a:t>
            </a:r>
          </a:p>
          <a:p>
            <a:pPr lvl="1"/>
            <a:r>
              <a:rPr lang="en-US" dirty="0" smtClean="0"/>
              <a:t>Economy of scale or scope</a:t>
            </a:r>
          </a:p>
          <a:p>
            <a:r>
              <a:rPr lang="en-US" dirty="0"/>
              <a:t>Tax Gaines</a:t>
            </a:r>
          </a:p>
          <a:p>
            <a:pPr lvl="1"/>
            <a:r>
              <a:rPr lang="en-US" dirty="0"/>
              <a:t>Net operating losses</a:t>
            </a:r>
          </a:p>
          <a:p>
            <a:pPr lvl="1"/>
            <a:r>
              <a:rPr lang="en-US" dirty="0"/>
              <a:t>Unused debt capacity</a:t>
            </a:r>
          </a:p>
          <a:p>
            <a:pPr lvl="1"/>
            <a:endParaRPr lang="en-US" dirty="0" smtClean="0"/>
          </a:p>
          <a:p>
            <a:pPr lvl="1"/>
            <a:endParaRPr lang="en-US" dirty="0"/>
          </a:p>
          <a:p>
            <a:pPr lvl="1"/>
            <a:endParaRPr lang="en-US" dirty="0" smtClean="0"/>
          </a:p>
        </p:txBody>
      </p:sp>
      <p:sp>
        <p:nvSpPr>
          <p:cNvPr id="3" name="Title 2"/>
          <p:cNvSpPr>
            <a:spLocks noGrp="1"/>
          </p:cNvSpPr>
          <p:nvPr>
            <p:ph type="title"/>
          </p:nvPr>
        </p:nvSpPr>
        <p:spPr>
          <a:xfrm>
            <a:off x="1447800" y="83113"/>
            <a:ext cx="7391400" cy="457201"/>
          </a:xfrm>
        </p:spPr>
        <p:txBody>
          <a:bodyPr/>
          <a:lstStyle/>
          <a:p>
            <a:r>
              <a:rPr lang="en-US" dirty="0" smtClean="0"/>
              <a:t>Sources of Value in Acquisition : Synergy</a:t>
            </a:r>
            <a:endParaRPr lang="en-US" dirty="0"/>
          </a:p>
        </p:txBody>
      </p:sp>
      <p:sp>
        <p:nvSpPr>
          <p:cNvPr id="4" name="TextBox 3"/>
          <p:cNvSpPr txBox="1"/>
          <p:nvPr/>
        </p:nvSpPr>
        <p:spPr>
          <a:xfrm>
            <a:off x="1600200" y="669934"/>
            <a:ext cx="7086600" cy="646331"/>
          </a:xfrm>
          <a:prstGeom prst="rect">
            <a:avLst/>
          </a:prstGeom>
          <a:noFill/>
        </p:spPr>
        <p:txBody>
          <a:bodyPr wrap="square" rtlCol="0">
            <a:spAutoFit/>
          </a:bodyPr>
          <a:lstStyle/>
          <a:p>
            <a:r>
              <a:rPr lang="en-US" b="1" dirty="0"/>
              <a:t>Synergy</a:t>
            </a:r>
            <a:r>
              <a:rPr lang="en-US" dirty="0"/>
              <a:t> is the concept that the value and performance of two companies combined will be greater than the sum of the separate individual parts.</a:t>
            </a:r>
          </a:p>
        </p:txBody>
      </p:sp>
    </p:spTree>
    <p:extLst>
      <p:ext uri="{BB962C8B-B14F-4D97-AF65-F5344CB8AC3E}">
        <p14:creationId xmlns:p14="http://schemas.microsoft.com/office/powerpoint/2010/main" val="171750390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296473" y="931460"/>
            <a:ext cx="7696200" cy="5774139"/>
          </a:xfrm>
        </p:spPr>
        <p:txBody>
          <a:bodyPr/>
          <a:lstStyle/>
          <a:p>
            <a:r>
              <a:rPr lang="en-US" sz="1800" dirty="0" smtClean="0"/>
              <a:t>Be committed to the business not just involved in it…ham and eggs!</a:t>
            </a:r>
          </a:p>
          <a:p>
            <a:r>
              <a:rPr lang="en-US" sz="1800" dirty="0" smtClean="0"/>
              <a:t>Best Practices in all departments.</a:t>
            </a:r>
          </a:p>
          <a:p>
            <a:r>
              <a:rPr lang="en-US" sz="1800" dirty="0" smtClean="0"/>
              <a:t>Grow the core (sales), Retention (service), New Service offerings and M&amp;A.</a:t>
            </a:r>
          </a:p>
          <a:p>
            <a:r>
              <a:rPr lang="en-US" sz="1800" dirty="0" smtClean="0"/>
              <a:t>Is your revenue mix built around your competency?</a:t>
            </a:r>
          </a:p>
          <a:p>
            <a:r>
              <a:rPr lang="en-US" sz="1800" dirty="0" smtClean="0"/>
              <a:t>Price Leadership: Brand Strength, Route Density, Customer Targeting.</a:t>
            </a:r>
          </a:p>
          <a:p>
            <a:r>
              <a:rPr lang="en-US" sz="1800" dirty="0" smtClean="0"/>
              <a:t>Cost-to-serve: Time on site, Productivity Initiatives, Scale, Service call reduction</a:t>
            </a:r>
          </a:p>
          <a:p>
            <a:r>
              <a:rPr lang="en-US" sz="1800" dirty="0" smtClean="0"/>
              <a:t> Volume: Existing customers - Retention, New Sales culture, M&amp;A</a:t>
            </a:r>
          </a:p>
          <a:p>
            <a:r>
              <a:rPr lang="en-US" sz="1800" dirty="0" smtClean="0"/>
              <a:t>IT: mobile management, paperless, routing, efficiency gains with customer and employees.</a:t>
            </a:r>
          </a:p>
          <a:p>
            <a:r>
              <a:rPr lang="en-US" sz="1800" dirty="0" smtClean="0"/>
              <a:t>M&amp;A: increase volume, eliminate competition, synergy and scale, human capital </a:t>
            </a:r>
          </a:p>
        </p:txBody>
      </p:sp>
      <p:sp>
        <p:nvSpPr>
          <p:cNvPr id="3" name="Title 2"/>
          <p:cNvSpPr>
            <a:spLocks noGrp="1"/>
          </p:cNvSpPr>
          <p:nvPr>
            <p:ph type="title"/>
          </p:nvPr>
        </p:nvSpPr>
        <p:spPr>
          <a:xfrm>
            <a:off x="2401373" y="228600"/>
            <a:ext cx="5486400" cy="731838"/>
          </a:xfrm>
        </p:spPr>
        <p:txBody>
          <a:bodyPr/>
          <a:lstStyle/>
          <a:p>
            <a:r>
              <a:rPr lang="en-US" dirty="0" smtClean="0"/>
              <a:t>Getting to the next level….</a:t>
            </a:r>
            <a:endParaRPr lang="en-US" dirty="0"/>
          </a:p>
        </p:txBody>
      </p:sp>
    </p:spTree>
    <p:extLst>
      <p:ext uri="{BB962C8B-B14F-4D97-AF65-F5344CB8AC3E}">
        <p14:creationId xmlns:p14="http://schemas.microsoft.com/office/powerpoint/2010/main" val="17985556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rot="5400000">
            <a:off x="1667048" y="1909811"/>
            <a:ext cx="2456411" cy="1828108"/>
          </a:xfrm>
          <a:prstGeom prst="rect">
            <a:avLst/>
          </a:prstGeom>
        </p:spPr>
      </p:pic>
      <p:sp>
        <p:nvSpPr>
          <p:cNvPr id="5" name="TextBox 4"/>
          <p:cNvSpPr txBox="1"/>
          <p:nvPr/>
        </p:nvSpPr>
        <p:spPr>
          <a:xfrm>
            <a:off x="3657600" y="2362200"/>
            <a:ext cx="4572000" cy="923330"/>
          </a:xfrm>
          <a:prstGeom prst="rect">
            <a:avLst/>
          </a:prstGeom>
          <a:noFill/>
        </p:spPr>
        <p:txBody>
          <a:bodyPr wrap="square" rtlCol="0">
            <a:spAutoFit/>
          </a:bodyPr>
          <a:lstStyle/>
          <a:p>
            <a:pPr algn="ctr"/>
            <a:r>
              <a:rPr lang="en-US" sz="3600" dirty="0" smtClean="0"/>
              <a:t>Thank You!</a:t>
            </a:r>
          </a:p>
          <a:p>
            <a:pPr algn="ctr"/>
            <a:endParaRPr lang="en-US" dirty="0"/>
          </a:p>
        </p:txBody>
      </p:sp>
      <p:sp>
        <p:nvSpPr>
          <p:cNvPr id="6" name="TextBox 5"/>
          <p:cNvSpPr txBox="1"/>
          <p:nvPr/>
        </p:nvSpPr>
        <p:spPr>
          <a:xfrm>
            <a:off x="4381500" y="4876800"/>
            <a:ext cx="3124200" cy="1754326"/>
          </a:xfrm>
          <a:prstGeom prst="rect">
            <a:avLst/>
          </a:prstGeom>
          <a:noFill/>
        </p:spPr>
        <p:txBody>
          <a:bodyPr wrap="square" rtlCol="0">
            <a:spAutoFit/>
          </a:bodyPr>
          <a:lstStyle/>
          <a:p>
            <a:pPr algn="ctr"/>
            <a:r>
              <a:rPr lang="en-US" dirty="0"/>
              <a:t>KEMP ANDERSON CONSULTING, Inc.</a:t>
            </a:r>
          </a:p>
          <a:p>
            <a:pPr algn="ctr"/>
            <a:r>
              <a:rPr lang="en-US" dirty="0" err="1"/>
              <a:t>www.KempAnderson.com</a:t>
            </a:r>
            <a:endParaRPr lang="en-US" dirty="0"/>
          </a:p>
          <a:p>
            <a:pPr algn="ctr"/>
            <a:r>
              <a:rPr lang="en-US" dirty="0"/>
              <a:t>Call 407-466-5859 for a confidential conversation</a:t>
            </a:r>
          </a:p>
          <a:p>
            <a:endParaRPr lang="en-US" dirty="0"/>
          </a:p>
        </p:txBody>
      </p:sp>
    </p:spTree>
    <p:extLst>
      <p:ext uri="{BB962C8B-B14F-4D97-AF65-F5344CB8AC3E}">
        <p14:creationId xmlns:p14="http://schemas.microsoft.com/office/powerpoint/2010/main" val="936501430"/>
      </p:ext>
    </p:extLst>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Custom 1">
      <a:dk1>
        <a:sysClr val="windowText" lastClr="000000"/>
      </a:dk1>
      <a:lt1>
        <a:sysClr val="window" lastClr="FFFFFF"/>
      </a:lt1>
      <a:dk2>
        <a:srgbClr val="464646"/>
      </a:dk2>
      <a:lt2>
        <a:srgbClr val="DEF5FA"/>
      </a:lt2>
      <a:accent1>
        <a:srgbClr val="0070C0"/>
      </a:accent1>
      <a:accent2>
        <a:srgbClr val="DA1F28"/>
      </a:accent2>
      <a:accent3>
        <a:srgbClr val="EB641B"/>
      </a:accent3>
      <a:accent4>
        <a:srgbClr val="2A4A75"/>
      </a:accent4>
      <a:accent5>
        <a:srgbClr val="1FADCC"/>
      </a:accent5>
      <a:accent6>
        <a:srgbClr val="7D3C4A"/>
      </a:accent6>
      <a:hlink>
        <a:srgbClr val="FF8119"/>
      </a:hlink>
      <a:folHlink>
        <a:srgbClr val="44B9E8"/>
      </a:folHlink>
    </a:clrScheme>
    <a:fontScheme name="Default Design">
      <a:majorFont>
        <a:latin typeface="Gill Sans MT"/>
        <a:ea typeface=""/>
        <a:cs typeface=""/>
      </a:majorFont>
      <a:minorFont>
        <a:latin typeface="Gill Sans M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1" i="1"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1" i="1"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28330</TotalTime>
  <Words>1777</Words>
  <Application>Microsoft Office PowerPoint</Application>
  <PresentationFormat>On-screen Show (4:3)</PresentationFormat>
  <Paragraphs>232</Paragraphs>
  <Slides>19</Slides>
  <Notes>6</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19</vt:i4>
      </vt:variant>
    </vt:vector>
  </HeadingPairs>
  <TitlesOfParts>
    <vt:vector size="28" baseType="lpstr">
      <vt:lpstr>MS PGothic</vt:lpstr>
      <vt:lpstr>Arial</vt:lpstr>
      <vt:lpstr>Arial Narrow</vt:lpstr>
      <vt:lpstr>Calibri</vt:lpstr>
      <vt:lpstr>Cambria</vt:lpstr>
      <vt:lpstr>Garamond</vt:lpstr>
      <vt:lpstr>Gill Sans MT</vt:lpstr>
      <vt:lpstr>Wingdings</vt:lpstr>
      <vt:lpstr>Default Design</vt:lpstr>
      <vt:lpstr> Business 301 </vt:lpstr>
      <vt:lpstr>Business preparation related to value. </vt:lpstr>
      <vt:lpstr>PowerPoint Presentation</vt:lpstr>
      <vt:lpstr>PowerPoint Presentation</vt:lpstr>
      <vt:lpstr>Key Growth Standards</vt:lpstr>
      <vt:lpstr>Key Growth Standards</vt:lpstr>
      <vt:lpstr>Key Growth Standards</vt:lpstr>
      <vt:lpstr>Key Growth Standards     </vt:lpstr>
      <vt:lpstr>Tools for Growth </vt:lpstr>
      <vt:lpstr>PowerPoint Presentation</vt:lpstr>
      <vt:lpstr>Growing through Acquisitions</vt:lpstr>
      <vt:lpstr>What to pay when you buy?</vt:lpstr>
      <vt:lpstr>Basic Forms of Acquisitions</vt:lpstr>
      <vt:lpstr>Sources of Value in Acquisition: “Hard Value”</vt:lpstr>
      <vt:lpstr>Sources of Value in Your Operations and Acquisition = “Soft Value”</vt:lpstr>
      <vt:lpstr>The “virtuous circle of M&amp;A” VALUE repeatability depends on the “Buyers” M&amp;A capability at the center.</vt:lpstr>
      <vt:lpstr>Sources of Value in Acquisition : Synergy</vt:lpstr>
      <vt:lpstr>Getting to the next level….</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Jill Dohnal</dc:creator>
  <cp:lastModifiedBy>Kemp</cp:lastModifiedBy>
  <cp:revision>364</cp:revision>
  <cp:lastPrinted>2014-09-29T20:48:54Z</cp:lastPrinted>
  <dcterms:created xsi:type="dcterms:W3CDTF">2011-12-13T16:25:27Z</dcterms:created>
  <dcterms:modified xsi:type="dcterms:W3CDTF">2016-10-20T05:18:27Z</dcterms:modified>
</cp:coreProperties>
</file>